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610" autoAdjust="0"/>
  </p:normalViewPr>
  <p:slideViewPr>
    <p:cSldViewPr>
      <p:cViewPr varScale="1">
        <p:scale>
          <a:sx n="88" d="100"/>
          <a:sy n="88" d="100"/>
        </p:scale>
        <p:origin x="-105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53B7-5118-4C39-86FE-F4B9AF8D177A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C3C5-C953-40B9-9328-75DC30376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274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53B7-5118-4C39-86FE-F4B9AF8D177A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C3C5-C953-40B9-9328-75DC30376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003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53B7-5118-4C39-86FE-F4B9AF8D177A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C3C5-C953-40B9-9328-75DC30376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992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53B7-5118-4C39-86FE-F4B9AF8D177A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C3C5-C953-40B9-9328-75DC30376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996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53B7-5118-4C39-86FE-F4B9AF8D177A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C3C5-C953-40B9-9328-75DC30376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992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53B7-5118-4C39-86FE-F4B9AF8D177A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C3C5-C953-40B9-9328-75DC30376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406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53B7-5118-4C39-86FE-F4B9AF8D177A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C3C5-C953-40B9-9328-75DC30376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3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53B7-5118-4C39-86FE-F4B9AF8D177A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C3C5-C953-40B9-9328-75DC30376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665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53B7-5118-4C39-86FE-F4B9AF8D177A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C3C5-C953-40B9-9328-75DC30376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544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53B7-5118-4C39-86FE-F4B9AF8D177A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C3C5-C953-40B9-9328-75DC30376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181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453B7-5118-4C39-86FE-F4B9AF8D177A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4C3C5-C953-40B9-9328-75DC30376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681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453B7-5118-4C39-86FE-F4B9AF8D177A}" type="datetimeFigureOut">
              <a:rPr lang="en-US" smtClean="0"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4C3C5-C953-40B9-9328-75DC303767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743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Law of Sines and Cosines – Test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1,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538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of Sines and Law of Cosines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Law of sines:</a:t>
                </a: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i="1" dirty="0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i="1" dirty="0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i="1" dirty="0" smtClean="0">
                                  <a:latin typeface="Cambria Math"/>
                                </a:rPr>
                                <m:t>A</m:t>
                              </m:r>
                            </m:e>
                          </m:func>
                        </m:num>
                        <m:den>
                          <m:r>
                            <a:rPr lang="en-US" i="1" smtClean="0">
                              <a:latin typeface="Cambria Math"/>
                            </a:rPr>
                            <m:t>a</m:t>
                          </m:r>
                        </m:den>
                      </m:f>
                      <m:r>
                        <a:rPr lang="en-US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i="1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B</m:t>
                              </m:r>
                            </m:e>
                          </m:func>
                        </m:num>
                        <m:den>
                          <m:r>
                            <a:rPr lang="en-US" i="1" smtClean="0">
                              <a:latin typeface="Cambria Math"/>
                            </a:rPr>
                            <m:t>b</m:t>
                          </m:r>
                        </m:den>
                      </m:f>
                      <m:r>
                        <a:rPr lang="en-US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i="1" smtClean="0">
                                  <a:latin typeface="Cambria Math"/>
                                </a:rPr>
                                <m:t>sin</m:t>
                              </m:r>
                            </m:fName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C</m:t>
                              </m:r>
                            </m:e>
                          </m:func>
                        </m:num>
                        <m:den>
                          <m:r>
                            <a:rPr lang="en-US" i="1" smtClean="0">
                              <a:latin typeface="Cambria Math"/>
                            </a:rPr>
                            <m:t>c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/>
                <a:r>
                  <a:rPr lang="en-US" dirty="0" smtClean="0"/>
                  <a:t>Law of Cosines: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dirty="0" smtClean="0">
                              <a:latin typeface="Cambria Math"/>
                            </a:rPr>
                            <m:t>a</m:t>
                          </m:r>
                        </m:e>
                        <m:sup>
                          <m:r>
                            <a:rPr lang="en-US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/>
                            </a:rPr>
                            <m:t>b</m:t>
                          </m:r>
                        </m:e>
                        <m:sup>
                          <m:r>
                            <a:rPr lang="en-US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/>
                            </a:rPr>
                            <m:t>c</m:t>
                          </m:r>
                        </m:e>
                        <m:sup>
                          <m:r>
                            <a:rPr lang="en-US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/>
                        </a:rPr>
                        <m:t>−2</m:t>
                      </m:r>
                      <m:r>
                        <a:rPr lang="en-US" i="1" smtClean="0">
                          <a:latin typeface="Cambria Math"/>
                        </a:rPr>
                        <m:t>bc</m:t>
                      </m:r>
                      <m:func>
                        <m:funcPr>
                          <m:ctrlPr>
                            <a:rPr lang="en-US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1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i="1" smtClean="0">
                              <a:latin typeface="Cambria Math"/>
                            </a:rPr>
                            <m:t>A</m:t>
                          </m:r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dirty="0" smtClean="0">
                              <a:latin typeface="Cambria Math"/>
                            </a:rPr>
                            <m:t>b</m:t>
                          </m:r>
                        </m:e>
                        <m:sup>
                          <m:r>
                            <a:rPr lang="en-US" i="1" dirty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/>
                            </a:rPr>
                            <m:t>a</m:t>
                          </m:r>
                        </m:e>
                        <m:sup>
                          <m:r>
                            <a:rPr lang="en-US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/>
                            </a:rPr>
                            <m:t>c</m:t>
                          </m:r>
                        </m:e>
                        <m:sup>
                          <m:r>
                            <a:rPr lang="en-US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/>
                        </a:rPr>
                        <m:t>−2</m:t>
                      </m:r>
                      <m:r>
                        <a:rPr lang="en-US" i="1" smtClean="0">
                          <a:latin typeface="Cambria Math"/>
                        </a:rPr>
                        <m:t>a</m:t>
                      </m:r>
                      <m:r>
                        <a:rPr lang="en-US" i="1" smtClean="0">
                          <a:latin typeface="Cambria Math"/>
                        </a:rPr>
                        <m:t>c</m:t>
                      </m:r>
                      <m:func>
                        <m:funcPr>
                          <m:ctrlPr>
                            <a:rPr lang="en-US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1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i="1" smtClean="0">
                              <a:latin typeface="Cambria Math"/>
                            </a:rPr>
                            <m:t>B</m:t>
                          </m:r>
                        </m:e>
                      </m:func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dirty="0" smtClean="0">
                              <a:latin typeface="Cambria Math"/>
                            </a:rPr>
                            <m:t>c</m:t>
                          </m:r>
                        </m:e>
                        <m:sup>
                          <m:r>
                            <a:rPr lang="en-US" i="1" dirty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/>
                            </a:rPr>
                            <m:t>a</m:t>
                          </m:r>
                        </m:e>
                        <m:sup>
                          <m:r>
                            <a:rPr lang="en-US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/>
                            </a:rPr>
                            <m:t>b</m:t>
                          </m:r>
                        </m:e>
                        <m:sup>
                          <m:r>
                            <a:rPr lang="en-US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/>
                        </a:rPr>
                        <m:t>−2</m:t>
                      </m:r>
                      <m:r>
                        <a:rPr lang="en-US" i="1" smtClean="0">
                          <a:latin typeface="Cambria Math"/>
                        </a:rPr>
                        <m:t>a</m:t>
                      </m:r>
                      <m:r>
                        <a:rPr lang="en-US" i="1" smtClean="0">
                          <a:latin typeface="Cambria Math"/>
                        </a:rPr>
                        <m:t>b</m:t>
                      </m:r>
                      <m:func>
                        <m:funcPr>
                          <m:ctrlPr>
                            <a:rPr lang="en-US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i="1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i="1" smtClean="0">
                              <a:latin typeface="Cambria Math"/>
                            </a:rPr>
                            <m:t>C</m:t>
                          </m:r>
                        </m:e>
                      </m:func>
                    </m:oMath>
                  </m:oMathPara>
                </a14:m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1393041" y="2108835"/>
            <a:ext cx="2271703" cy="2091691"/>
            <a:chOff x="1393041" y="2108835"/>
            <a:chExt cx="2271703" cy="2091691"/>
          </a:xfrm>
        </p:grpSpPr>
        <p:sp>
          <p:nvSpPr>
            <p:cNvPr id="4" name="SMARTInkAnnotation0"/>
            <p:cNvSpPr/>
            <p:nvPr/>
          </p:nvSpPr>
          <p:spPr>
            <a:xfrm>
              <a:off x="1457325" y="2108835"/>
              <a:ext cx="1750129" cy="42863"/>
            </a:xfrm>
            <a:custGeom>
              <a:avLst/>
              <a:gdLst/>
              <a:ahLst/>
              <a:cxnLst/>
              <a:rect l="0" t="0" r="0" b="0"/>
              <a:pathLst>
                <a:path w="1750129" h="42863">
                  <a:moveTo>
                    <a:pt x="0" y="8572"/>
                  </a:moveTo>
                  <a:lnTo>
                    <a:pt x="0" y="15953"/>
                  </a:lnTo>
                  <a:lnTo>
                    <a:pt x="793" y="16350"/>
                  </a:lnTo>
                  <a:lnTo>
                    <a:pt x="6849" y="17114"/>
                  </a:lnTo>
                  <a:lnTo>
                    <a:pt x="30778" y="17144"/>
                  </a:lnTo>
                  <a:lnTo>
                    <a:pt x="33218" y="18097"/>
                  </a:lnTo>
                  <a:lnTo>
                    <a:pt x="35639" y="19684"/>
                  </a:lnTo>
                  <a:lnTo>
                    <a:pt x="41436" y="24526"/>
                  </a:lnTo>
                  <a:lnTo>
                    <a:pt x="43499" y="23970"/>
                  </a:lnTo>
                  <a:lnTo>
                    <a:pt x="46461" y="22648"/>
                  </a:lnTo>
                  <a:lnTo>
                    <a:pt x="50024" y="20813"/>
                  </a:lnTo>
                  <a:lnTo>
                    <a:pt x="53193" y="19590"/>
                  </a:lnTo>
                  <a:lnTo>
                    <a:pt x="56099" y="18775"/>
                  </a:lnTo>
                  <a:lnTo>
                    <a:pt x="70259" y="17467"/>
                  </a:lnTo>
                  <a:lnTo>
                    <a:pt x="79908" y="17240"/>
                  </a:lnTo>
                  <a:lnTo>
                    <a:pt x="82640" y="16256"/>
                  </a:lnTo>
                  <a:lnTo>
                    <a:pt x="85256" y="14647"/>
                  </a:lnTo>
                  <a:lnTo>
                    <a:pt x="87794" y="12622"/>
                  </a:lnTo>
                  <a:lnTo>
                    <a:pt x="91072" y="11272"/>
                  </a:lnTo>
                  <a:lnTo>
                    <a:pt x="94846" y="10372"/>
                  </a:lnTo>
                  <a:lnTo>
                    <a:pt x="105625" y="9106"/>
                  </a:lnTo>
                  <a:lnTo>
                    <a:pt x="120171" y="8677"/>
                  </a:lnTo>
                  <a:lnTo>
                    <a:pt x="124564" y="7690"/>
                  </a:lnTo>
                  <a:lnTo>
                    <a:pt x="129080" y="6079"/>
                  </a:lnTo>
                  <a:lnTo>
                    <a:pt x="133678" y="4053"/>
                  </a:lnTo>
                  <a:lnTo>
                    <a:pt x="138331" y="2702"/>
                  </a:lnTo>
                  <a:lnTo>
                    <a:pt x="143021" y="1801"/>
                  </a:lnTo>
                  <a:lnTo>
                    <a:pt x="157205" y="533"/>
                  </a:lnTo>
                  <a:lnTo>
                    <a:pt x="209550" y="6"/>
                  </a:lnTo>
                  <a:lnTo>
                    <a:pt x="315153" y="0"/>
                  </a:lnTo>
                  <a:lnTo>
                    <a:pt x="318052" y="952"/>
                  </a:lnTo>
                  <a:lnTo>
                    <a:pt x="320778" y="2540"/>
                  </a:lnTo>
                  <a:lnTo>
                    <a:pt x="323389" y="4551"/>
                  </a:lnTo>
                  <a:lnTo>
                    <a:pt x="327512" y="5891"/>
                  </a:lnTo>
                  <a:lnTo>
                    <a:pt x="332641" y="6785"/>
                  </a:lnTo>
                  <a:lnTo>
                    <a:pt x="349120" y="8043"/>
                  </a:lnTo>
                  <a:lnTo>
                    <a:pt x="402420" y="8566"/>
                  </a:lnTo>
                  <a:lnTo>
                    <a:pt x="469106" y="8572"/>
                  </a:lnTo>
                  <a:lnTo>
                    <a:pt x="473868" y="9525"/>
                  </a:lnTo>
                  <a:lnTo>
                    <a:pt x="478631" y="11112"/>
                  </a:lnTo>
                  <a:lnTo>
                    <a:pt x="483393" y="13123"/>
                  </a:lnTo>
                  <a:lnTo>
                    <a:pt x="488156" y="14464"/>
                  </a:lnTo>
                  <a:lnTo>
                    <a:pt x="492918" y="15357"/>
                  </a:lnTo>
                  <a:lnTo>
                    <a:pt x="507206" y="16615"/>
                  </a:lnTo>
                  <a:lnTo>
                    <a:pt x="558887" y="17131"/>
                  </a:lnTo>
                  <a:lnTo>
                    <a:pt x="582326" y="17142"/>
                  </a:lnTo>
                  <a:lnTo>
                    <a:pt x="587449" y="18095"/>
                  </a:lnTo>
                  <a:lnTo>
                    <a:pt x="592451" y="19683"/>
                  </a:lnTo>
                  <a:lnTo>
                    <a:pt x="597374" y="21695"/>
                  </a:lnTo>
                  <a:lnTo>
                    <a:pt x="603036" y="23036"/>
                  </a:lnTo>
                  <a:lnTo>
                    <a:pt x="609193" y="23929"/>
                  </a:lnTo>
                  <a:lnTo>
                    <a:pt x="627118" y="25188"/>
                  </a:lnTo>
                  <a:lnTo>
                    <a:pt x="665690" y="25686"/>
                  </a:lnTo>
                  <a:lnTo>
                    <a:pt x="671599" y="26649"/>
                  </a:lnTo>
                  <a:lnTo>
                    <a:pt x="677127" y="28243"/>
                  </a:lnTo>
                  <a:lnTo>
                    <a:pt x="682399" y="30259"/>
                  </a:lnTo>
                  <a:lnTo>
                    <a:pt x="688295" y="31602"/>
                  </a:lnTo>
                  <a:lnTo>
                    <a:pt x="694607" y="32498"/>
                  </a:lnTo>
                  <a:lnTo>
                    <a:pt x="712751" y="33759"/>
                  </a:lnTo>
                  <a:lnTo>
                    <a:pt x="763802" y="34269"/>
                  </a:lnTo>
                  <a:lnTo>
                    <a:pt x="816823" y="35242"/>
                  </a:lnTo>
                  <a:lnTo>
                    <a:pt x="823155" y="36829"/>
                  </a:lnTo>
                  <a:lnTo>
                    <a:pt x="829758" y="38840"/>
                  </a:lnTo>
                  <a:lnTo>
                    <a:pt x="835747" y="40181"/>
                  </a:lnTo>
                  <a:lnTo>
                    <a:pt x="841327" y="41075"/>
                  </a:lnTo>
                  <a:lnTo>
                    <a:pt x="856765" y="42332"/>
                  </a:lnTo>
                  <a:lnTo>
                    <a:pt x="911035" y="42848"/>
                  </a:lnTo>
                  <a:lnTo>
                    <a:pt x="1221876" y="42862"/>
                  </a:lnTo>
                  <a:lnTo>
                    <a:pt x="1228921" y="41910"/>
                  </a:lnTo>
                  <a:lnTo>
                    <a:pt x="1236000" y="40322"/>
                  </a:lnTo>
                  <a:lnTo>
                    <a:pt x="1243099" y="38311"/>
                  </a:lnTo>
                  <a:lnTo>
                    <a:pt x="1249421" y="36971"/>
                  </a:lnTo>
                  <a:lnTo>
                    <a:pt x="1255222" y="36077"/>
                  </a:lnTo>
                  <a:lnTo>
                    <a:pt x="1273088" y="34819"/>
                  </a:lnTo>
                  <a:lnTo>
                    <a:pt x="1322314" y="34310"/>
                  </a:lnTo>
                  <a:lnTo>
                    <a:pt x="1359610" y="33339"/>
                  </a:lnTo>
                  <a:lnTo>
                    <a:pt x="1365988" y="31751"/>
                  </a:lnTo>
                  <a:lnTo>
                    <a:pt x="1372621" y="29740"/>
                  </a:lnTo>
                  <a:lnTo>
                    <a:pt x="1378630" y="28399"/>
                  </a:lnTo>
                  <a:lnTo>
                    <a:pt x="1384224" y="27505"/>
                  </a:lnTo>
                  <a:lnTo>
                    <a:pt x="1401799" y="26247"/>
                  </a:lnTo>
                  <a:lnTo>
                    <a:pt x="1415184" y="25000"/>
                  </a:lnTo>
                  <a:lnTo>
                    <a:pt x="1422087" y="23334"/>
                  </a:lnTo>
                  <a:lnTo>
                    <a:pt x="1429071" y="21271"/>
                  </a:lnTo>
                  <a:lnTo>
                    <a:pt x="1436107" y="19895"/>
                  </a:lnTo>
                  <a:lnTo>
                    <a:pt x="1443180" y="18979"/>
                  </a:lnTo>
                  <a:lnTo>
                    <a:pt x="1462394" y="17688"/>
                  </a:lnTo>
                  <a:lnTo>
                    <a:pt x="1516096" y="17159"/>
                  </a:lnTo>
                  <a:lnTo>
                    <a:pt x="1564412" y="16193"/>
                  </a:lnTo>
                  <a:lnTo>
                    <a:pt x="1569991" y="14605"/>
                  </a:lnTo>
                  <a:lnTo>
                    <a:pt x="1575299" y="12594"/>
                  </a:lnTo>
                  <a:lnTo>
                    <a:pt x="1580424" y="11254"/>
                  </a:lnTo>
                  <a:lnTo>
                    <a:pt x="1585429" y="10360"/>
                  </a:lnTo>
                  <a:lnTo>
                    <a:pt x="1600056" y="9102"/>
                  </a:lnTo>
                  <a:lnTo>
                    <a:pt x="1651694" y="8576"/>
                  </a:lnTo>
                  <a:lnTo>
                    <a:pt x="1741663" y="8572"/>
                  </a:lnTo>
                  <a:lnTo>
                    <a:pt x="1742133" y="9525"/>
                  </a:lnTo>
                  <a:lnTo>
                    <a:pt x="1742447" y="11112"/>
                  </a:lnTo>
                  <a:lnTo>
                    <a:pt x="1742656" y="13123"/>
                  </a:lnTo>
                  <a:lnTo>
                    <a:pt x="1743590" y="14464"/>
                  </a:lnTo>
                  <a:lnTo>
                    <a:pt x="1745005" y="15357"/>
                  </a:lnTo>
                  <a:lnTo>
                    <a:pt x="1750128" y="17114"/>
                  </a:lnTo>
                  <a:lnTo>
                    <a:pt x="1749365" y="18077"/>
                  </a:lnTo>
                  <a:lnTo>
                    <a:pt x="1743075" y="257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"/>
            <p:cNvSpPr/>
            <p:nvPr/>
          </p:nvSpPr>
          <p:spPr>
            <a:xfrm>
              <a:off x="1393041" y="4131948"/>
              <a:ext cx="2271703" cy="68578"/>
            </a:xfrm>
            <a:custGeom>
              <a:avLst/>
              <a:gdLst/>
              <a:ahLst/>
              <a:cxnLst/>
              <a:rect l="0" t="0" r="0" b="0"/>
              <a:pathLst>
                <a:path w="2271703" h="68578">
                  <a:moveTo>
                    <a:pt x="14277" y="8569"/>
                  </a:moveTo>
                  <a:lnTo>
                    <a:pt x="14277" y="350"/>
                  </a:lnTo>
                  <a:lnTo>
                    <a:pt x="371" y="0"/>
                  </a:lnTo>
                  <a:lnTo>
                    <a:pt x="244" y="951"/>
                  </a:lnTo>
                  <a:lnTo>
                    <a:pt x="159" y="2538"/>
                  </a:lnTo>
                  <a:lnTo>
                    <a:pt x="0" y="8217"/>
                  </a:lnTo>
                  <a:lnTo>
                    <a:pt x="12990" y="8560"/>
                  </a:lnTo>
                  <a:lnTo>
                    <a:pt x="14213" y="9515"/>
                  </a:lnTo>
                  <a:lnTo>
                    <a:pt x="15822" y="11105"/>
                  </a:lnTo>
                  <a:lnTo>
                    <a:pt x="17688" y="13117"/>
                  </a:lnTo>
                  <a:lnTo>
                    <a:pt x="22108" y="15412"/>
                  </a:lnTo>
                  <a:lnTo>
                    <a:pt x="28229" y="17894"/>
                  </a:lnTo>
                  <a:lnTo>
                    <a:pt x="35485" y="20500"/>
                  </a:lnTo>
                  <a:lnTo>
                    <a:pt x="41116" y="22238"/>
                  </a:lnTo>
                  <a:lnTo>
                    <a:pt x="49489" y="24170"/>
                  </a:lnTo>
                  <a:lnTo>
                    <a:pt x="62458" y="25257"/>
                  </a:lnTo>
                  <a:lnTo>
                    <a:pt x="66241" y="26362"/>
                  </a:lnTo>
                  <a:lnTo>
                    <a:pt x="69557" y="28051"/>
                  </a:lnTo>
                  <a:lnTo>
                    <a:pt x="72562" y="30130"/>
                  </a:lnTo>
                  <a:lnTo>
                    <a:pt x="76153" y="31515"/>
                  </a:lnTo>
                  <a:lnTo>
                    <a:pt x="84375" y="33055"/>
                  </a:lnTo>
                  <a:lnTo>
                    <a:pt x="88791" y="34418"/>
                  </a:lnTo>
                  <a:lnTo>
                    <a:pt x="93322" y="36280"/>
                  </a:lnTo>
                  <a:lnTo>
                    <a:pt x="97930" y="38473"/>
                  </a:lnTo>
                  <a:lnTo>
                    <a:pt x="101796" y="39934"/>
                  </a:lnTo>
                  <a:lnTo>
                    <a:pt x="111823" y="41993"/>
                  </a:lnTo>
                  <a:lnTo>
                    <a:pt x="138304" y="43736"/>
                  </a:lnTo>
                  <a:lnTo>
                    <a:pt x="142999" y="45348"/>
                  </a:lnTo>
                  <a:lnTo>
                    <a:pt x="147717" y="47376"/>
                  </a:lnTo>
                  <a:lnTo>
                    <a:pt x="152450" y="48728"/>
                  </a:lnTo>
                  <a:lnTo>
                    <a:pt x="166695" y="50631"/>
                  </a:lnTo>
                  <a:lnTo>
                    <a:pt x="223828" y="52378"/>
                  </a:lnTo>
                  <a:lnTo>
                    <a:pt x="228590" y="53968"/>
                  </a:lnTo>
                  <a:lnTo>
                    <a:pt x="233352" y="55980"/>
                  </a:lnTo>
                  <a:lnTo>
                    <a:pt x="238115" y="57321"/>
                  </a:lnTo>
                  <a:lnTo>
                    <a:pt x="252402" y="59209"/>
                  </a:lnTo>
                  <a:lnTo>
                    <a:pt x="319969" y="60000"/>
                  </a:lnTo>
                  <a:lnTo>
                    <a:pt x="415355" y="60004"/>
                  </a:lnTo>
                  <a:lnTo>
                    <a:pt x="421362" y="60957"/>
                  </a:lnTo>
                  <a:lnTo>
                    <a:pt x="426955" y="62544"/>
                  </a:lnTo>
                  <a:lnTo>
                    <a:pt x="432271" y="64555"/>
                  </a:lnTo>
                  <a:lnTo>
                    <a:pt x="438196" y="65895"/>
                  </a:lnTo>
                  <a:lnTo>
                    <a:pt x="451129" y="67385"/>
                  </a:lnTo>
                  <a:lnTo>
                    <a:pt x="462699" y="65507"/>
                  </a:lnTo>
                  <a:lnTo>
                    <a:pt x="468006" y="63673"/>
                  </a:lnTo>
                  <a:lnTo>
                    <a:pt x="480253" y="61635"/>
                  </a:lnTo>
                  <a:lnTo>
                    <a:pt x="550740" y="60023"/>
                  </a:lnTo>
                  <a:lnTo>
                    <a:pt x="770435" y="60004"/>
                  </a:lnTo>
                  <a:lnTo>
                    <a:pt x="778732" y="60957"/>
                  </a:lnTo>
                  <a:lnTo>
                    <a:pt x="787439" y="62544"/>
                  </a:lnTo>
                  <a:lnTo>
                    <a:pt x="796418" y="64555"/>
                  </a:lnTo>
                  <a:lnTo>
                    <a:pt x="804786" y="65895"/>
                  </a:lnTo>
                  <a:lnTo>
                    <a:pt x="828734" y="67782"/>
                  </a:lnTo>
                  <a:lnTo>
                    <a:pt x="898787" y="68546"/>
                  </a:lnTo>
                  <a:lnTo>
                    <a:pt x="1176660" y="68577"/>
                  </a:lnTo>
                  <a:lnTo>
                    <a:pt x="1185280" y="67624"/>
                  </a:lnTo>
                  <a:lnTo>
                    <a:pt x="1194202" y="66037"/>
                  </a:lnTo>
                  <a:lnTo>
                    <a:pt x="1203325" y="64026"/>
                  </a:lnTo>
                  <a:lnTo>
                    <a:pt x="1212582" y="62685"/>
                  </a:lnTo>
                  <a:lnTo>
                    <a:pt x="1240780" y="60799"/>
                  </a:lnTo>
                  <a:lnTo>
                    <a:pt x="1310677" y="60035"/>
                  </a:lnTo>
                  <a:lnTo>
                    <a:pt x="1375617" y="59054"/>
                  </a:lnTo>
                  <a:lnTo>
                    <a:pt x="1383800" y="57466"/>
                  </a:lnTo>
                  <a:lnTo>
                    <a:pt x="1391636" y="55454"/>
                  </a:lnTo>
                  <a:lnTo>
                    <a:pt x="1400035" y="54113"/>
                  </a:lnTo>
                  <a:lnTo>
                    <a:pt x="1427026" y="52226"/>
                  </a:lnTo>
                  <a:lnTo>
                    <a:pt x="1490956" y="51478"/>
                  </a:lnTo>
                  <a:lnTo>
                    <a:pt x="1899111" y="51432"/>
                  </a:lnTo>
                  <a:lnTo>
                    <a:pt x="1906627" y="52384"/>
                  </a:lnTo>
                  <a:lnTo>
                    <a:pt x="1914019" y="53972"/>
                  </a:lnTo>
                  <a:lnTo>
                    <a:pt x="1921328" y="55982"/>
                  </a:lnTo>
                  <a:lnTo>
                    <a:pt x="1929376" y="57323"/>
                  </a:lnTo>
                  <a:lnTo>
                    <a:pt x="1955078" y="59210"/>
                  </a:lnTo>
                  <a:lnTo>
                    <a:pt x="2021611" y="59984"/>
                  </a:lnTo>
                  <a:lnTo>
                    <a:pt x="2126322" y="60004"/>
                  </a:lnTo>
                  <a:lnTo>
                    <a:pt x="2131126" y="60957"/>
                  </a:lnTo>
                  <a:lnTo>
                    <a:pt x="2135916" y="62544"/>
                  </a:lnTo>
                  <a:lnTo>
                    <a:pt x="2140697" y="64555"/>
                  </a:lnTo>
                  <a:lnTo>
                    <a:pt x="2145472" y="65895"/>
                  </a:lnTo>
                  <a:lnTo>
                    <a:pt x="2159777" y="67782"/>
                  </a:lnTo>
                  <a:lnTo>
                    <a:pt x="2223762" y="68577"/>
                  </a:lnTo>
                  <a:lnTo>
                    <a:pt x="2227042" y="67624"/>
                  </a:lnTo>
                  <a:lnTo>
                    <a:pt x="2230816" y="66037"/>
                  </a:lnTo>
                  <a:lnTo>
                    <a:pt x="2234920" y="64026"/>
                  </a:lnTo>
                  <a:lnTo>
                    <a:pt x="2238450" y="62685"/>
                  </a:lnTo>
                  <a:lnTo>
                    <a:pt x="2244488" y="61196"/>
                  </a:lnTo>
                  <a:lnTo>
                    <a:pt x="2271702" y="6000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SMARTInkAnnotation547"/>
          <p:cNvSpPr/>
          <p:nvPr/>
        </p:nvSpPr>
        <p:spPr>
          <a:xfrm>
            <a:off x="6650831" y="5310261"/>
            <a:ext cx="368248" cy="493322"/>
          </a:xfrm>
          <a:custGeom>
            <a:avLst/>
            <a:gdLst/>
            <a:ahLst/>
            <a:cxnLst/>
            <a:rect l="0" t="0" r="0" b="0"/>
            <a:pathLst>
              <a:path w="368248" h="493322">
                <a:moveTo>
                  <a:pt x="0" y="493321"/>
                </a:moveTo>
                <a:lnTo>
                  <a:pt x="13207" y="493321"/>
                </a:lnTo>
                <a:lnTo>
                  <a:pt x="20343" y="485940"/>
                </a:lnTo>
                <a:lnTo>
                  <a:pt x="38422" y="464359"/>
                </a:lnTo>
                <a:lnTo>
                  <a:pt x="50049" y="443623"/>
                </a:lnTo>
                <a:lnTo>
                  <a:pt x="61918" y="426875"/>
                </a:lnTo>
                <a:lnTo>
                  <a:pt x="71439" y="409429"/>
                </a:lnTo>
                <a:lnTo>
                  <a:pt x="84755" y="391977"/>
                </a:lnTo>
                <a:lnTo>
                  <a:pt x="94258" y="375770"/>
                </a:lnTo>
                <a:lnTo>
                  <a:pt x="102100" y="358902"/>
                </a:lnTo>
                <a:lnTo>
                  <a:pt x="113243" y="341839"/>
                </a:lnTo>
                <a:lnTo>
                  <a:pt x="126321" y="319007"/>
                </a:lnTo>
                <a:lnTo>
                  <a:pt x="138852" y="301866"/>
                </a:lnTo>
                <a:lnTo>
                  <a:pt x="151826" y="284723"/>
                </a:lnTo>
                <a:lnTo>
                  <a:pt x="161843" y="267578"/>
                </a:lnTo>
                <a:lnTo>
                  <a:pt x="174513" y="250434"/>
                </a:lnTo>
                <a:lnTo>
                  <a:pt x="188321" y="233289"/>
                </a:lnTo>
                <a:lnTo>
                  <a:pt x="201672" y="216143"/>
                </a:lnTo>
                <a:lnTo>
                  <a:pt x="211802" y="198999"/>
                </a:lnTo>
                <a:lnTo>
                  <a:pt x="224505" y="181854"/>
                </a:lnTo>
                <a:lnTo>
                  <a:pt x="238323" y="163756"/>
                </a:lnTo>
                <a:lnTo>
                  <a:pt x="247737" y="148728"/>
                </a:lnTo>
                <a:lnTo>
                  <a:pt x="257214" y="135063"/>
                </a:lnTo>
                <a:lnTo>
                  <a:pt x="271475" y="116661"/>
                </a:lnTo>
                <a:lnTo>
                  <a:pt x="300039" y="81888"/>
                </a:lnTo>
                <a:lnTo>
                  <a:pt x="36824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723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to use law of sines or law of cosines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9114831"/>
              </p:ext>
            </p:extLst>
          </p:nvPr>
        </p:nvGraphicFramePr>
        <p:xfrm>
          <a:off x="457200" y="1600200"/>
          <a:ext cx="8229600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Situation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 to use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SSS</a:t>
                      </a:r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Law of Cosines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SAS</a:t>
                      </a:r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Law of Cosines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ASA</a:t>
                      </a:r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Law of Sines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SSA</a:t>
                      </a:r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Law of Sines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AAS</a:t>
                      </a:r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Law of Sines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MARTInkAnnotation431"/>
          <p:cNvSpPr/>
          <p:nvPr/>
        </p:nvSpPr>
        <p:spPr>
          <a:xfrm>
            <a:off x="2821781" y="2040255"/>
            <a:ext cx="1271562" cy="540059"/>
          </a:xfrm>
          <a:custGeom>
            <a:avLst/>
            <a:gdLst/>
            <a:ahLst/>
            <a:cxnLst/>
            <a:rect l="0" t="0" r="0" b="0"/>
            <a:pathLst>
              <a:path w="1271562" h="540059">
                <a:moveTo>
                  <a:pt x="0" y="471487"/>
                </a:moveTo>
                <a:lnTo>
                  <a:pt x="0" y="466936"/>
                </a:lnTo>
                <a:lnTo>
                  <a:pt x="794" y="465596"/>
                </a:lnTo>
                <a:lnTo>
                  <a:pt x="2117" y="464702"/>
                </a:lnTo>
                <a:lnTo>
                  <a:pt x="3792" y="464106"/>
                </a:lnTo>
                <a:lnTo>
                  <a:pt x="4910" y="462757"/>
                </a:lnTo>
                <a:lnTo>
                  <a:pt x="5654" y="460904"/>
                </a:lnTo>
                <a:lnTo>
                  <a:pt x="6151" y="458717"/>
                </a:lnTo>
                <a:lnTo>
                  <a:pt x="7275" y="457259"/>
                </a:lnTo>
                <a:lnTo>
                  <a:pt x="8819" y="456286"/>
                </a:lnTo>
                <a:lnTo>
                  <a:pt x="10642" y="455638"/>
                </a:lnTo>
                <a:lnTo>
                  <a:pt x="14784" y="452378"/>
                </a:lnTo>
                <a:lnTo>
                  <a:pt x="16999" y="450175"/>
                </a:lnTo>
                <a:lnTo>
                  <a:pt x="19271" y="448707"/>
                </a:lnTo>
                <a:lnTo>
                  <a:pt x="26259" y="445688"/>
                </a:lnTo>
                <a:lnTo>
                  <a:pt x="30985" y="441606"/>
                </a:lnTo>
                <a:lnTo>
                  <a:pt x="65828" y="425333"/>
                </a:lnTo>
                <a:lnTo>
                  <a:pt x="96579" y="408941"/>
                </a:lnTo>
                <a:lnTo>
                  <a:pt x="154773" y="374335"/>
                </a:lnTo>
                <a:lnTo>
                  <a:pt x="169066" y="361210"/>
                </a:lnTo>
                <a:lnTo>
                  <a:pt x="182826" y="353260"/>
                </a:lnTo>
                <a:lnTo>
                  <a:pt x="216163" y="336468"/>
                </a:lnTo>
                <a:lnTo>
                  <a:pt x="236292" y="322791"/>
                </a:lnTo>
                <a:lnTo>
                  <a:pt x="278654" y="302184"/>
                </a:lnTo>
                <a:lnTo>
                  <a:pt x="300052" y="288502"/>
                </a:lnTo>
                <a:lnTo>
                  <a:pt x="335758" y="271825"/>
                </a:lnTo>
                <a:lnTo>
                  <a:pt x="365125" y="254212"/>
                </a:lnTo>
                <a:lnTo>
                  <a:pt x="398560" y="240573"/>
                </a:lnTo>
                <a:lnTo>
                  <a:pt x="413676" y="233604"/>
                </a:lnTo>
                <a:lnTo>
                  <a:pt x="435573" y="219922"/>
                </a:lnTo>
                <a:lnTo>
                  <a:pt x="475254" y="203245"/>
                </a:lnTo>
                <a:lnTo>
                  <a:pt x="499062" y="189866"/>
                </a:lnTo>
                <a:lnTo>
                  <a:pt x="528440" y="175123"/>
                </a:lnTo>
                <a:lnTo>
                  <a:pt x="568123" y="160127"/>
                </a:lnTo>
                <a:lnTo>
                  <a:pt x="599408" y="147658"/>
                </a:lnTo>
                <a:lnTo>
                  <a:pt x="621308" y="134132"/>
                </a:lnTo>
                <a:lnTo>
                  <a:pt x="660992" y="117511"/>
                </a:lnTo>
                <a:lnTo>
                  <a:pt x="699643" y="102916"/>
                </a:lnTo>
                <a:lnTo>
                  <a:pt x="732367" y="91449"/>
                </a:lnTo>
                <a:lnTo>
                  <a:pt x="763702" y="79059"/>
                </a:lnTo>
                <a:lnTo>
                  <a:pt x="785611" y="65546"/>
                </a:lnTo>
                <a:lnTo>
                  <a:pt x="821505" y="48930"/>
                </a:lnTo>
                <a:lnTo>
                  <a:pt x="858240" y="38844"/>
                </a:lnTo>
                <a:lnTo>
                  <a:pt x="896407" y="22758"/>
                </a:lnTo>
                <a:lnTo>
                  <a:pt x="921429" y="12362"/>
                </a:lnTo>
                <a:lnTo>
                  <a:pt x="957116" y="6254"/>
                </a:lnTo>
                <a:lnTo>
                  <a:pt x="969390" y="1853"/>
                </a:lnTo>
                <a:lnTo>
                  <a:pt x="991302" y="162"/>
                </a:lnTo>
                <a:lnTo>
                  <a:pt x="1023929" y="0"/>
                </a:lnTo>
                <a:lnTo>
                  <a:pt x="1032929" y="5080"/>
                </a:lnTo>
                <a:lnTo>
                  <a:pt x="1052775" y="21447"/>
                </a:lnTo>
                <a:lnTo>
                  <a:pt x="1066016" y="36226"/>
                </a:lnTo>
                <a:lnTo>
                  <a:pt x="1067864" y="38438"/>
                </a:lnTo>
                <a:lnTo>
                  <a:pt x="1069097" y="40865"/>
                </a:lnTo>
                <a:lnTo>
                  <a:pt x="1070467" y="46102"/>
                </a:lnTo>
                <a:lnTo>
                  <a:pt x="1071238" y="58956"/>
                </a:lnTo>
                <a:lnTo>
                  <a:pt x="1072140" y="63117"/>
                </a:lnTo>
                <a:lnTo>
                  <a:pt x="1075259" y="70279"/>
                </a:lnTo>
                <a:lnTo>
                  <a:pt x="1082934" y="82638"/>
                </a:lnTo>
                <a:lnTo>
                  <a:pt x="1085780" y="91372"/>
                </a:lnTo>
                <a:lnTo>
                  <a:pt x="1089259" y="97125"/>
                </a:lnTo>
                <a:lnTo>
                  <a:pt x="1090503" y="100945"/>
                </a:lnTo>
                <a:lnTo>
                  <a:pt x="1093049" y="114470"/>
                </a:lnTo>
                <a:lnTo>
                  <a:pt x="1096458" y="121678"/>
                </a:lnTo>
                <a:lnTo>
                  <a:pt x="1102839" y="131091"/>
                </a:lnTo>
                <a:lnTo>
                  <a:pt x="1104320" y="135019"/>
                </a:lnTo>
                <a:lnTo>
                  <a:pt x="1107197" y="148696"/>
                </a:lnTo>
                <a:lnTo>
                  <a:pt x="1117108" y="169923"/>
                </a:lnTo>
                <a:lnTo>
                  <a:pt x="1126391" y="185824"/>
                </a:lnTo>
                <a:lnTo>
                  <a:pt x="1133492" y="200897"/>
                </a:lnTo>
                <a:lnTo>
                  <a:pt x="1139831" y="216476"/>
                </a:lnTo>
                <a:lnTo>
                  <a:pt x="1142854" y="227547"/>
                </a:lnTo>
                <a:lnTo>
                  <a:pt x="1150585" y="242362"/>
                </a:lnTo>
                <a:lnTo>
                  <a:pt x="1157418" y="257866"/>
                </a:lnTo>
                <a:lnTo>
                  <a:pt x="1164470" y="271985"/>
                </a:lnTo>
                <a:lnTo>
                  <a:pt x="1171586" y="284740"/>
                </a:lnTo>
                <a:lnTo>
                  <a:pt x="1173964" y="289839"/>
                </a:lnTo>
                <a:lnTo>
                  <a:pt x="1176606" y="300585"/>
                </a:lnTo>
                <a:lnTo>
                  <a:pt x="1177310" y="306117"/>
                </a:lnTo>
                <a:lnTo>
                  <a:pt x="1179367" y="310758"/>
                </a:lnTo>
                <a:lnTo>
                  <a:pt x="1188259" y="321840"/>
                </a:lnTo>
                <a:lnTo>
                  <a:pt x="1193187" y="332109"/>
                </a:lnTo>
                <a:lnTo>
                  <a:pt x="1203202" y="346793"/>
                </a:lnTo>
                <a:lnTo>
                  <a:pt x="1210756" y="362257"/>
                </a:lnTo>
                <a:lnTo>
                  <a:pt x="1215827" y="379038"/>
                </a:lnTo>
                <a:lnTo>
                  <a:pt x="1219817" y="388488"/>
                </a:lnTo>
                <a:lnTo>
                  <a:pt x="1228847" y="402317"/>
                </a:lnTo>
                <a:lnTo>
                  <a:pt x="1233542" y="409312"/>
                </a:lnTo>
                <a:lnTo>
                  <a:pt x="1239853" y="423008"/>
                </a:lnTo>
                <a:lnTo>
                  <a:pt x="1242870" y="433522"/>
                </a:lnTo>
                <a:lnTo>
                  <a:pt x="1247645" y="442670"/>
                </a:lnTo>
                <a:lnTo>
                  <a:pt x="1250206" y="451413"/>
                </a:lnTo>
                <a:lnTo>
                  <a:pt x="1257780" y="465440"/>
                </a:lnTo>
                <a:lnTo>
                  <a:pt x="1261482" y="474515"/>
                </a:lnTo>
                <a:lnTo>
                  <a:pt x="1263567" y="484979"/>
                </a:lnTo>
                <a:lnTo>
                  <a:pt x="1264054" y="491136"/>
                </a:lnTo>
                <a:lnTo>
                  <a:pt x="1264977" y="494111"/>
                </a:lnTo>
                <a:lnTo>
                  <a:pt x="1270560" y="504053"/>
                </a:lnTo>
                <a:lnTo>
                  <a:pt x="1271131" y="507551"/>
                </a:lnTo>
                <a:lnTo>
                  <a:pt x="1271548" y="523078"/>
                </a:lnTo>
                <a:lnTo>
                  <a:pt x="1271561" y="525884"/>
                </a:lnTo>
                <a:lnTo>
                  <a:pt x="1270776" y="527754"/>
                </a:lnTo>
                <a:lnTo>
                  <a:pt x="1269459" y="529001"/>
                </a:lnTo>
                <a:lnTo>
                  <a:pt x="1265434" y="531002"/>
                </a:lnTo>
                <a:lnTo>
                  <a:pt x="1265104" y="532119"/>
                </a:lnTo>
                <a:lnTo>
                  <a:pt x="1264737" y="535899"/>
                </a:lnTo>
                <a:lnTo>
                  <a:pt x="1263846" y="537289"/>
                </a:lnTo>
                <a:lnTo>
                  <a:pt x="1262458" y="538215"/>
                </a:lnTo>
                <a:lnTo>
                  <a:pt x="1258319" y="539701"/>
                </a:lnTo>
                <a:lnTo>
                  <a:pt x="1240533" y="540058"/>
                </a:lnTo>
                <a:lnTo>
                  <a:pt x="1238185" y="539108"/>
                </a:lnTo>
                <a:lnTo>
                  <a:pt x="1233458" y="535513"/>
                </a:lnTo>
                <a:lnTo>
                  <a:pt x="1226595" y="533281"/>
                </a:lnTo>
                <a:lnTo>
                  <a:pt x="1187701" y="531508"/>
                </a:lnTo>
                <a:lnTo>
                  <a:pt x="1066826" y="531495"/>
                </a:lnTo>
                <a:lnTo>
                  <a:pt x="1032076" y="524114"/>
                </a:lnTo>
                <a:lnTo>
                  <a:pt x="996443" y="523027"/>
                </a:lnTo>
                <a:lnTo>
                  <a:pt x="981395" y="522953"/>
                </a:lnTo>
                <a:lnTo>
                  <a:pt x="971692" y="520396"/>
                </a:lnTo>
                <a:lnTo>
                  <a:pt x="961294" y="517037"/>
                </a:lnTo>
                <a:lnTo>
                  <a:pt x="922064" y="514586"/>
                </a:lnTo>
                <a:lnTo>
                  <a:pt x="856166" y="514353"/>
                </a:lnTo>
                <a:lnTo>
                  <a:pt x="821389" y="507565"/>
                </a:lnTo>
                <a:lnTo>
                  <a:pt x="784310" y="505934"/>
                </a:lnTo>
                <a:lnTo>
                  <a:pt x="692237" y="505778"/>
                </a:lnTo>
                <a:lnTo>
                  <a:pt x="657132" y="498992"/>
                </a:lnTo>
                <a:lnTo>
                  <a:pt x="621494" y="497440"/>
                </a:lnTo>
                <a:lnTo>
                  <a:pt x="468134" y="497205"/>
                </a:lnTo>
                <a:lnTo>
                  <a:pt x="457826" y="494665"/>
                </a:lnTo>
                <a:lnTo>
                  <a:pt x="452855" y="492654"/>
                </a:lnTo>
                <a:lnTo>
                  <a:pt x="419815" y="490419"/>
                </a:lnTo>
                <a:lnTo>
                  <a:pt x="338510" y="488789"/>
                </a:lnTo>
                <a:lnTo>
                  <a:pt x="259694" y="488633"/>
                </a:lnTo>
                <a:lnTo>
                  <a:pt x="250093" y="486092"/>
                </a:lnTo>
                <a:lnTo>
                  <a:pt x="240533" y="482741"/>
                </a:lnTo>
                <a:lnTo>
                  <a:pt x="208558" y="480164"/>
                </a:lnTo>
                <a:lnTo>
                  <a:pt x="180888" y="480069"/>
                </a:lnTo>
                <a:lnTo>
                  <a:pt x="171411" y="477524"/>
                </a:lnTo>
                <a:lnTo>
                  <a:pt x="161908" y="474170"/>
                </a:lnTo>
                <a:lnTo>
                  <a:pt x="126338" y="470604"/>
                </a:lnTo>
                <a:lnTo>
                  <a:pt x="114796" y="464716"/>
                </a:lnTo>
                <a:lnTo>
                  <a:pt x="104873" y="463270"/>
                </a:lnTo>
                <a:lnTo>
                  <a:pt x="66675" y="462915"/>
                </a:lnTo>
                <a:lnTo>
                  <a:pt x="32016" y="462915"/>
                </a:lnTo>
                <a:lnTo>
                  <a:pt x="30869" y="463867"/>
                </a:lnTo>
                <a:lnTo>
                  <a:pt x="30104" y="465455"/>
                </a:lnTo>
                <a:lnTo>
                  <a:pt x="29594" y="467466"/>
                </a:lnTo>
                <a:lnTo>
                  <a:pt x="28461" y="468806"/>
                </a:lnTo>
                <a:lnTo>
                  <a:pt x="26911" y="469700"/>
                </a:lnTo>
                <a:lnTo>
                  <a:pt x="22513" y="471134"/>
                </a:lnTo>
                <a:lnTo>
                  <a:pt x="14287" y="4714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432"/>
          <p:cNvSpPr/>
          <p:nvPr/>
        </p:nvSpPr>
        <p:spPr>
          <a:xfrm>
            <a:off x="3071812" y="1997392"/>
            <a:ext cx="35720" cy="188596"/>
          </a:xfrm>
          <a:custGeom>
            <a:avLst/>
            <a:gdLst/>
            <a:ahLst/>
            <a:cxnLst/>
            <a:rect l="0" t="0" r="0" b="0"/>
            <a:pathLst>
              <a:path w="35720" h="188596">
                <a:moveTo>
                  <a:pt x="0" y="0"/>
                </a:moveTo>
                <a:lnTo>
                  <a:pt x="0" y="7381"/>
                </a:lnTo>
                <a:lnTo>
                  <a:pt x="794" y="7778"/>
                </a:lnTo>
                <a:lnTo>
                  <a:pt x="2117" y="8043"/>
                </a:lnTo>
                <a:lnTo>
                  <a:pt x="3793" y="8220"/>
                </a:lnTo>
                <a:lnTo>
                  <a:pt x="4910" y="9290"/>
                </a:lnTo>
                <a:lnTo>
                  <a:pt x="5654" y="10956"/>
                </a:lnTo>
                <a:lnTo>
                  <a:pt x="6151" y="13019"/>
                </a:lnTo>
                <a:lnTo>
                  <a:pt x="7276" y="15347"/>
                </a:lnTo>
                <a:lnTo>
                  <a:pt x="8819" y="17851"/>
                </a:lnTo>
                <a:lnTo>
                  <a:pt x="10642" y="20473"/>
                </a:lnTo>
                <a:lnTo>
                  <a:pt x="11857" y="23174"/>
                </a:lnTo>
                <a:lnTo>
                  <a:pt x="12667" y="25927"/>
                </a:lnTo>
                <a:lnTo>
                  <a:pt x="13567" y="31526"/>
                </a:lnTo>
                <a:lnTo>
                  <a:pt x="13968" y="37189"/>
                </a:lnTo>
                <a:lnTo>
                  <a:pt x="14074" y="40985"/>
                </a:lnTo>
                <a:lnTo>
                  <a:pt x="14245" y="58226"/>
                </a:lnTo>
                <a:lnTo>
                  <a:pt x="14260" y="61677"/>
                </a:lnTo>
                <a:lnTo>
                  <a:pt x="15063" y="64930"/>
                </a:lnTo>
                <a:lnTo>
                  <a:pt x="16392" y="68052"/>
                </a:lnTo>
                <a:lnTo>
                  <a:pt x="18072" y="71086"/>
                </a:lnTo>
                <a:lnTo>
                  <a:pt x="19985" y="75013"/>
                </a:lnTo>
                <a:lnTo>
                  <a:pt x="22055" y="79536"/>
                </a:lnTo>
                <a:lnTo>
                  <a:pt x="24228" y="84457"/>
                </a:lnTo>
                <a:lnTo>
                  <a:pt x="25677" y="88689"/>
                </a:lnTo>
                <a:lnTo>
                  <a:pt x="26643" y="92464"/>
                </a:lnTo>
                <a:lnTo>
                  <a:pt x="27287" y="95932"/>
                </a:lnTo>
                <a:lnTo>
                  <a:pt x="27717" y="99198"/>
                </a:lnTo>
                <a:lnTo>
                  <a:pt x="28003" y="102327"/>
                </a:lnTo>
                <a:lnTo>
                  <a:pt x="28194" y="105365"/>
                </a:lnTo>
                <a:lnTo>
                  <a:pt x="29115" y="109296"/>
                </a:lnTo>
                <a:lnTo>
                  <a:pt x="30522" y="113822"/>
                </a:lnTo>
                <a:lnTo>
                  <a:pt x="32255" y="118743"/>
                </a:lnTo>
                <a:lnTo>
                  <a:pt x="33409" y="122977"/>
                </a:lnTo>
                <a:lnTo>
                  <a:pt x="34180" y="126752"/>
                </a:lnTo>
                <a:lnTo>
                  <a:pt x="34692" y="130222"/>
                </a:lnTo>
                <a:lnTo>
                  <a:pt x="35034" y="133487"/>
                </a:lnTo>
                <a:lnTo>
                  <a:pt x="35263" y="136617"/>
                </a:lnTo>
                <a:lnTo>
                  <a:pt x="35415" y="139655"/>
                </a:lnTo>
                <a:lnTo>
                  <a:pt x="35584" y="145572"/>
                </a:lnTo>
                <a:lnTo>
                  <a:pt x="35692" y="157131"/>
                </a:lnTo>
                <a:lnTo>
                  <a:pt x="35719" y="1885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433"/>
          <p:cNvSpPr/>
          <p:nvPr/>
        </p:nvSpPr>
        <p:spPr>
          <a:xfrm>
            <a:off x="3179063" y="2014538"/>
            <a:ext cx="134329" cy="107733"/>
          </a:xfrm>
          <a:custGeom>
            <a:avLst/>
            <a:gdLst/>
            <a:ahLst/>
            <a:cxnLst/>
            <a:rect l="0" t="0" r="0" b="0"/>
            <a:pathLst>
              <a:path w="134329" h="107733">
                <a:moveTo>
                  <a:pt x="21337" y="17144"/>
                </a:moveTo>
                <a:lnTo>
                  <a:pt x="21337" y="8581"/>
                </a:lnTo>
                <a:lnTo>
                  <a:pt x="15186" y="8573"/>
                </a:lnTo>
                <a:lnTo>
                  <a:pt x="14855" y="9525"/>
                </a:lnTo>
                <a:lnTo>
                  <a:pt x="14634" y="11112"/>
                </a:lnTo>
                <a:lnTo>
                  <a:pt x="14280" y="15952"/>
                </a:lnTo>
                <a:lnTo>
                  <a:pt x="14231" y="19155"/>
                </a:lnTo>
                <a:lnTo>
                  <a:pt x="14219" y="21342"/>
                </a:lnTo>
                <a:lnTo>
                  <a:pt x="13416" y="22800"/>
                </a:lnTo>
                <a:lnTo>
                  <a:pt x="12088" y="23772"/>
                </a:lnTo>
                <a:lnTo>
                  <a:pt x="10408" y="24421"/>
                </a:lnTo>
                <a:lnTo>
                  <a:pt x="9289" y="25805"/>
                </a:lnTo>
                <a:lnTo>
                  <a:pt x="8542" y="27681"/>
                </a:lnTo>
                <a:lnTo>
                  <a:pt x="8044" y="29883"/>
                </a:lnTo>
                <a:lnTo>
                  <a:pt x="6919" y="32304"/>
                </a:lnTo>
                <a:lnTo>
                  <a:pt x="5375" y="34871"/>
                </a:lnTo>
                <a:lnTo>
                  <a:pt x="986" y="41283"/>
                </a:lnTo>
                <a:lnTo>
                  <a:pt x="626" y="42762"/>
                </a:lnTo>
                <a:lnTo>
                  <a:pt x="385" y="44700"/>
                </a:lnTo>
                <a:lnTo>
                  <a:pt x="226" y="46945"/>
                </a:lnTo>
                <a:lnTo>
                  <a:pt x="119" y="49394"/>
                </a:lnTo>
                <a:lnTo>
                  <a:pt x="0" y="54655"/>
                </a:lnTo>
                <a:lnTo>
                  <a:pt x="762" y="57391"/>
                </a:lnTo>
                <a:lnTo>
                  <a:pt x="2064" y="60168"/>
                </a:lnTo>
                <a:lnTo>
                  <a:pt x="6064" y="66918"/>
                </a:lnTo>
                <a:lnTo>
                  <a:pt x="6393" y="68424"/>
                </a:lnTo>
                <a:lnTo>
                  <a:pt x="6611" y="70381"/>
                </a:lnTo>
                <a:lnTo>
                  <a:pt x="6757" y="72638"/>
                </a:lnTo>
                <a:lnTo>
                  <a:pt x="6854" y="75095"/>
                </a:lnTo>
                <a:lnTo>
                  <a:pt x="7024" y="84136"/>
                </a:lnTo>
                <a:lnTo>
                  <a:pt x="7826" y="85618"/>
                </a:lnTo>
                <a:lnTo>
                  <a:pt x="9154" y="87559"/>
                </a:lnTo>
                <a:lnTo>
                  <a:pt x="10834" y="89805"/>
                </a:lnTo>
                <a:lnTo>
                  <a:pt x="12747" y="91302"/>
                </a:lnTo>
                <a:lnTo>
                  <a:pt x="14817" y="92300"/>
                </a:lnTo>
                <a:lnTo>
                  <a:pt x="16990" y="92966"/>
                </a:lnTo>
                <a:lnTo>
                  <a:pt x="18439" y="94362"/>
                </a:lnTo>
                <a:lnTo>
                  <a:pt x="19405" y="96245"/>
                </a:lnTo>
                <a:lnTo>
                  <a:pt x="20049" y="98453"/>
                </a:lnTo>
                <a:lnTo>
                  <a:pt x="21272" y="99925"/>
                </a:lnTo>
                <a:lnTo>
                  <a:pt x="22881" y="100907"/>
                </a:lnTo>
                <a:lnTo>
                  <a:pt x="26785" y="101997"/>
                </a:lnTo>
                <a:lnTo>
                  <a:pt x="28938" y="102288"/>
                </a:lnTo>
                <a:lnTo>
                  <a:pt x="31167" y="102482"/>
                </a:lnTo>
                <a:lnTo>
                  <a:pt x="33446" y="103563"/>
                </a:lnTo>
                <a:lnTo>
                  <a:pt x="35760" y="105237"/>
                </a:lnTo>
                <a:lnTo>
                  <a:pt x="38096" y="107305"/>
                </a:lnTo>
                <a:lnTo>
                  <a:pt x="40447" y="107732"/>
                </a:lnTo>
                <a:lnTo>
                  <a:pt x="42808" y="107063"/>
                </a:lnTo>
                <a:lnTo>
                  <a:pt x="45176" y="105665"/>
                </a:lnTo>
                <a:lnTo>
                  <a:pt x="47548" y="104733"/>
                </a:lnTo>
                <a:lnTo>
                  <a:pt x="49924" y="104112"/>
                </a:lnTo>
                <a:lnTo>
                  <a:pt x="52301" y="103698"/>
                </a:lnTo>
                <a:lnTo>
                  <a:pt x="54679" y="103422"/>
                </a:lnTo>
                <a:lnTo>
                  <a:pt x="57059" y="103237"/>
                </a:lnTo>
                <a:lnTo>
                  <a:pt x="59439" y="103115"/>
                </a:lnTo>
                <a:lnTo>
                  <a:pt x="61819" y="102080"/>
                </a:lnTo>
                <a:lnTo>
                  <a:pt x="64200" y="100438"/>
                </a:lnTo>
                <a:lnTo>
                  <a:pt x="66581" y="98391"/>
                </a:lnTo>
                <a:lnTo>
                  <a:pt x="68962" y="97026"/>
                </a:lnTo>
                <a:lnTo>
                  <a:pt x="71343" y="96116"/>
                </a:lnTo>
                <a:lnTo>
                  <a:pt x="73724" y="95510"/>
                </a:lnTo>
                <a:lnTo>
                  <a:pt x="76899" y="95106"/>
                </a:lnTo>
                <a:lnTo>
                  <a:pt x="80603" y="94836"/>
                </a:lnTo>
                <a:lnTo>
                  <a:pt x="84660" y="94656"/>
                </a:lnTo>
                <a:lnTo>
                  <a:pt x="88159" y="93584"/>
                </a:lnTo>
                <a:lnTo>
                  <a:pt x="91285" y="91917"/>
                </a:lnTo>
                <a:lnTo>
                  <a:pt x="94162" y="89852"/>
                </a:lnTo>
                <a:lnTo>
                  <a:pt x="96875" y="88476"/>
                </a:lnTo>
                <a:lnTo>
                  <a:pt x="99476" y="87559"/>
                </a:lnTo>
                <a:lnTo>
                  <a:pt x="102005" y="86947"/>
                </a:lnTo>
                <a:lnTo>
                  <a:pt x="106865" y="82730"/>
                </a:lnTo>
                <a:lnTo>
                  <a:pt x="113281" y="76108"/>
                </a:lnTo>
                <a:lnTo>
                  <a:pt x="120733" y="67883"/>
                </a:lnTo>
                <a:lnTo>
                  <a:pt x="125701" y="61448"/>
                </a:lnTo>
                <a:lnTo>
                  <a:pt x="129013" y="56205"/>
                </a:lnTo>
                <a:lnTo>
                  <a:pt x="134328" y="45497"/>
                </a:lnTo>
                <a:lnTo>
                  <a:pt x="133971" y="43666"/>
                </a:lnTo>
                <a:lnTo>
                  <a:pt x="132939" y="41493"/>
                </a:lnTo>
                <a:lnTo>
                  <a:pt x="131457" y="39092"/>
                </a:lnTo>
                <a:lnTo>
                  <a:pt x="130469" y="36539"/>
                </a:lnTo>
                <a:lnTo>
                  <a:pt x="129810" y="33884"/>
                </a:lnTo>
                <a:lnTo>
                  <a:pt x="129371" y="31161"/>
                </a:lnTo>
                <a:lnTo>
                  <a:pt x="128285" y="29346"/>
                </a:lnTo>
                <a:lnTo>
                  <a:pt x="126767" y="28137"/>
                </a:lnTo>
                <a:lnTo>
                  <a:pt x="124961" y="27330"/>
                </a:lnTo>
                <a:lnTo>
                  <a:pt x="122963" y="25840"/>
                </a:lnTo>
                <a:lnTo>
                  <a:pt x="120837" y="23894"/>
                </a:lnTo>
                <a:lnTo>
                  <a:pt x="118627" y="21644"/>
                </a:lnTo>
                <a:lnTo>
                  <a:pt x="116359" y="19192"/>
                </a:lnTo>
                <a:lnTo>
                  <a:pt x="111723" y="13927"/>
                </a:lnTo>
                <a:lnTo>
                  <a:pt x="109375" y="12142"/>
                </a:lnTo>
                <a:lnTo>
                  <a:pt x="107017" y="10952"/>
                </a:lnTo>
                <a:lnTo>
                  <a:pt x="104650" y="10158"/>
                </a:lnTo>
                <a:lnTo>
                  <a:pt x="101485" y="8677"/>
                </a:lnTo>
                <a:lnTo>
                  <a:pt x="97788" y="6737"/>
                </a:lnTo>
                <a:lnTo>
                  <a:pt x="88032" y="1330"/>
                </a:lnTo>
                <a:lnTo>
                  <a:pt x="85644" y="886"/>
                </a:lnTo>
                <a:lnTo>
                  <a:pt x="82465" y="591"/>
                </a:lnTo>
                <a:lnTo>
                  <a:pt x="75492" y="262"/>
                </a:lnTo>
                <a:lnTo>
                  <a:pt x="67104" y="77"/>
                </a:lnTo>
                <a:lnTo>
                  <a:pt x="39694" y="0"/>
                </a:lnTo>
                <a:lnTo>
                  <a:pt x="37543" y="952"/>
                </a:lnTo>
                <a:lnTo>
                  <a:pt x="35316" y="2540"/>
                </a:lnTo>
                <a:lnTo>
                  <a:pt x="33038" y="4550"/>
                </a:lnTo>
                <a:lnTo>
                  <a:pt x="30725" y="5891"/>
                </a:lnTo>
                <a:lnTo>
                  <a:pt x="28389" y="6784"/>
                </a:lnTo>
                <a:lnTo>
                  <a:pt x="26038" y="7380"/>
                </a:lnTo>
                <a:lnTo>
                  <a:pt x="23677" y="8730"/>
                </a:lnTo>
                <a:lnTo>
                  <a:pt x="21309" y="10582"/>
                </a:lnTo>
                <a:lnTo>
                  <a:pt x="14193" y="171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434"/>
          <p:cNvSpPr/>
          <p:nvPr/>
        </p:nvSpPr>
        <p:spPr>
          <a:xfrm>
            <a:off x="3393281" y="2614612"/>
            <a:ext cx="21432" cy="171451"/>
          </a:xfrm>
          <a:custGeom>
            <a:avLst/>
            <a:gdLst/>
            <a:ahLst/>
            <a:cxnLst/>
            <a:rect l="0" t="0" r="0" b="0"/>
            <a:pathLst>
              <a:path w="21432" h="171451">
                <a:moveTo>
                  <a:pt x="0" y="0"/>
                </a:moveTo>
                <a:lnTo>
                  <a:pt x="0" y="28693"/>
                </a:lnTo>
                <a:lnTo>
                  <a:pt x="794" y="31511"/>
                </a:lnTo>
                <a:lnTo>
                  <a:pt x="2117" y="34342"/>
                </a:lnTo>
                <a:lnTo>
                  <a:pt x="3792" y="37183"/>
                </a:lnTo>
                <a:lnTo>
                  <a:pt x="4909" y="40028"/>
                </a:lnTo>
                <a:lnTo>
                  <a:pt x="5654" y="42878"/>
                </a:lnTo>
                <a:lnTo>
                  <a:pt x="6151" y="45731"/>
                </a:lnTo>
                <a:lnTo>
                  <a:pt x="6482" y="49537"/>
                </a:lnTo>
                <a:lnTo>
                  <a:pt x="6702" y="53980"/>
                </a:lnTo>
                <a:lnTo>
                  <a:pt x="6947" y="63044"/>
                </a:lnTo>
                <a:lnTo>
                  <a:pt x="7057" y="70247"/>
                </a:lnTo>
                <a:lnTo>
                  <a:pt x="7880" y="74454"/>
                </a:lnTo>
                <a:lnTo>
                  <a:pt x="9222" y="79163"/>
                </a:lnTo>
                <a:lnTo>
                  <a:pt x="10910" y="84208"/>
                </a:lnTo>
                <a:lnTo>
                  <a:pt x="12036" y="88524"/>
                </a:lnTo>
                <a:lnTo>
                  <a:pt x="12787" y="92354"/>
                </a:lnTo>
                <a:lnTo>
                  <a:pt x="13287" y="95859"/>
                </a:lnTo>
                <a:lnTo>
                  <a:pt x="13620" y="99149"/>
                </a:lnTo>
                <a:lnTo>
                  <a:pt x="13843" y="102294"/>
                </a:lnTo>
                <a:lnTo>
                  <a:pt x="13991" y="105344"/>
                </a:lnTo>
                <a:lnTo>
                  <a:pt x="14287" y="171145"/>
                </a:lnTo>
                <a:lnTo>
                  <a:pt x="15081" y="171247"/>
                </a:lnTo>
                <a:lnTo>
                  <a:pt x="16404" y="171315"/>
                </a:lnTo>
                <a:lnTo>
                  <a:pt x="21431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435"/>
          <p:cNvSpPr/>
          <p:nvPr/>
        </p:nvSpPr>
        <p:spPr>
          <a:xfrm>
            <a:off x="4114800" y="2151697"/>
            <a:ext cx="157047" cy="205174"/>
          </a:xfrm>
          <a:custGeom>
            <a:avLst/>
            <a:gdLst/>
            <a:ahLst/>
            <a:cxnLst/>
            <a:rect l="0" t="0" r="0" b="0"/>
            <a:pathLst>
              <a:path w="157047" h="205174">
                <a:moveTo>
                  <a:pt x="121443" y="0"/>
                </a:moveTo>
                <a:lnTo>
                  <a:pt x="111500" y="0"/>
                </a:lnTo>
                <a:lnTo>
                  <a:pt x="104496" y="1905"/>
                </a:lnTo>
                <a:lnTo>
                  <a:pt x="81897" y="9102"/>
                </a:lnTo>
                <a:lnTo>
                  <a:pt x="72060" y="11783"/>
                </a:lnTo>
                <a:lnTo>
                  <a:pt x="63915" y="13570"/>
                </a:lnTo>
                <a:lnTo>
                  <a:pt x="56898" y="14762"/>
                </a:lnTo>
                <a:lnTo>
                  <a:pt x="51425" y="15556"/>
                </a:lnTo>
                <a:lnTo>
                  <a:pt x="46983" y="16086"/>
                </a:lnTo>
                <a:lnTo>
                  <a:pt x="43228" y="16439"/>
                </a:lnTo>
                <a:lnTo>
                  <a:pt x="39137" y="16674"/>
                </a:lnTo>
                <a:lnTo>
                  <a:pt x="30359" y="16936"/>
                </a:lnTo>
                <a:lnTo>
                  <a:pt x="8663" y="17140"/>
                </a:lnTo>
                <a:lnTo>
                  <a:pt x="8" y="17145"/>
                </a:lnTo>
                <a:lnTo>
                  <a:pt x="0" y="41287"/>
                </a:lnTo>
                <a:lnTo>
                  <a:pt x="2116" y="44702"/>
                </a:lnTo>
                <a:lnTo>
                  <a:pt x="3792" y="46947"/>
                </a:lnTo>
                <a:lnTo>
                  <a:pt x="4909" y="49395"/>
                </a:lnTo>
                <a:lnTo>
                  <a:pt x="6151" y="54656"/>
                </a:lnTo>
                <a:lnTo>
                  <a:pt x="6948" y="59903"/>
                </a:lnTo>
                <a:lnTo>
                  <a:pt x="7056" y="64089"/>
                </a:lnTo>
                <a:lnTo>
                  <a:pt x="7143" y="91772"/>
                </a:lnTo>
                <a:lnTo>
                  <a:pt x="7143" y="111303"/>
                </a:lnTo>
                <a:lnTo>
                  <a:pt x="10936" y="111401"/>
                </a:lnTo>
                <a:lnTo>
                  <a:pt x="31072" y="111442"/>
                </a:lnTo>
                <a:lnTo>
                  <a:pt x="33415" y="110490"/>
                </a:lnTo>
                <a:lnTo>
                  <a:pt x="38134" y="106892"/>
                </a:lnTo>
                <a:lnTo>
                  <a:pt x="41297" y="105551"/>
                </a:lnTo>
                <a:lnTo>
                  <a:pt x="44994" y="104658"/>
                </a:lnTo>
                <a:lnTo>
                  <a:pt x="49047" y="104062"/>
                </a:lnTo>
                <a:lnTo>
                  <a:pt x="53335" y="102712"/>
                </a:lnTo>
                <a:lnTo>
                  <a:pt x="57782" y="100860"/>
                </a:lnTo>
                <a:lnTo>
                  <a:pt x="62333" y="98672"/>
                </a:lnTo>
                <a:lnTo>
                  <a:pt x="66955" y="97214"/>
                </a:lnTo>
                <a:lnTo>
                  <a:pt x="71625" y="96242"/>
                </a:lnTo>
                <a:lnTo>
                  <a:pt x="76325" y="95594"/>
                </a:lnTo>
                <a:lnTo>
                  <a:pt x="81045" y="95162"/>
                </a:lnTo>
                <a:lnTo>
                  <a:pt x="85780" y="94874"/>
                </a:lnTo>
                <a:lnTo>
                  <a:pt x="97912" y="94468"/>
                </a:lnTo>
                <a:lnTo>
                  <a:pt x="112915" y="94331"/>
                </a:lnTo>
                <a:lnTo>
                  <a:pt x="116551" y="95273"/>
                </a:lnTo>
                <a:lnTo>
                  <a:pt x="119770" y="96853"/>
                </a:lnTo>
                <a:lnTo>
                  <a:pt x="122709" y="98859"/>
                </a:lnTo>
                <a:lnTo>
                  <a:pt x="125462" y="100196"/>
                </a:lnTo>
                <a:lnTo>
                  <a:pt x="128092" y="101087"/>
                </a:lnTo>
                <a:lnTo>
                  <a:pt x="130638" y="101682"/>
                </a:lnTo>
                <a:lnTo>
                  <a:pt x="133129" y="103030"/>
                </a:lnTo>
                <a:lnTo>
                  <a:pt x="138014" y="107069"/>
                </a:lnTo>
                <a:lnTo>
                  <a:pt x="139635" y="109479"/>
                </a:lnTo>
                <a:lnTo>
                  <a:pt x="140715" y="112039"/>
                </a:lnTo>
                <a:lnTo>
                  <a:pt x="141435" y="114698"/>
                </a:lnTo>
                <a:lnTo>
                  <a:pt x="144352" y="120192"/>
                </a:lnTo>
                <a:lnTo>
                  <a:pt x="148294" y="125809"/>
                </a:lnTo>
                <a:lnTo>
                  <a:pt x="152691" y="131480"/>
                </a:lnTo>
                <a:lnTo>
                  <a:pt x="154182" y="134326"/>
                </a:lnTo>
                <a:lnTo>
                  <a:pt x="155838" y="140028"/>
                </a:lnTo>
                <a:lnTo>
                  <a:pt x="156574" y="145737"/>
                </a:lnTo>
                <a:lnTo>
                  <a:pt x="156900" y="151450"/>
                </a:lnTo>
                <a:lnTo>
                  <a:pt x="157046" y="157164"/>
                </a:lnTo>
                <a:lnTo>
                  <a:pt x="149941" y="163831"/>
                </a:lnTo>
                <a:lnTo>
                  <a:pt x="138061" y="173038"/>
                </a:lnTo>
                <a:lnTo>
                  <a:pt x="122997" y="183939"/>
                </a:lnTo>
                <a:lnTo>
                  <a:pt x="112160" y="191206"/>
                </a:lnTo>
                <a:lnTo>
                  <a:pt x="104142" y="196051"/>
                </a:lnTo>
                <a:lnTo>
                  <a:pt x="98003" y="199281"/>
                </a:lnTo>
                <a:lnTo>
                  <a:pt x="93117" y="201434"/>
                </a:lnTo>
                <a:lnTo>
                  <a:pt x="89065" y="202869"/>
                </a:lnTo>
                <a:lnTo>
                  <a:pt x="85571" y="203826"/>
                </a:lnTo>
                <a:lnTo>
                  <a:pt x="82446" y="204464"/>
                </a:lnTo>
                <a:lnTo>
                  <a:pt x="79571" y="204890"/>
                </a:lnTo>
                <a:lnTo>
                  <a:pt x="76860" y="205173"/>
                </a:lnTo>
                <a:lnTo>
                  <a:pt x="74258" y="204410"/>
                </a:lnTo>
                <a:lnTo>
                  <a:pt x="71731" y="202948"/>
                </a:lnTo>
                <a:lnTo>
                  <a:pt x="69251" y="201021"/>
                </a:lnTo>
                <a:lnTo>
                  <a:pt x="64380" y="198881"/>
                </a:lnTo>
                <a:lnTo>
                  <a:pt x="61970" y="198310"/>
                </a:lnTo>
                <a:lnTo>
                  <a:pt x="60363" y="196977"/>
                </a:lnTo>
                <a:lnTo>
                  <a:pt x="59292" y="195135"/>
                </a:lnTo>
                <a:lnTo>
                  <a:pt x="58578" y="192955"/>
                </a:lnTo>
                <a:lnTo>
                  <a:pt x="57308" y="191502"/>
                </a:lnTo>
                <a:lnTo>
                  <a:pt x="55668" y="190533"/>
                </a:lnTo>
                <a:lnTo>
                  <a:pt x="51124" y="188978"/>
                </a:lnTo>
                <a:lnTo>
                  <a:pt x="46545" y="188709"/>
                </a:lnTo>
                <a:lnTo>
                  <a:pt x="45317" y="187718"/>
                </a:lnTo>
                <a:lnTo>
                  <a:pt x="44499" y="186106"/>
                </a:lnTo>
                <a:lnTo>
                  <a:pt x="43185" y="181224"/>
                </a:lnTo>
                <a:lnTo>
                  <a:pt x="43077" y="181776"/>
                </a:lnTo>
                <a:lnTo>
                  <a:pt x="42905" y="186966"/>
                </a:lnTo>
                <a:lnTo>
                  <a:pt x="42862" y="1885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436"/>
          <p:cNvSpPr/>
          <p:nvPr/>
        </p:nvSpPr>
        <p:spPr>
          <a:xfrm>
            <a:off x="6536542" y="2014538"/>
            <a:ext cx="107146" cy="308610"/>
          </a:xfrm>
          <a:custGeom>
            <a:avLst/>
            <a:gdLst/>
            <a:ahLst/>
            <a:cxnLst/>
            <a:rect l="0" t="0" r="0" b="0"/>
            <a:pathLst>
              <a:path w="107146" h="308610">
                <a:moveTo>
                  <a:pt x="107145" y="42862"/>
                </a:moveTo>
                <a:lnTo>
                  <a:pt x="107145" y="29209"/>
                </a:lnTo>
                <a:lnTo>
                  <a:pt x="106352" y="24235"/>
                </a:lnTo>
                <a:lnTo>
                  <a:pt x="103353" y="16168"/>
                </a:lnTo>
                <a:lnTo>
                  <a:pt x="101442" y="13636"/>
                </a:lnTo>
                <a:lnTo>
                  <a:pt x="99374" y="11948"/>
                </a:lnTo>
                <a:lnTo>
                  <a:pt x="97202" y="10823"/>
                </a:lnTo>
                <a:lnTo>
                  <a:pt x="94960" y="9120"/>
                </a:lnTo>
                <a:lnTo>
                  <a:pt x="92671" y="7032"/>
                </a:lnTo>
                <a:lnTo>
                  <a:pt x="90352" y="4688"/>
                </a:lnTo>
                <a:lnTo>
                  <a:pt x="88013" y="3125"/>
                </a:lnTo>
                <a:lnTo>
                  <a:pt x="85659" y="2083"/>
                </a:lnTo>
                <a:lnTo>
                  <a:pt x="83296" y="1388"/>
                </a:lnTo>
                <a:lnTo>
                  <a:pt x="80927" y="925"/>
                </a:lnTo>
                <a:lnTo>
                  <a:pt x="78554" y="616"/>
                </a:lnTo>
                <a:lnTo>
                  <a:pt x="76179" y="411"/>
                </a:lnTo>
                <a:lnTo>
                  <a:pt x="73801" y="274"/>
                </a:lnTo>
                <a:lnTo>
                  <a:pt x="69042" y="121"/>
                </a:lnTo>
                <a:lnTo>
                  <a:pt x="40470" y="0"/>
                </a:lnTo>
                <a:lnTo>
                  <a:pt x="38089" y="952"/>
                </a:lnTo>
                <a:lnTo>
                  <a:pt x="35708" y="2540"/>
                </a:lnTo>
                <a:lnTo>
                  <a:pt x="33326" y="4550"/>
                </a:lnTo>
                <a:lnTo>
                  <a:pt x="30944" y="6843"/>
                </a:lnTo>
                <a:lnTo>
                  <a:pt x="28564" y="9324"/>
                </a:lnTo>
                <a:lnTo>
                  <a:pt x="26183" y="11931"/>
                </a:lnTo>
                <a:lnTo>
                  <a:pt x="21420" y="17367"/>
                </a:lnTo>
                <a:lnTo>
                  <a:pt x="4751" y="37160"/>
                </a:lnTo>
                <a:lnTo>
                  <a:pt x="3164" y="40965"/>
                </a:lnTo>
                <a:lnTo>
                  <a:pt x="1400" y="50274"/>
                </a:lnTo>
                <a:lnTo>
                  <a:pt x="616" y="58221"/>
                </a:lnTo>
                <a:lnTo>
                  <a:pt x="267" y="65880"/>
                </a:lnTo>
                <a:lnTo>
                  <a:pt x="114" y="75635"/>
                </a:lnTo>
                <a:lnTo>
                  <a:pt x="0" y="108702"/>
                </a:lnTo>
                <a:lnTo>
                  <a:pt x="789" y="114378"/>
                </a:lnTo>
                <a:lnTo>
                  <a:pt x="2110" y="120066"/>
                </a:lnTo>
                <a:lnTo>
                  <a:pt x="3784" y="125764"/>
                </a:lnTo>
                <a:lnTo>
                  <a:pt x="4900" y="131468"/>
                </a:lnTo>
                <a:lnTo>
                  <a:pt x="5644" y="137175"/>
                </a:lnTo>
                <a:lnTo>
                  <a:pt x="6141" y="142884"/>
                </a:lnTo>
                <a:lnTo>
                  <a:pt x="7265" y="149549"/>
                </a:lnTo>
                <a:lnTo>
                  <a:pt x="8808" y="156849"/>
                </a:lnTo>
                <a:lnTo>
                  <a:pt x="10631" y="164573"/>
                </a:lnTo>
                <a:lnTo>
                  <a:pt x="11846" y="171628"/>
                </a:lnTo>
                <a:lnTo>
                  <a:pt x="12657" y="178236"/>
                </a:lnTo>
                <a:lnTo>
                  <a:pt x="13196" y="184546"/>
                </a:lnTo>
                <a:lnTo>
                  <a:pt x="13556" y="190658"/>
                </a:lnTo>
                <a:lnTo>
                  <a:pt x="13796" y="196637"/>
                </a:lnTo>
                <a:lnTo>
                  <a:pt x="13956" y="202529"/>
                </a:lnTo>
                <a:lnTo>
                  <a:pt x="14857" y="208362"/>
                </a:lnTo>
                <a:lnTo>
                  <a:pt x="16251" y="214155"/>
                </a:lnTo>
                <a:lnTo>
                  <a:pt x="17974" y="219922"/>
                </a:lnTo>
                <a:lnTo>
                  <a:pt x="19916" y="224720"/>
                </a:lnTo>
                <a:lnTo>
                  <a:pt x="22005" y="228870"/>
                </a:lnTo>
                <a:lnTo>
                  <a:pt x="24191" y="232590"/>
                </a:lnTo>
                <a:lnTo>
                  <a:pt x="26620" y="241803"/>
                </a:lnTo>
                <a:lnTo>
                  <a:pt x="27700" y="251295"/>
                </a:lnTo>
                <a:lnTo>
                  <a:pt x="28180" y="258689"/>
                </a:lnTo>
                <a:lnTo>
                  <a:pt x="29102" y="261994"/>
                </a:lnTo>
                <a:lnTo>
                  <a:pt x="32242" y="268206"/>
                </a:lnTo>
                <a:lnTo>
                  <a:pt x="34167" y="276682"/>
                </a:lnTo>
                <a:lnTo>
                  <a:pt x="35404" y="288544"/>
                </a:lnTo>
                <a:lnTo>
                  <a:pt x="37689" y="292707"/>
                </a:lnTo>
                <a:lnTo>
                  <a:pt x="39410" y="295150"/>
                </a:lnTo>
                <a:lnTo>
                  <a:pt x="40558" y="297731"/>
                </a:lnTo>
                <a:lnTo>
                  <a:pt x="42549" y="306988"/>
                </a:lnTo>
                <a:lnTo>
                  <a:pt x="42851" y="30860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437"/>
          <p:cNvSpPr/>
          <p:nvPr/>
        </p:nvSpPr>
        <p:spPr>
          <a:xfrm>
            <a:off x="6465094" y="2185988"/>
            <a:ext cx="264319" cy="120015"/>
          </a:xfrm>
          <a:custGeom>
            <a:avLst/>
            <a:gdLst/>
            <a:ahLst/>
            <a:cxnLst/>
            <a:rect l="0" t="0" r="0" b="0"/>
            <a:pathLst>
              <a:path w="264319" h="120015">
                <a:moveTo>
                  <a:pt x="0" y="42862"/>
                </a:moveTo>
                <a:lnTo>
                  <a:pt x="33999" y="42862"/>
                </a:lnTo>
                <a:lnTo>
                  <a:pt x="38541" y="41909"/>
                </a:lnTo>
                <a:lnTo>
                  <a:pt x="43156" y="40322"/>
                </a:lnTo>
                <a:lnTo>
                  <a:pt x="47821" y="38311"/>
                </a:lnTo>
                <a:lnTo>
                  <a:pt x="52518" y="36970"/>
                </a:lnTo>
                <a:lnTo>
                  <a:pt x="57237" y="36076"/>
                </a:lnTo>
                <a:lnTo>
                  <a:pt x="61971" y="35481"/>
                </a:lnTo>
                <a:lnTo>
                  <a:pt x="67507" y="34131"/>
                </a:lnTo>
                <a:lnTo>
                  <a:pt x="73580" y="32279"/>
                </a:lnTo>
                <a:lnTo>
                  <a:pt x="80009" y="30091"/>
                </a:lnTo>
                <a:lnTo>
                  <a:pt x="86677" y="28633"/>
                </a:lnTo>
                <a:lnTo>
                  <a:pt x="93504" y="27661"/>
                </a:lnTo>
                <a:lnTo>
                  <a:pt x="100435" y="27013"/>
                </a:lnTo>
                <a:lnTo>
                  <a:pt x="107438" y="25628"/>
                </a:lnTo>
                <a:lnTo>
                  <a:pt x="114488" y="23753"/>
                </a:lnTo>
                <a:lnTo>
                  <a:pt x="121569" y="21550"/>
                </a:lnTo>
                <a:lnTo>
                  <a:pt x="127877" y="20081"/>
                </a:lnTo>
                <a:lnTo>
                  <a:pt x="133670" y="19102"/>
                </a:lnTo>
                <a:lnTo>
                  <a:pt x="139119" y="18450"/>
                </a:lnTo>
                <a:lnTo>
                  <a:pt x="144340" y="17062"/>
                </a:lnTo>
                <a:lnTo>
                  <a:pt x="149408" y="15184"/>
                </a:lnTo>
                <a:lnTo>
                  <a:pt x="154374" y="12980"/>
                </a:lnTo>
                <a:lnTo>
                  <a:pt x="159272" y="11511"/>
                </a:lnTo>
                <a:lnTo>
                  <a:pt x="164125" y="10531"/>
                </a:lnTo>
                <a:lnTo>
                  <a:pt x="168948" y="9878"/>
                </a:lnTo>
                <a:lnTo>
                  <a:pt x="173751" y="8490"/>
                </a:lnTo>
                <a:lnTo>
                  <a:pt x="178540" y="6612"/>
                </a:lnTo>
                <a:lnTo>
                  <a:pt x="183320" y="4408"/>
                </a:lnTo>
                <a:lnTo>
                  <a:pt x="190748" y="1959"/>
                </a:lnTo>
                <a:lnTo>
                  <a:pt x="196696" y="870"/>
                </a:lnTo>
                <a:lnTo>
                  <a:pt x="204507" y="257"/>
                </a:lnTo>
                <a:lnTo>
                  <a:pt x="214275" y="0"/>
                </a:lnTo>
                <a:lnTo>
                  <a:pt x="220459" y="7380"/>
                </a:lnTo>
                <a:lnTo>
                  <a:pt x="221013" y="10582"/>
                </a:lnTo>
                <a:lnTo>
                  <a:pt x="221161" y="12770"/>
                </a:lnTo>
                <a:lnTo>
                  <a:pt x="221259" y="15180"/>
                </a:lnTo>
                <a:lnTo>
                  <a:pt x="221369" y="20399"/>
                </a:lnTo>
                <a:lnTo>
                  <a:pt x="222191" y="23124"/>
                </a:lnTo>
                <a:lnTo>
                  <a:pt x="223534" y="25893"/>
                </a:lnTo>
                <a:lnTo>
                  <a:pt x="225222" y="28692"/>
                </a:lnTo>
                <a:lnTo>
                  <a:pt x="227142" y="31510"/>
                </a:lnTo>
                <a:lnTo>
                  <a:pt x="229215" y="34341"/>
                </a:lnTo>
                <a:lnTo>
                  <a:pt x="231391" y="37182"/>
                </a:lnTo>
                <a:lnTo>
                  <a:pt x="232842" y="40027"/>
                </a:lnTo>
                <a:lnTo>
                  <a:pt x="233809" y="42877"/>
                </a:lnTo>
                <a:lnTo>
                  <a:pt x="234454" y="45730"/>
                </a:lnTo>
                <a:lnTo>
                  <a:pt x="235677" y="49536"/>
                </a:lnTo>
                <a:lnTo>
                  <a:pt x="237287" y="53979"/>
                </a:lnTo>
                <a:lnTo>
                  <a:pt x="239154" y="58846"/>
                </a:lnTo>
                <a:lnTo>
                  <a:pt x="241192" y="63043"/>
                </a:lnTo>
                <a:lnTo>
                  <a:pt x="243344" y="66793"/>
                </a:lnTo>
                <a:lnTo>
                  <a:pt x="245573" y="70246"/>
                </a:lnTo>
                <a:lnTo>
                  <a:pt x="247059" y="73500"/>
                </a:lnTo>
                <a:lnTo>
                  <a:pt x="248049" y="76622"/>
                </a:lnTo>
                <a:lnTo>
                  <a:pt x="248710" y="79657"/>
                </a:lnTo>
                <a:lnTo>
                  <a:pt x="249944" y="82632"/>
                </a:lnTo>
                <a:lnTo>
                  <a:pt x="251560" y="85567"/>
                </a:lnTo>
                <a:lnTo>
                  <a:pt x="253432" y="88477"/>
                </a:lnTo>
                <a:lnTo>
                  <a:pt x="255473" y="91369"/>
                </a:lnTo>
                <a:lnTo>
                  <a:pt x="257628" y="94250"/>
                </a:lnTo>
                <a:lnTo>
                  <a:pt x="259858" y="97123"/>
                </a:lnTo>
                <a:lnTo>
                  <a:pt x="261345" y="99991"/>
                </a:lnTo>
                <a:lnTo>
                  <a:pt x="262336" y="102855"/>
                </a:lnTo>
                <a:lnTo>
                  <a:pt x="262997" y="105718"/>
                </a:lnTo>
                <a:lnTo>
                  <a:pt x="263437" y="108578"/>
                </a:lnTo>
                <a:lnTo>
                  <a:pt x="263731" y="111438"/>
                </a:lnTo>
                <a:lnTo>
                  <a:pt x="264318" y="12001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438"/>
          <p:cNvSpPr/>
          <p:nvPr/>
        </p:nvSpPr>
        <p:spPr>
          <a:xfrm>
            <a:off x="6779418" y="2143170"/>
            <a:ext cx="250033" cy="153872"/>
          </a:xfrm>
          <a:custGeom>
            <a:avLst/>
            <a:gdLst/>
            <a:ahLst/>
            <a:cxnLst/>
            <a:rect l="0" t="0" r="0" b="0"/>
            <a:pathLst>
              <a:path w="250033" h="153872">
                <a:moveTo>
                  <a:pt x="0" y="34245"/>
                </a:moveTo>
                <a:lnTo>
                  <a:pt x="3793" y="34245"/>
                </a:lnTo>
                <a:lnTo>
                  <a:pt x="4910" y="35197"/>
                </a:lnTo>
                <a:lnTo>
                  <a:pt x="5655" y="36785"/>
                </a:lnTo>
                <a:lnTo>
                  <a:pt x="6483" y="41088"/>
                </a:lnTo>
                <a:lnTo>
                  <a:pt x="6703" y="43570"/>
                </a:lnTo>
                <a:lnTo>
                  <a:pt x="6850" y="46176"/>
                </a:lnTo>
                <a:lnTo>
                  <a:pt x="7742" y="48867"/>
                </a:lnTo>
                <a:lnTo>
                  <a:pt x="9130" y="51613"/>
                </a:lnTo>
                <a:lnTo>
                  <a:pt x="10850" y="54396"/>
                </a:lnTo>
                <a:lnTo>
                  <a:pt x="11996" y="57204"/>
                </a:lnTo>
                <a:lnTo>
                  <a:pt x="12760" y="60028"/>
                </a:lnTo>
                <a:lnTo>
                  <a:pt x="13269" y="62864"/>
                </a:lnTo>
                <a:lnTo>
                  <a:pt x="14403" y="66659"/>
                </a:lnTo>
                <a:lnTo>
                  <a:pt x="15952" y="71094"/>
                </a:lnTo>
                <a:lnTo>
                  <a:pt x="17779" y="75956"/>
                </a:lnTo>
                <a:lnTo>
                  <a:pt x="19790" y="80150"/>
                </a:lnTo>
                <a:lnTo>
                  <a:pt x="21924" y="83898"/>
                </a:lnTo>
                <a:lnTo>
                  <a:pt x="24142" y="87350"/>
                </a:lnTo>
                <a:lnTo>
                  <a:pt x="26413" y="90603"/>
                </a:lnTo>
                <a:lnTo>
                  <a:pt x="28722" y="93724"/>
                </a:lnTo>
                <a:lnTo>
                  <a:pt x="31054" y="96758"/>
                </a:lnTo>
                <a:lnTo>
                  <a:pt x="33403" y="100685"/>
                </a:lnTo>
                <a:lnTo>
                  <a:pt x="35763" y="105208"/>
                </a:lnTo>
                <a:lnTo>
                  <a:pt x="38130" y="110129"/>
                </a:lnTo>
                <a:lnTo>
                  <a:pt x="40501" y="114361"/>
                </a:lnTo>
                <a:lnTo>
                  <a:pt x="42876" y="118136"/>
                </a:lnTo>
                <a:lnTo>
                  <a:pt x="45253" y="121605"/>
                </a:lnTo>
                <a:lnTo>
                  <a:pt x="46838" y="124870"/>
                </a:lnTo>
                <a:lnTo>
                  <a:pt x="47894" y="127999"/>
                </a:lnTo>
                <a:lnTo>
                  <a:pt x="48598" y="131037"/>
                </a:lnTo>
                <a:lnTo>
                  <a:pt x="49862" y="133063"/>
                </a:lnTo>
                <a:lnTo>
                  <a:pt x="51498" y="134414"/>
                </a:lnTo>
                <a:lnTo>
                  <a:pt x="53382" y="135314"/>
                </a:lnTo>
                <a:lnTo>
                  <a:pt x="57592" y="138854"/>
                </a:lnTo>
                <a:lnTo>
                  <a:pt x="62971" y="144338"/>
                </a:lnTo>
                <a:lnTo>
                  <a:pt x="65823" y="147627"/>
                </a:lnTo>
                <a:lnTo>
                  <a:pt x="71109" y="153871"/>
                </a:lnTo>
                <a:lnTo>
                  <a:pt x="70425" y="152096"/>
                </a:lnTo>
                <a:lnTo>
                  <a:pt x="67549" y="145043"/>
                </a:lnTo>
                <a:lnTo>
                  <a:pt x="66464" y="141448"/>
                </a:lnTo>
                <a:lnTo>
                  <a:pt x="65740" y="138098"/>
                </a:lnTo>
                <a:lnTo>
                  <a:pt x="65259" y="134913"/>
                </a:lnTo>
                <a:lnTo>
                  <a:pt x="64144" y="130884"/>
                </a:lnTo>
                <a:lnTo>
                  <a:pt x="62607" y="126293"/>
                </a:lnTo>
                <a:lnTo>
                  <a:pt x="60787" y="121328"/>
                </a:lnTo>
                <a:lnTo>
                  <a:pt x="60369" y="117065"/>
                </a:lnTo>
                <a:lnTo>
                  <a:pt x="60884" y="113271"/>
                </a:lnTo>
                <a:lnTo>
                  <a:pt x="62020" y="109789"/>
                </a:lnTo>
                <a:lnTo>
                  <a:pt x="62779" y="105562"/>
                </a:lnTo>
                <a:lnTo>
                  <a:pt x="63284" y="100840"/>
                </a:lnTo>
                <a:lnTo>
                  <a:pt x="63620" y="95786"/>
                </a:lnTo>
                <a:lnTo>
                  <a:pt x="64638" y="90513"/>
                </a:lnTo>
                <a:lnTo>
                  <a:pt x="66112" y="85092"/>
                </a:lnTo>
                <a:lnTo>
                  <a:pt x="67888" y="79573"/>
                </a:lnTo>
                <a:lnTo>
                  <a:pt x="69865" y="73988"/>
                </a:lnTo>
                <a:lnTo>
                  <a:pt x="74179" y="62704"/>
                </a:lnTo>
                <a:lnTo>
                  <a:pt x="75646" y="57980"/>
                </a:lnTo>
                <a:lnTo>
                  <a:pt x="76625" y="53878"/>
                </a:lnTo>
                <a:lnTo>
                  <a:pt x="77277" y="50191"/>
                </a:lnTo>
                <a:lnTo>
                  <a:pt x="79299" y="45828"/>
                </a:lnTo>
                <a:lnTo>
                  <a:pt x="82236" y="41015"/>
                </a:lnTo>
                <a:lnTo>
                  <a:pt x="85780" y="35900"/>
                </a:lnTo>
                <a:lnTo>
                  <a:pt x="88937" y="31539"/>
                </a:lnTo>
                <a:lnTo>
                  <a:pt x="91835" y="27678"/>
                </a:lnTo>
                <a:lnTo>
                  <a:pt x="94561" y="24152"/>
                </a:lnTo>
                <a:lnTo>
                  <a:pt x="97966" y="20849"/>
                </a:lnTo>
                <a:lnTo>
                  <a:pt x="101823" y="17694"/>
                </a:lnTo>
                <a:lnTo>
                  <a:pt x="105982" y="14638"/>
                </a:lnTo>
                <a:lnTo>
                  <a:pt x="110342" y="11649"/>
                </a:lnTo>
                <a:lnTo>
                  <a:pt x="119420" y="5787"/>
                </a:lnTo>
                <a:lnTo>
                  <a:pt x="124064" y="3843"/>
                </a:lnTo>
                <a:lnTo>
                  <a:pt x="128747" y="2547"/>
                </a:lnTo>
                <a:lnTo>
                  <a:pt x="133456" y="1683"/>
                </a:lnTo>
                <a:lnTo>
                  <a:pt x="140806" y="723"/>
                </a:lnTo>
                <a:lnTo>
                  <a:pt x="147512" y="296"/>
                </a:lnTo>
                <a:lnTo>
                  <a:pt x="159418" y="56"/>
                </a:lnTo>
                <a:lnTo>
                  <a:pt x="165574" y="0"/>
                </a:lnTo>
                <a:lnTo>
                  <a:pt x="168326" y="937"/>
                </a:lnTo>
                <a:lnTo>
                  <a:pt x="173501" y="4519"/>
                </a:lnTo>
                <a:lnTo>
                  <a:pt x="178448" y="9286"/>
                </a:lnTo>
                <a:lnTo>
                  <a:pt x="180878" y="11890"/>
                </a:lnTo>
                <a:lnTo>
                  <a:pt x="182498" y="15532"/>
                </a:lnTo>
                <a:lnTo>
                  <a:pt x="183578" y="19865"/>
                </a:lnTo>
                <a:lnTo>
                  <a:pt x="184298" y="24658"/>
                </a:lnTo>
                <a:lnTo>
                  <a:pt x="184778" y="29758"/>
                </a:lnTo>
                <a:lnTo>
                  <a:pt x="185098" y="35064"/>
                </a:lnTo>
                <a:lnTo>
                  <a:pt x="185311" y="40506"/>
                </a:lnTo>
                <a:lnTo>
                  <a:pt x="186247" y="45086"/>
                </a:lnTo>
                <a:lnTo>
                  <a:pt x="187666" y="49092"/>
                </a:lnTo>
                <a:lnTo>
                  <a:pt x="189404" y="52716"/>
                </a:lnTo>
                <a:lnTo>
                  <a:pt x="190564" y="57036"/>
                </a:lnTo>
                <a:lnTo>
                  <a:pt x="191337" y="61821"/>
                </a:lnTo>
                <a:lnTo>
                  <a:pt x="191851" y="66917"/>
                </a:lnTo>
                <a:lnTo>
                  <a:pt x="192988" y="71266"/>
                </a:lnTo>
                <a:lnTo>
                  <a:pt x="194540" y="75118"/>
                </a:lnTo>
                <a:lnTo>
                  <a:pt x="196369" y="78639"/>
                </a:lnTo>
                <a:lnTo>
                  <a:pt x="197587" y="82891"/>
                </a:lnTo>
                <a:lnTo>
                  <a:pt x="198401" y="87631"/>
                </a:lnTo>
                <a:lnTo>
                  <a:pt x="198942" y="92695"/>
                </a:lnTo>
                <a:lnTo>
                  <a:pt x="200097" y="97024"/>
                </a:lnTo>
                <a:lnTo>
                  <a:pt x="201661" y="100863"/>
                </a:lnTo>
                <a:lnTo>
                  <a:pt x="203496" y="104374"/>
                </a:lnTo>
                <a:lnTo>
                  <a:pt x="204721" y="107668"/>
                </a:lnTo>
                <a:lnTo>
                  <a:pt x="205537" y="110816"/>
                </a:lnTo>
                <a:lnTo>
                  <a:pt x="206081" y="113867"/>
                </a:lnTo>
                <a:lnTo>
                  <a:pt x="207238" y="116854"/>
                </a:lnTo>
                <a:lnTo>
                  <a:pt x="208802" y="119797"/>
                </a:lnTo>
                <a:lnTo>
                  <a:pt x="210639" y="122712"/>
                </a:lnTo>
                <a:lnTo>
                  <a:pt x="212658" y="125608"/>
                </a:lnTo>
                <a:lnTo>
                  <a:pt x="214796" y="128491"/>
                </a:lnTo>
                <a:lnTo>
                  <a:pt x="220141" y="135411"/>
                </a:lnTo>
                <a:lnTo>
                  <a:pt x="224859" y="141161"/>
                </a:lnTo>
                <a:lnTo>
                  <a:pt x="226900" y="142669"/>
                </a:lnTo>
                <a:lnTo>
                  <a:pt x="231285" y="144346"/>
                </a:lnTo>
                <a:lnTo>
                  <a:pt x="238216" y="145290"/>
                </a:lnTo>
                <a:lnTo>
                  <a:pt x="242928" y="145511"/>
                </a:lnTo>
                <a:lnTo>
                  <a:pt x="250032" y="1456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439"/>
          <p:cNvSpPr/>
          <p:nvPr/>
        </p:nvSpPr>
        <p:spPr>
          <a:xfrm>
            <a:off x="7093773" y="2014687"/>
            <a:ext cx="314296" cy="273765"/>
          </a:xfrm>
          <a:custGeom>
            <a:avLst/>
            <a:gdLst/>
            <a:ahLst/>
            <a:cxnLst/>
            <a:rect l="0" t="0" r="0" b="0"/>
            <a:pathLst>
              <a:path w="314296" h="273765">
                <a:moveTo>
                  <a:pt x="71408" y="137010"/>
                </a:moveTo>
                <a:lnTo>
                  <a:pt x="71408" y="128791"/>
                </a:lnTo>
                <a:lnTo>
                  <a:pt x="65258" y="121088"/>
                </a:lnTo>
                <a:lnTo>
                  <a:pt x="64133" y="120680"/>
                </a:lnTo>
                <a:lnTo>
                  <a:pt x="54408" y="119973"/>
                </a:lnTo>
                <a:lnTo>
                  <a:pt x="48963" y="123747"/>
                </a:lnTo>
                <a:lnTo>
                  <a:pt x="41363" y="130073"/>
                </a:lnTo>
                <a:lnTo>
                  <a:pt x="32329" y="138100"/>
                </a:lnTo>
                <a:lnTo>
                  <a:pt x="26305" y="144405"/>
                </a:lnTo>
                <a:lnTo>
                  <a:pt x="22289" y="149560"/>
                </a:lnTo>
                <a:lnTo>
                  <a:pt x="19612" y="153949"/>
                </a:lnTo>
                <a:lnTo>
                  <a:pt x="17034" y="158780"/>
                </a:lnTo>
                <a:lnTo>
                  <a:pt x="14521" y="163906"/>
                </a:lnTo>
                <a:lnTo>
                  <a:pt x="12052" y="169228"/>
                </a:lnTo>
                <a:lnTo>
                  <a:pt x="10406" y="174681"/>
                </a:lnTo>
                <a:lnTo>
                  <a:pt x="9308" y="180222"/>
                </a:lnTo>
                <a:lnTo>
                  <a:pt x="8577" y="185820"/>
                </a:lnTo>
                <a:lnTo>
                  <a:pt x="7296" y="190505"/>
                </a:lnTo>
                <a:lnTo>
                  <a:pt x="3755" y="198251"/>
                </a:lnTo>
                <a:lnTo>
                  <a:pt x="2494" y="202602"/>
                </a:lnTo>
                <a:lnTo>
                  <a:pt x="1653" y="207408"/>
                </a:lnTo>
                <a:lnTo>
                  <a:pt x="1092" y="212517"/>
                </a:lnTo>
                <a:lnTo>
                  <a:pt x="469" y="220734"/>
                </a:lnTo>
                <a:lnTo>
                  <a:pt x="193" y="227561"/>
                </a:lnTo>
                <a:lnTo>
                  <a:pt x="69" y="233770"/>
                </a:lnTo>
                <a:lnTo>
                  <a:pt x="0" y="247171"/>
                </a:lnTo>
                <a:lnTo>
                  <a:pt x="784" y="251408"/>
                </a:lnTo>
                <a:lnTo>
                  <a:pt x="3772" y="258656"/>
                </a:lnTo>
                <a:lnTo>
                  <a:pt x="6124" y="263541"/>
                </a:lnTo>
                <a:lnTo>
                  <a:pt x="11828" y="271083"/>
                </a:lnTo>
                <a:lnTo>
                  <a:pt x="13178" y="272798"/>
                </a:lnTo>
                <a:lnTo>
                  <a:pt x="14331" y="273255"/>
                </a:lnTo>
                <a:lnTo>
                  <a:pt x="17730" y="273764"/>
                </a:lnTo>
                <a:lnTo>
                  <a:pt x="19748" y="272947"/>
                </a:lnTo>
                <a:lnTo>
                  <a:pt x="26380" y="268199"/>
                </a:lnTo>
                <a:lnTo>
                  <a:pt x="33372" y="265416"/>
                </a:lnTo>
                <a:lnTo>
                  <a:pt x="40471" y="258982"/>
                </a:lnTo>
                <a:lnTo>
                  <a:pt x="47601" y="251043"/>
                </a:lnTo>
                <a:lnTo>
                  <a:pt x="52361" y="245477"/>
                </a:lnTo>
                <a:lnTo>
                  <a:pt x="57122" y="237288"/>
                </a:lnTo>
                <a:lnTo>
                  <a:pt x="59503" y="232437"/>
                </a:lnTo>
                <a:lnTo>
                  <a:pt x="61884" y="227298"/>
                </a:lnTo>
                <a:lnTo>
                  <a:pt x="66646" y="216508"/>
                </a:lnTo>
                <a:lnTo>
                  <a:pt x="69027" y="211916"/>
                </a:lnTo>
                <a:lnTo>
                  <a:pt x="73789" y="204274"/>
                </a:lnTo>
                <a:lnTo>
                  <a:pt x="76171" y="199950"/>
                </a:lnTo>
                <a:lnTo>
                  <a:pt x="78552" y="195163"/>
                </a:lnTo>
                <a:lnTo>
                  <a:pt x="80933" y="190066"/>
                </a:lnTo>
                <a:lnTo>
                  <a:pt x="82520" y="184763"/>
                </a:lnTo>
                <a:lnTo>
                  <a:pt x="83579" y="179323"/>
                </a:lnTo>
                <a:lnTo>
                  <a:pt x="84284" y="173791"/>
                </a:lnTo>
                <a:lnTo>
                  <a:pt x="84755" y="168198"/>
                </a:lnTo>
                <a:lnTo>
                  <a:pt x="85069" y="162565"/>
                </a:lnTo>
                <a:lnTo>
                  <a:pt x="85277" y="156904"/>
                </a:lnTo>
                <a:lnTo>
                  <a:pt x="86211" y="151225"/>
                </a:lnTo>
                <a:lnTo>
                  <a:pt x="87627" y="145535"/>
                </a:lnTo>
                <a:lnTo>
                  <a:pt x="89364" y="139836"/>
                </a:lnTo>
                <a:lnTo>
                  <a:pt x="90523" y="133179"/>
                </a:lnTo>
                <a:lnTo>
                  <a:pt x="91295" y="125883"/>
                </a:lnTo>
                <a:lnTo>
                  <a:pt x="91810" y="118162"/>
                </a:lnTo>
                <a:lnTo>
                  <a:pt x="92153" y="111110"/>
                </a:lnTo>
                <a:lnTo>
                  <a:pt x="92535" y="98194"/>
                </a:lnTo>
                <a:lnTo>
                  <a:pt x="92779" y="74380"/>
                </a:lnTo>
                <a:lnTo>
                  <a:pt x="92839" y="23215"/>
                </a:lnTo>
                <a:lnTo>
                  <a:pt x="92045" y="20189"/>
                </a:lnTo>
                <a:lnTo>
                  <a:pt x="89047" y="14287"/>
                </a:lnTo>
                <a:lnTo>
                  <a:pt x="87185" y="8489"/>
                </a:lnTo>
                <a:lnTo>
                  <a:pt x="85722" y="0"/>
                </a:lnTo>
                <a:lnTo>
                  <a:pt x="85695" y="108448"/>
                </a:lnTo>
                <a:lnTo>
                  <a:pt x="86490" y="114159"/>
                </a:lnTo>
                <a:lnTo>
                  <a:pt x="87812" y="119871"/>
                </a:lnTo>
                <a:lnTo>
                  <a:pt x="89488" y="125584"/>
                </a:lnTo>
                <a:lnTo>
                  <a:pt x="90606" y="131298"/>
                </a:lnTo>
                <a:lnTo>
                  <a:pt x="91350" y="137012"/>
                </a:lnTo>
                <a:lnTo>
                  <a:pt x="91847" y="142726"/>
                </a:lnTo>
                <a:lnTo>
                  <a:pt x="92972" y="148441"/>
                </a:lnTo>
                <a:lnTo>
                  <a:pt x="94515" y="154156"/>
                </a:lnTo>
                <a:lnTo>
                  <a:pt x="96338" y="159870"/>
                </a:lnTo>
                <a:lnTo>
                  <a:pt x="98346" y="165585"/>
                </a:lnTo>
                <a:lnTo>
                  <a:pt x="100480" y="171300"/>
                </a:lnTo>
                <a:lnTo>
                  <a:pt x="102696" y="177015"/>
                </a:lnTo>
                <a:lnTo>
                  <a:pt x="104967" y="181778"/>
                </a:lnTo>
                <a:lnTo>
                  <a:pt x="109606" y="189609"/>
                </a:lnTo>
                <a:lnTo>
                  <a:pt x="115130" y="196841"/>
                </a:lnTo>
                <a:lnTo>
                  <a:pt x="148407" y="237823"/>
                </a:lnTo>
                <a:lnTo>
                  <a:pt x="155372" y="243728"/>
                </a:lnTo>
                <a:lnTo>
                  <a:pt x="161113" y="246353"/>
                </a:lnTo>
                <a:lnTo>
                  <a:pt x="166310" y="247520"/>
                </a:lnTo>
                <a:lnTo>
                  <a:pt x="168807" y="246878"/>
                </a:lnTo>
                <a:lnTo>
                  <a:pt x="176115" y="242377"/>
                </a:lnTo>
                <a:lnTo>
                  <a:pt x="180916" y="240990"/>
                </a:lnTo>
                <a:lnTo>
                  <a:pt x="183307" y="238715"/>
                </a:lnTo>
                <a:lnTo>
                  <a:pt x="188080" y="231107"/>
                </a:lnTo>
                <a:lnTo>
                  <a:pt x="194965" y="223916"/>
                </a:lnTo>
                <a:lnTo>
                  <a:pt x="202522" y="217545"/>
                </a:lnTo>
                <a:lnTo>
                  <a:pt x="208527" y="211538"/>
                </a:lnTo>
                <a:lnTo>
                  <a:pt x="213841" y="203154"/>
                </a:lnTo>
                <a:lnTo>
                  <a:pt x="216370" y="198251"/>
                </a:lnTo>
                <a:lnTo>
                  <a:pt x="221296" y="190263"/>
                </a:lnTo>
                <a:lnTo>
                  <a:pt x="223721" y="186800"/>
                </a:lnTo>
                <a:lnTo>
                  <a:pt x="225337" y="182586"/>
                </a:lnTo>
                <a:lnTo>
                  <a:pt x="226415" y="177871"/>
                </a:lnTo>
                <a:lnTo>
                  <a:pt x="227133" y="172824"/>
                </a:lnTo>
                <a:lnTo>
                  <a:pt x="227932" y="164675"/>
                </a:lnTo>
                <a:lnTo>
                  <a:pt x="228145" y="161168"/>
                </a:lnTo>
                <a:lnTo>
                  <a:pt x="229081" y="157878"/>
                </a:lnTo>
                <a:lnTo>
                  <a:pt x="232237" y="151682"/>
                </a:lnTo>
                <a:lnTo>
                  <a:pt x="234169" y="143214"/>
                </a:lnTo>
                <a:lnTo>
                  <a:pt x="234684" y="138288"/>
                </a:lnTo>
                <a:lnTo>
                  <a:pt x="235822" y="135005"/>
                </a:lnTo>
                <a:lnTo>
                  <a:pt x="237373" y="132816"/>
                </a:lnTo>
                <a:lnTo>
                  <a:pt x="239201" y="131357"/>
                </a:lnTo>
                <a:lnTo>
                  <a:pt x="239626" y="130384"/>
                </a:lnTo>
                <a:lnTo>
                  <a:pt x="239116" y="129735"/>
                </a:lnTo>
                <a:lnTo>
                  <a:pt x="237983" y="129302"/>
                </a:lnTo>
                <a:lnTo>
                  <a:pt x="237226" y="128062"/>
                </a:lnTo>
                <a:lnTo>
                  <a:pt x="235914" y="121133"/>
                </a:lnTo>
                <a:lnTo>
                  <a:pt x="235774" y="124792"/>
                </a:lnTo>
                <a:lnTo>
                  <a:pt x="236547" y="126007"/>
                </a:lnTo>
                <a:lnTo>
                  <a:pt x="237857" y="126817"/>
                </a:lnTo>
                <a:lnTo>
                  <a:pt x="241871" y="128118"/>
                </a:lnTo>
                <a:lnTo>
                  <a:pt x="242420" y="133376"/>
                </a:lnTo>
                <a:lnTo>
                  <a:pt x="242662" y="141110"/>
                </a:lnTo>
                <a:lnTo>
                  <a:pt x="242800" y="150819"/>
                </a:lnTo>
                <a:lnTo>
                  <a:pt x="242857" y="198325"/>
                </a:lnTo>
                <a:lnTo>
                  <a:pt x="243652" y="202652"/>
                </a:lnTo>
                <a:lnTo>
                  <a:pt x="244975" y="207441"/>
                </a:lnTo>
                <a:lnTo>
                  <a:pt x="246651" y="212539"/>
                </a:lnTo>
                <a:lnTo>
                  <a:pt x="250629" y="220744"/>
                </a:lnTo>
                <a:lnTo>
                  <a:pt x="255043" y="227565"/>
                </a:lnTo>
                <a:lnTo>
                  <a:pt x="259651" y="233772"/>
                </a:lnTo>
                <a:lnTo>
                  <a:pt x="264344" y="239705"/>
                </a:lnTo>
                <a:lnTo>
                  <a:pt x="274810" y="252492"/>
                </a:lnTo>
                <a:lnTo>
                  <a:pt x="276860" y="254003"/>
                </a:lnTo>
                <a:lnTo>
                  <a:pt x="281253" y="255682"/>
                </a:lnTo>
                <a:lnTo>
                  <a:pt x="288189" y="256627"/>
                </a:lnTo>
                <a:lnTo>
                  <a:pt x="290542" y="255807"/>
                </a:lnTo>
                <a:lnTo>
                  <a:pt x="298605" y="249609"/>
                </a:lnTo>
                <a:lnTo>
                  <a:pt x="303384" y="244245"/>
                </a:lnTo>
                <a:lnTo>
                  <a:pt x="304640" y="241837"/>
                </a:lnTo>
                <a:lnTo>
                  <a:pt x="306035" y="236623"/>
                </a:lnTo>
                <a:lnTo>
                  <a:pt x="307202" y="234851"/>
                </a:lnTo>
                <a:lnTo>
                  <a:pt x="308772" y="233670"/>
                </a:lnTo>
                <a:lnTo>
                  <a:pt x="314295" y="23130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440"/>
          <p:cNvSpPr/>
          <p:nvPr/>
        </p:nvSpPr>
        <p:spPr>
          <a:xfrm>
            <a:off x="7429500" y="2134552"/>
            <a:ext cx="200026" cy="145615"/>
          </a:xfrm>
          <a:custGeom>
            <a:avLst/>
            <a:gdLst/>
            <a:ahLst/>
            <a:cxnLst/>
            <a:rect l="0" t="0" r="0" b="0"/>
            <a:pathLst>
              <a:path w="200026" h="145615">
                <a:moveTo>
                  <a:pt x="0" y="0"/>
                </a:moveTo>
                <a:lnTo>
                  <a:pt x="3792" y="13653"/>
                </a:lnTo>
                <a:lnTo>
                  <a:pt x="5703" y="18627"/>
                </a:lnTo>
                <a:lnTo>
                  <a:pt x="7770" y="22895"/>
                </a:lnTo>
                <a:lnTo>
                  <a:pt x="9942" y="26694"/>
                </a:lnTo>
                <a:lnTo>
                  <a:pt x="11391" y="31131"/>
                </a:lnTo>
                <a:lnTo>
                  <a:pt x="12356" y="35994"/>
                </a:lnTo>
                <a:lnTo>
                  <a:pt x="13000" y="41141"/>
                </a:lnTo>
                <a:lnTo>
                  <a:pt x="13429" y="46478"/>
                </a:lnTo>
                <a:lnTo>
                  <a:pt x="13715" y="51940"/>
                </a:lnTo>
                <a:lnTo>
                  <a:pt x="13906" y="57487"/>
                </a:lnTo>
                <a:lnTo>
                  <a:pt x="14827" y="63090"/>
                </a:lnTo>
                <a:lnTo>
                  <a:pt x="16235" y="68730"/>
                </a:lnTo>
                <a:lnTo>
                  <a:pt x="17966" y="74395"/>
                </a:lnTo>
                <a:lnTo>
                  <a:pt x="19122" y="80077"/>
                </a:lnTo>
                <a:lnTo>
                  <a:pt x="19891" y="85769"/>
                </a:lnTo>
                <a:lnTo>
                  <a:pt x="20404" y="91470"/>
                </a:lnTo>
                <a:lnTo>
                  <a:pt x="20746" y="97175"/>
                </a:lnTo>
                <a:lnTo>
                  <a:pt x="20975" y="102883"/>
                </a:lnTo>
                <a:lnTo>
                  <a:pt x="21128" y="108594"/>
                </a:lnTo>
                <a:lnTo>
                  <a:pt x="22022" y="113353"/>
                </a:lnTo>
                <a:lnTo>
                  <a:pt x="23413" y="117479"/>
                </a:lnTo>
                <a:lnTo>
                  <a:pt x="25134" y="121182"/>
                </a:lnTo>
                <a:lnTo>
                  <a:pt x="26281" y="124603"/>
                </a:lnTo>
                <a:lnTo>
                  <a:pt x="27045" y="127836"/>
                </a:lnTo>
                <a:lnTo>
                  <a:pt x="27555" y="130944"/>
                </a:lnTo>
                <a:lnTo>
                  <a:pt x="28689" y="133016"/>
                </a:lnTo>
                <a:lnTo>
                  <a:pt x="30239" y="134397"/>
                </a:lnTo>
                <a:lnTo>
                  <a:pt x="32065" y="135318"/>
                </a:lnTo>
                <a:lnTo>
                  <a:pt x="33283" y="136885"/>
                </a:lnTo>
                <a:lnTo>
                  <a:pt x="34094" y="138882"/>
                </a:lnTo>
                <a:lnTo>
                  <a:pt x="35690" y="145614"/>
                </a:lnTo>
                <a:lnTo>
                  <a:pt x="29565" y="138341"/>
                </a:lnTo>
                <a:lnTo>
                  <a:pt x="29235" y="136043"/>
                </a:lnTo>
                <a:lnTo>
                  <a:pt x="29016" y="132605"/>
                </a:lnTo>
                <a:lnTo>
                  <a:pt x="28770" y="124658"/>
                </a:lnTo>
                <a:lnTo>
                  <a:pt x="28633" y="114829"/>
                </a:lnTo>
                <a:lnTo>
                  <a:pt x="28583" y="95532"/>
                </a:lnTo>
                <a:lnTo>
                  <a:pt x="29374" y="90358"/>
                </a:lnTo>
                <a:lnTo>
                  <a:pt x="30695" y="85004"/>
                </a:lnTo>
                <a:lnTo>
                  <a:pt x="32369" y="79529"/>
                </a:lnTo>
                <a:lnTo>
                  <a:pt x="34280" y="73975"/>
                </a:lnTo>
                <a:lnTo>
                  <a:pt x="36346" y="68367"/>
                </a:lnTo>
                <a:lnTo>
                  <a:pt x="40760" y="57055"/>
                </a:lnTo>
                <a:lnTo>
                  <a:pt x="45368" y="45678"/>
                </a:lnTo>
                <a:lnTo>
                  <a:pt x="48501" y="40930"/>
                </a:lnTo>
                <a:lnTo>
                  <a:pt x="52178" y="36811"/>
                </a:lnTo>
                <a:lnTo>
                  <a:pt x="56217" y="33114"/>
                </a:lnTo>
                <a:lnTo>
                  <a:pt x="59702" y="29696"/>
                </a:lnTo>
                <a:lnTo>
                  <a:pt x="62820" y="26465"/>
                </a:lnTo>
                <a:lnTo>
                  <a:pt x="65693" y="23358"/>
                </a:lnTo>
                <a:lnTo>
                  <a:pt x="69195" y="20335"/>
                </a:lnTo>
                <a:lnTo>
                  <a:pt x="73118" y="17367"/>
                </a:lnTo>
                <a:lnTo>
                  <a:pt x="77320" y="14435"/>
                </a:lnTo>
                <a:lnTo>
                  <a:pt x="81709" y="12481"/>
                </a:lnTo>
                <a:lnTo>
                  <a:pt x="86222" y="11178"/>
                </a:lnTo>
                <a:lnTo>
                  <a:pt x="90820" y="10310"/>
                </a:lnTo>
                <a:lnTo>
                  <a:pt x="94677" y="9731"/>
                </a:lnTo>
                <a:lnTo>
                  <a:pt x="98043" y="9345"/>
                </a:lnTo>
                <a:lnTo>
                  <a:pt x="101081" y="9087"/>
                </a:lnTo>
                <a:lnTo>
                  <a:pt x="104694" y="8916"/>
                </a:lnTo>
                <a:lnTo>
                  <a:pt x="116568" y="8674"/>
                </a:lnTo>
                <a:lnTo>
                  <a:pt x="122717" y="8618"/>
                </a:lnTo>
                <a:lnTo>
                  <a:pt x="125467" y="9555"/>
                </a:lnTo>
                <a:lnTo>
                  <a:pt x="130640" y="13137"/>
                </a:lnTo>
                <a:lnTo>
                  <a:pt x="133131" y="15426"/>
                </a:lnTo>
                <a:lnTo>
                  <a:pt x="135586" y="17904"/>
                </a:lnTo>
                <a:lnTo>
                  <a:pt x="138014" y="20508"/>
                </a:lnTo>
                <a:lnTo>
                  <a:pt x="139635" y="24150"/>
                </a:lnTo>
                <a:lnTo>
                  <a:pt x="140715" y="28483"/>
                </a:lnTo>
                <a:lnTo>
                  <a:pt x="141435" y="33276"/>
                </a:lnTo>
                <a:lnTo>
                  <a:pt x="142709" y="38376"/>
                </a:lnTo>
                <a:lnTo>
                  <a:pt x="144352" y="43682"/>
                </a:lnTo>
                <a:lnTo>
                  <a:pt x="146241" y="49124"/>
                </a:lnTo>
                <a:lnTo>
                  <a:pt x="147501" y="53704"/>
                </a:lnTo>
                <a:lnTo>
                  <a:pt x="148339" y="57710"/>
                </a:lnTo>
                <a:lnTo>
                  <a:pt x="148900" y="61334"/>
                </a:lnTo>
                <a:lnTo>
                  <a:pt x="149272" y="65654"/>
                </a:lnTo>
                <a:lnTo>
                  <a:pt x="149521" y="70439"/>
                </a:lnTo>
                <a:lnTo>
                  <a:pt x="149687" y="75535"/>
                </a:lnTo>
                <a:lnTo>
                  <a:pt x="150591" y="79884"/>
                </a:lnTo>
                <a:lnTo>
                  <a:pt x="151988" y="83736"/>
                </a:lnTo>
                <a:lnTo>
                  <a:pt x="153713" y="87257"/>
                </a:lnTo>
                <a:lnTo>
                  <a:pt x="154863" y="91509"/>
                </a:lnTo>
                <a:lnTo>
                  <a:pt x="155630" y="96249"/>
                </a:lnTo>
                <a:lnTo>
                  <a:pt x="156140" y="101313"/>
                </a:lnTo>
                <a:lnTo>
                  <a:pt x="156481" y="105642"/>
                </a:lnTo>
                <a:lnTo>
                  <a:pt x="156708" y="109481"/>
                </a:lnTo>
                <a:lnTo>
                  <a:pt x="156860" y="112992"/>
                </a:lnTo>
                <a:lnTo>
                  <a:pt x="157754" y="115333"/>
                </a:lnTo>
                <a:lnTo>
                  <a:pt x="159144" y="116894"/>
                </a:lnTo>
                <a:lnTo>
                  <a:pt x="160865" y="117934"/>
                </a:lnTo>
                <a:lnTo>
                  <a:pt x="164894" y="121630"/>
                </a:lnTo>
                <a:lnTo>
                  <a:pt x="167079" y="123950"/>
                </a:lnTo>
                <a:lnTo>
                  <a:pt x="169329" y="125496"/>
                </a:lnTo>
                <a:lnTo>
                  <a:pt x="173947" y="127213"/>
                </a:lnTo>
                <a:lnTo>
                  <a:pt x="178644" y="130517"/>
                </a:lnTo>
                <a:lnTo>
                  <a:pt x="181009" y="132731"/>
                </a:lnTo>
                <a:lnTo>
                  <a:pt x="185753" y="135192"/>
                </a:lnTo>
                <a:lnTo>
                  <a:pt x="191472" y="136771"/>
                </a:lnTo>
                <a:lnTo>
                  <a:pt x="194372" y="136988"/>
                </a:lnTo>
                <a:lnTo>
                  <a:pt x="200025" y="13716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441"/>
          <p:cNvSpPr/>
          <p:nvPr/>
        </p:nvSpPr>
        <p:spPr>
          <a:xfrm>
            <a:off x="7615237" y="2110317"/>
            <a:ext cx="206978" cy="332832"/>
          </a:xfrm>
          <a:custGeom>
            <a:avLst/>
            <a:gdLst/>
            <a:ahLst/>
            <a:cxnLst/>
            <a:rect l="0" t="0" r="0" b="0"/>
            <a:pathLst>
              <a:path w="206978" h="332832">
                <a:moveTo>
                  <a:pt x="107156" y="67098"/>
                </a:moveTo>
                <a:lnTo>
                  <a:pt x="118534" y="39793"/>
                </a:lnTo>
                <a:lnTo>
                  <a:pt x="121885" y="30797"/>
                </a:lnTo>
                <a:lnTo>
                  <a:pt x="124120" y="23847"/>
                </a:lnTo>
                <a:lnTo>
                  <a:pt x="127705" y="10400"/>
                </a:lnTo>
                <a:lnTo>
                  <a:pt x="127205" y="8344"/>
                </a:lnTo>
                <a:lnTo>
                  <a:pt x="122359" y="0"/>
                </a:lnTo>
                <a:lnTo>
                  <a:pt x="121261" y="458"/>
                </a:lnTo>
                <a:lnTo>
                  <a:pt x="115374" y="6029"/>
                </a:lnTo>
                <a:lnTo>
                  <a:pt x="110544" y="9159"/>
                </a:lnTo>
                <a:lnTo>
                  <a:pt x="107034" y="11326"/>
                </a:lnTo>
                <a:lnTo>
                  <a:pt x="101016" y="16276"/>
                </a:lnTo>
                <a:lnTo>
                  <a:pt x="95696" y="21650"/>
                </a:lnTo>
                <a:lnTo>
                  <a:pt x="90687" y="27214"/>
                </a:lnTo>
                <a:lnTo>
                  <a:pt x="85813" y="35402"/>
                </a:lnTo>
                <a:lnTo>
                  <a:pt x="81003" y="44438"/>
                </a:lnTo>
                <a:lnTo>
                  <a:pt x="76218" y="51629"/>
                </a:lnTo>
                <a:lnTo>
                  <a:pt x="74624" y="55833"/>
                </a:lnTo>
                <a:lnTo>
                  <a:pt x="72854" y="65584"/>
                </a:lnTo>
                <a:lnTo>
                  <a:pt x="71589" y="70851"/>
                </a:lnTo>
                <a:lnTo>
                  <a:pt x="69951" y="76267"/>
                </a:lnTo>
                <a:lnTo>
                  <a:pt x="66808" y="86413"/>
                </a:lnTo>
                <a:lnTo>
                  <a:pt x="65411" y="94097"/>
                </a:lnTo>
                <a:lnTo>
                  <a:pt x="64626" y="103778"/>
                </a:lnTo>
                <a:lnTo>
                  <a:pt x="64442" y="112293"/>
                </a:lnTo>
                <a:lnTo>
                  <a:pt x="64392" y="117230"/>
                </a:lnTo>
                <a:lnTo>
                  <a:pt x="65153" y="120522"/>
                </a:lnTo>
                <a:lnTo>
                  <a:pt x="66454" y="122716"/>
                </a:lnTo>
                <a:lnTo>
                  <a:pt x="72078" y="128345"/>
                </a:lnTo>
                <a:lnTo>
                  <a:pt x="74246" y="130789"/>
                </a:lnTo>
                <a:lnTo>
                  <a:pt x="76485" y="132419"/>
                </a:lnTo>
                <a:lnTo>
                  <a:pt x="81090" y="134229"/>
                </a:lnTo>
                <a:lnTo>
                  <a:pt x="84222" y="134712"/>
                </a:lnTo>
                <a:lnTo>
                  <a:pt x="87899" y="135034"/>
                </a:lnTo>
                <a:lnTo>
                  <a:pt x="95422" y="135392"/>
                </a:lnTo>
                <a:lnTo>
                  <a:pt x="101412" y="135550"/>
                </a:lnTo>
                <a:lnTo>
                  <a:pt x="104121" y="134640"/>
                </a:lnTo>
                <a:lnTo>
                  <a:pt x="109247" y="131089"/>
                </a:lnTo>
                <a:lnTo>
                  <a:pt x="114171" y="126336"/>
                </a:lnTo>
                <a:lnTo>
                  <a:pt x="116596" y="123735"/>
                </a:lnTo>
                <a:lnTo>
                  <a:pt x="119005" y="122001"/>
                </a:lnTo>
                <a:lnTo>
                  <a:pt x="123800" y="120074"/>
                </a:lnTo>
                <a:lnTo>
                  <a:pt x="126190" y="117655"/>
                </a:lnTo>
                <a:lnTo>
                  <a:pt x="130962" y="109888"/>
                </a:lnTo>
                <a:lnTo>
                  <a:pt x="133345" y="107054"/>
                </a:lnTo>
                <a:lnTo>
                  <a:pt x="135728" y="105166"/>
                </a:lnTo>
                <a:lnTo>
                  <a:pt x="138111" y="103906"/>
                </a:lnTo>
                <a:lnTo>
                  <a:pt x="140493" y="101161"/>
                </a:lnTo>
                <a:lnTo>
                  <a:pt x="145255" y="93032"/>
                </a:lnTo>
                <a:lnTo>
                  <a:pt x="150019" y="85609"/>
                </a:lnTo>
                <a:lnTo>
                  <a:pt x="154781" y="79135"/>
                </a:lnTo>
                <a:lnTo>
                  <a:pt x="159544" y="73083"/>
                </a:lnTo>
                <a:lnTo>
                  <a:pt x="161131" y="69183"/>
                </a:lnTo>
                <a:lnTo>
                  <a:pt x="162895" y="59769"/>
                </a:lnTo>
                <a:lnTo>
                  <a:pt x="163679" y="51776"/>
                </a:lnTo>
                <a:lnTo>
                  <a:pt x="164120" y="41920"/>
                </a:lnTo>
                <a:lnTo>
                  <a:pt x="164251" y="32968"/>
                </a:lnTo>
                <a:lnTo>
                  <a:pt x="164305" y="8431"/>
                </a:lnTo>
                <a:lnTo>
                  <a:pt x="163512" y="7984"/>
                </a:lnTo>
                <a:lnTo>
                  <a:pt x="158156" y="7208"/>
                </a:lnTo>
                <a:lnTo>
                  <a:pt x="157824" y="8121"/>
                </a:lnTo>
                <a:lnTo>
                  <a:pt x="157221" y="15828"/>
                </a:lnTo>
                <a:lnTo>
                  <a:pt x="157171" y="32041"/>
                </a:lnTo>
                <a:lnTo>
                  <a:pt x="157962" y="36107"/>
                </a:lnTo>
                <a:lnTo>
                  <a:pt x="160957" y="43164"/>
                </a:lnTo>
                <a:lnTo>
                  <a:pt x="162818" y="52016"/>
                </a:lnTo>
                <a:lnTo>
                  <a:pt x="163645" y="61347"/>
                </a:lnTo>
                <a:lnTo>
                  <a:pt x="164012" y="68669"/>
                </a:lnTo>
                <a:lnTo>
                  <a:pt x="166293" y="77639"/>
                </a:lnTo>
                <a:lnTo>
                  <a:pt x="169157" y="87975"/>
                </a:lnTo>
                <a:lnTo>
                  <a:pt x="169923" y="93399"/>
                </a:lnTo>
                <a:lnTo>
                  <a:pt x="170431" y="98919"/>
                </a:lnTo>
                <a:lnTo>
                  <a:pt x="173946" y="113077"/>
                </a:lnTo>
                <a:lnTo>
                  <a:pt x="186318" y="156748"/>
                </a:lnTo>
                <a:lnTo>
                  <a:pt x="191681" y="174489"/>
                </a:lnTo>
                <a:lnTo>
                  <a:pt x="196049" y="188222"/>
                </a:lnTo>
                <a:lnTo>
                  <a:pt x="199755" y="199282"/>
                </a:lnTo>
                <a:lnTo>
                  <a:pt x="202227" y="208561"/>
                </a:lnTo>
                <a:lnTo>
                  <a:pt x="203874" y="216652"/>
                </a:lnTo>
                <a:lnTo>
                  <a:pt x="204973" y="223950"/>
                </a:lnTo>
                <a:lnTo>
                  <a:pt x="205704" y="230721"/>
                </a:lnTo>
                <a:lnTo>
                  <a:pt x="206193" y="237140"/>
                </a:lnTo>
                <a:lnTo>
                  <a:pt x="206518" y="243324"/>
                </a:lnTo>
                <a:lnTo>
                  <a:pt x="206880" y="255276"/>
                </a:lnTo>
                <a:lnTo>
                  <a:pt x="206977" y="261130"/>
                </a:lnTo>
                <a:lnTo>
                  <a:pt x="206246" y="266937"/>
                </a:lnTo>
                <a:lnTo>
                  <a:pt x="204967" y="272714"/>
                </a:lnTo>
                <a:lnTo>
                  <a:pt x="203320" y="278470"/>
                </a:lnTo>
                <a:lnTo>
                  <a:pt x="200633" y="283260"/>
                </a:lnTo>
                <a:lnTo>
                  <a:pt x="197257" y="287406"/>
                </a:lnTo>
                <a:lnTo>
                  <a:pt x="193417" y="291123"/>
                </a:lnTo>
                <a:lnTo>
                  <a:pt x="189270" y="295505"/>
                </a:lnTo>
                <a:lnTo>
                  <a:pt x="184917" y="300332"/>
                </a:lnTo>
                <a:lnTo>
                  <a:pt x="180429" y="305455"/>
                </a:lnTo>
                <a:lnTo>
                  <a:pt x="175848" y="309822"/>
                </a:lnTo>
                <a:lnTo>
                  <a:pt x="171207" y="313686"/>
                </a:lnTo>
                <a:lnTo>
                  <a:pt x="166525" y="317215"/>
                </a:lnTo>
                <a:lnTo>
                  <a:pt x="161024" y="320520"/>
                </a:lnTo>
                <a:lnTo>
                  <a:pt x="154974" y="323676"/>
                </a:lnTo>
                <a:lnTo>
                  <a:pt x="148560" y="326732"/>
                </a:lnTo>
                <a:lnTo>
                  <a:pt x="141109" y="328770"/>
                </a:lnTo>
                <a:lnTo>
                  <a:pt x="132966" y="330128"/>
                </a:lnTo>
                <a:lnTo>
                  <a:pt x="124364" y="331034"/>
                </a:lnTo>
                <a:lnTo>
                  <a:pt x="116247" y="331638"/>
                </a:lnTo>
                <a:lnTo>
                  <a:pt x="100878" y="332309"/>
                </a:lnTo>
                <a:lnTo>
                  <a:pt x="71609" y="332739"/>
                </a:lnTo>
                <a:lnTo>
                  <a:pt x="39534" y="332831"/>
                </a:lnTo>
                <a:lnTo>
                  <a:pt x="34293" y="331883"/>
                </a:lnTo>
                <a:lnTo>
                  <a:pt x="29212" y="330299"/>
                </a:lnTo>
                <a:lnTo>
                  <a:pt x="24238" y="328290"/>
                </a:lnTo>
                <a:lnTo>
                  <a:pt x="19333" y="326951"/>
                </a:lnTo>
                <a:lnTo>
                  <a:pt x="14477" y="326058"/>
                </a:lnTo>
                <a:lnTo>
                  <a:pt x="9651" y="325463"/>
                </a:lnTo>
                <a:lnTo>
                  <a:pt x="6434" y="324114"/>
                </a:lnTo>
                <a:lnTo>
                  <a:pt x="4290" y="322262"/>
                </a:lnTo>
                <a:lnTo>
                  <a:pt x="0" y="3157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442"/>
          <p:cNvSpPr/>
          <p:nvPr/>
        </p:nvSpPr>
        <p:spPr>
          <a:xfrm>
            <a:off x="6672360" y="2469233"/>
            <a:ext cx="221359" cy="192838"/>
          </a:xfrm>
          <a:custGeom>
            <a:avLst/>
            <a:gdLst/>
            <a:ahLst/>
            <a:cxnLst/>
            <a:rect l="0" t="0" r="0" b="0"/>
            <a:pathLst>
              <a:path w="221359" h="192838">
                <a:moveTo>
                  <a:pt x="128490" y="8219"/>
                </a:moveTo>
                <a:lnTo>
                  <a:pt x="121640" y="8219"/>
                </a:lnTo>
                <a:lnTo>
                  <a:pt x="117641" y="3668"/>
                </a:lnTo>
                <a:lnTo>
                  <a:pt x="115700" y="2328"/>
                </a:lnTo>
                <a:lnTo>
                  <a:pt x="111429" y="838"/>
                </a:lnTo>
                <a:lnTo>
                  <a:pt x="104561" y="0"/>
                </a:lnTo>
                <a:lnTo>
                  <a:pt x="102218" y="835"/>
                </a:lnTo>
                <a:lnTo>
                  <a:pt x="97499" y="4302"/>
                </a:lnTo>
                <a:lnTo>
                  <a:pt x="92756" y="6478"/>
                </a:lnTo>
                <a:lnTo>
                  <a:pt x="87208" y="8398"/>
                </a:lnTo>
                <a:lnTo>
                  <a:pt x="83505" y="10243"/>
                </a:lnTo>
                <a:lnTo>
                  <a:pt x="79450" y="12426"/>
                </a:lnTo>
                <a:lnTo>
                  <a:pt x="72828" y="17391"/>
                </a:lnTo>
                <a:lnTo>
                  <a:pt x="66445" y="22773"/>
                </a:lnTo>
                <a:lnTo>
                  <a:pt x="62521" y="25542"/>
                </a:lnTo>
                <a:lnTo>
                  <a:pt x="58316" y="28340"/>
                </a:lnTo>
                <a:lnTo>
                  <a:pt x="51528" y="33989"/>
                </a:lnTo>
                <a:lnTo>
                  <a:pt x="45866" y="39675"/>
                </a:lnTo>
                <a:lnTo>
                  <a:pt x="40703" y="45377"/>
                </a:lnTo>
                <a:lnTo>
                  <a:pt x="29542" y="58493"/>
                </a:lnTo>
                <a:lnTo>
                  <a:pt x="26012" y="63643"/>
                </a:lnTo>
                <a:lnTo>
                  <a:pt x="22865" y="68981"/>
                </a:lnTo>
                <a:lnTo>
                  <a:pt x="19974" y="74444"/>
                </a:lnTo>
                <a:lnTo>
                  <a:pt x="17252" y="79039"/>
                </a:lnTo>
                <a:lnTo>
                  <a:pt x="14644" y="83055"/>
                </a:lnTo>
                <a:lnTo>
                  <a:pt x="12111" y="86685"/>
                </a:lnTo>
                <a:lnTo>
                  <a:pt x="10422" y="91010"/>
                </a:lnTo>
                <a:lnTo>
                  <a:pt x="9297" y="95798"/>
                </a:lnTo>
                <a:lnTo>
                  <a:pt x="8547" y="100895"/>
                </a:lnTo>
                <a:lnTo>
                  <a:pt x="7253" y="106198"/>
                </a:lnTo>
                <a:lnTo>
                  <a:pt x="5596" y="111638"/>
                </a:lnTo>
                <a:lnTo>
                  <a:pt x="3698" y="117170"/>
                </a:lnTo>
                <a:lnTo>
                  <a:pt x="2433" y="122763"/>
                </a:lnTo>
                <a:lnTo>
                  <a:pt x="1589" y="128397"/>
                </a:lnTo>
                <a:lnTo>
                  <a:pt x="1027" y="134058"/>
                </a:lnTo>
                <a:lnTo>
                  <a:pt x="652" y="139736"/>
                </a:lnTo>
                <a:lnTo>
                  <a:pt x="402" y="145428"/>
                </a:lnTo>
                <a:lnTo>
                  <a:pt x="50" y="159998"/>
                </a:lnTo>
                <a:lnTo>
                  <a:pt x="0" y="163698"/>
                </a:lnTo>
                <a:lnTo>
                  <a:pt x="762" y="167117"/>
                </a:lnTo>
                <a:lnTo>
                  <a:pt x="2062" y="170348"/>
                </a:lnTo>
                <a:lnTo>
                  <a:pt x="3724" y="173455"/>
                </a:lnTo>
                <a:lnTo>
                  <a:pt x="7686" y="179447"/>
                </a:lnTo>
                <a:lnTo>
                  <a:pt x="9854" y="182379"/>
                </a:lnTo>
                <a:lnTo>
                  <a:pt x="12093" y="184333"/>
                </a:lnTo>
                <a:lnTo>
                  <a:pt x="16697" y="186504"/>
                </a:lnTo>
                <a:lnTo>
                  <a:pt x="21389" y="190010"/>
                </a:lnTo>
                <a:lnTo>
                  <a:pt x="23752" y="192278"/>
                </a:lnTo>
                <a:lnTo>
                  <a:pt x="26914" y="192837"/>
                </a:lnTo>
                <a:lnTo>
                  <a:pt x="30611" y="192258"/>
                </a:lnTo>
                <a:lnTo>
                  <a:pt x="34662" y="190919"/>
                </a:lnTo>
                <a:lnTo>
                  <a:pt x="41280" y="189432"/>
                </a:lnTo>
                <a:lnTo>
                  <a:pt x="44156" y="189035"/>
                </a:lnTo>
                <a:lnTo>
                  <a:pt x="47661" y="187818"/>
                </a:lnTo>
                <a:lnTo>
                  <a:pt x="51586" y="186054"/>
                </a:lnTo>
                <a:lnTo>
                  <a:pt x="55789" y="183926"/>
                </a:lnTo>
                <a:lnTo>
                  <a:pt x="60178" y="181555"/>
                </a:lnTo>
                <a:lnTo>
                  <a:pt x="69289" y="176379"/>
                </a:lnTo>
                <a:lnTo>
                  <a:pt x="73148" y="172714"/>
                </a:lnTo>
                <a:lnTo>
                  <a:pt x="76514" y="168365"/>
                </a:lnTo>
                <a:lnTo>
                  <a:pt x="79552" y="163560"/>
                </a:lnTo>
                <a:lnTo>
                  <a:pt x="83164" y="159405"/>
                </a:lnTo>
                <a:lnTo>
                  <a:pt x="87160" y="155682"/>
                </a:lnTo>
                <a:lnTo>
                  <a:pt x="91412" y="152248"/>
                </a:lnTo>
                <a:lnTo>
                  <a:pt x="95833" y="148053"/>
                </a:lnTo>
                <a:lnTo>
                  <a:pt x="100370" y="143352"/>
                </a:lnTo>
                <a:lnTo>
                  <a:pt x="104979" y="138313"/>
                </a:lnTo>
                <a:lnTo>
                  <a:pt x="108848" y="133048"/>
                </a:lnTo>
                <a:lnTo>
                  <a:pt x="112220" y="127633"/>
                </a:lnTo>
                <a:lnTo>
                  <a:pt x="115262" y="122119"/>
                </a:lnTo>
                <a:lnTo>
                  <a:pt x="118084" y="117490"/>
                </a:lnTo>
                <a:lnTo>
                  <a:pt x="120759" y="113451"/>
                </a:lnTo>
                <a:lnTo>
                  <a:pt x="123336" y="109806"/>
                </a:lnTo>
                <a:lnTo>
                  <a:pt x="125847" y="105471"/>
                </a:lnTo>
                <a:lnTo>
                  <a:pt x="128316" y="100676"/>
                </a:lnTo>
                <a:lnTo>
                  <a:pt x="130754" y="95575"/>
                </a:lnTo>
                <a:lnTo>
                  <a:pt x="132382" y="90269"/>
                </a:lnTo>
                <a:lnTo>
                  <a:pt x="133465" y="84826"/>
                </a:lnTo>
                <a:lnTo>
                  <a:pt x="134188" y="79293"/>
                </a:lnTo>
                <a:lnTo>
                  <a:pt x="135464" y="73699"/>
                </a:lnTo>
                <a:lnTo>
                  <a:pt x="137108" y="68065"/>
                </a:lnTo>
                <a:lnTo>
                  <a:pt x="138998" y="62404"/>
                </a:lnTo>
                <a:lnTo>
                  <a:pt x="140257" y="57677"/>
                </a:lnTo>
                <a:lnTo>
                  <a:pt x="141097" y="53574"/>
                </a:lnTo>
                <a:lnTo>
                  <a:pt x="141658" y="49886"/>
                </a:lnTo>
                <a:lnTo>
                  <a:pt x="142031" y="45522"/>
                </a:lnTo>
                <a:lnTo>
                  <a:pt x="142279" y="40708"/>
                </a:lnTo>
                <a:lnTo>
                  <a:pt x="142445" y="35593"/>
                </a:lnTo>
                <a:lnTo>
                  <a:pt x="140969" y="30278"/>
                </a:lnTo>
                <a:lnTo>
                  <a:pt x="138397" y="24831"/>
                </a:lnTo>
                <a:lnTo>
                  <a:pt x="130447" y="11500"/>
                </a:lnTo>
                <a:lnTo>
                  <a:pt x="129794" y="11359"/>
                </a:lnTo>
                <a:lnTo>
                  <a:pt x="129359" y="12217"/>
                </a:lnTo>
                <a:lnTo>
                  <a:pt x="128876" y="15711"/>
                </a:lnTo>
                <a:lnTo>
                  <a:pt x="128662" y="20439"/>
                </a:lnTo>
                <a:lnTo>
                  <a:pt x="127810" y="23033"/>
                </a:lnTo>
                <a:lnTo>
                  <a:pt x="124749" y="28456"/>
                </a:lnTo>
                <a:lnTo>
                  <a:pt x="122858" y="34041"/>
                </a:lnTo>
                <a:lnTo>
                  <a:pt x="122354" y="36864"/>
                </a:lnTo>
                <a:lnTo>
                  <a:pt x="122812" y="40651"/>
                </a:lnTo>
                <a:lnTo>
                  <a:pt x="123911" y="45080"/>
                </a:lnTo>
                <a:lnTo>
                  <a:pt x="125437" y="49938"/>
                </a:lnTo>
                <a:lnTo>
                  <a:pt x="126455" y="55082"/>
                </a:lnTo>
                <a:lnTo>
                  <a:pt x="127133" y="60416"/>
                </a:lnTo>
                <a:lnTo>
                  <a:pt x="127586" y="65877"/>
                </a:lnTo>
                <a:lnTo>
                  <a:pt x="128680" y="71423"/>
                </a:lnTo>
                <a:lnTo>
                  <a:pt x="130205" y="77025"/>
                </a:lnTo>
                <a:lnTo>
                  <a:pt x="132014" y="82665"/>
                </a:lnTo>
                <a:lnTo>
                  <a:pt x="133220" y="88329"/>
                </a:lnTo>
                <a:lnTo>
                  <a:pt x="134025" y="94011"/>
                </a:lnTo>
                <a:lnTo>
                  <a:pt x="134561" y="99704"/>
                </a:lnTo>
                <a:lnTo>
                  <a:pt x="135712" y="105404"/>
                </a:lnTo>
                <a:lnTo>
                  <a:pt x="137274" y="111109"/>
                </a:lnTo>
                <a:lnTo>
                  <a:pt x="139108" y="116817"/>
                </a:lnTo>
                <a:lnTo>
                  <a:pt x="141125" y="121575"/>
                </a:lnTo>
                <a:lnTo>
                  <a:pt x="143264" y="125700"/>
                </a:lnTo>
                <a:lnTo>
                  <a:pt x="145483" y="129402"/>
                </a:lnTo>
                <a:lnTo>
                  <a:pt x="146962" y="132823"/>
                </a:lnTo>
                <a:lnTo>
                  <a:pt x="147948" y="136056"/>
                </a:lnTo>
                <a:lnTo>
                  <a:pt x="148606" y="139163"/>
                </a:lnTo>
                <a:lnTo>
                  <a:pt x="150632" y="142188"/>
                </a:lnTo>
                <a:lnTo>
                  <a:pt x="157116" y="148088"/>
                </a:lnTo>
                <a:lnTo>
                  <a:pt x="163173" y="153885"/>
                </a:lnTo>
                <a:lnTo>
                  <a:pt x="168510" y="159637"/>
                </a:lnTo>
                <a:lnTo>
                  <a:pt x="173529" y="165368"/>
                </a:lnTo>
                <a:lnTo>
                  <a:pt x="175979" y="167278"/>
                </a:lnTo>
                <a:lnTo>
                  <a:pt x="180817" y="169400"/>
                </a:lnTo>
                <a:lnTo>
                  <a:pt x="185613" y="170342"/>
                </a:lnTo>
                <a:lnTo>
                  <a:pt x="190390" y="170762"/>
                </a:lnTo>
                <a:lnTo>
                  <a:pt x="195160" y="170948"/>
                </a:lnTo>
                <a:lnTo>
                  <a:pt x="197543" y="170045"/>
                </a:lnTo>
                <a:lnTo>
                  <a:pt x="202307" y="166502"/>
                </a:lnTo>
                <a:lnTo>
                  <a:pt x="207070" y="161752"/>
                </a:lnTo>
                <a:lnTo>
                  <a:pt x="211833" y="156466"/>
                </a:lnTo>
                <a:lnTo>
                  <a:pt x="216596" y="150941"/>
                </a:lnTo>
                <a:lnTo>
                  <a:pt x="218183" y="148135"/>
                </a:lnTo>
                <a:lnTo>
                  <a:pt x="219242" y="145311"/>
                </a:lnTo>
                <a:lnTo>
                  <a:pt x="221358" y="1368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443"/>
          <p:cNvSpPr/>
          <p:nvPr/>
        </p:nvSpPr>
        <p:spPr>
          <a:xfrm>
            <a:off x="6922293" y="2486176"/>
            <a:ext cx="185739" cy="161488"/>
          </a:xfrm>
          <a:custGeom>
            <a:avLst/>
            <a:gdLst/>
            <a:ahLst/>
            <a:cxnLst/>
            <a:rect l="0" t="0" r="0" b="0"/>
            <a:pathLst>
              <a:path w="185739" h="161488">
                <a:moveTo>
                  <a:pt x="0" y="16994"/>
                </a:moveTo>
                <a:lnTo>
                  <a:pt x="0" y="8526"/>
                </a:lnTo>
                <a:lnTo>
                  <a:pt x="0" y="13003"/>
                </a:lnTo>
                <a:lnTo>
                  <a:pt x="795" y="14333"/>
                </a:lnTo>
                <a:lnTo>
                  <a:pt x="2117" y="15220"/>
                </a:lnTo>
                <a:lnTo>
                  <a:pt x="3793" y="15811"/>
                </a:lnTo>
                <a:lnTo>
                  <a:pt x="4910" y="18110"/>
                </a:lnTo>
                <a:lnTo>
                  <a:pt x="5655" y="21548"/>
                </a:lnTo>
                <a:lnTo>
                  <a:pt x="6152" y="25745"/>
                </a:lnTo>
                <a:lnTo>
                  <a:pt x="6483" y="29496"/>
                </a:lnTo>
                <a:lnTo>
                  <a:pt x="6703" y="32948"/>
                </a:lnTo>
                <a:lnTo>
                  <a:pt x="6850" y="36202"/>
                </a:lnTo>
                <a:lnTo>
                  <a:pt x="7742" y="40277"/>
                </a:lnTo>
                <a:lnTo>
                  <a:pt x="9130" y="44898"/>
                </a:lnTo>
                <a:lnTo>
                  <a:pt x="10850" y="49884"/>
                </a:lnTo>
                <a:lnTo>
                  <a:pt x="11996" y="55114"/>
                </a:lnTo>
                <a:lnTo>
                  <a:pt x="12760" y="60504"/>
                </a:lnTo>
                <a:lnTo>
                  <a:pt x="13269" y="66003"/>
                </a:lnTo>
                <a:lnTo>
                  <a:pt x="14403" y="71574"/>
                </a:lnTo>
                <a:lnTo>
                  <a:pt x="15952" y="77193"/>
                </a:lnTo>
                <a:lnTo>
                  <a:pt x="17779" y="82844"/>
                </a:lnTo>
                <a:lnTo>
                  <a:pt x="18997" y="88517"/>
                </a:lnTo>
                <a:lnTo>
                  <a:pt x="19808" y="94203"/>
                </a:lnTo>
                <a:lnTo>
                  <a:pt x="20349" y="99899"/>
                </a:lnTo>
                <a:lnTo>
                  <a:pt x="21504" y="104649"/>
                </a:lnTo>
                <a:lnTo>
                  <a:pt x="23068" y="108768"/>
                </a:lnTo>
                <a:lnTo>
                  <a:pt x="24903" y="112467"/>
                </a:lnTo>
                <a:lnTo>
                  <a:pt x="26921" y="116837"/>
                </a:lnTo>
                <a:lnTo>
                  <a:pt x="31280" y="126774"/>
                </a:lnTo>
                <a:lnTo>
                  <a:pt x="33553" y="131138"/>
                </a:lnTo>
                <a:lnTo>
                  <a:pt x="35862" y="135000"/>
                </a:lnTo>
                <a:lnTo>
                  <a:pt x="38196" y="138527"/>
                </a:lnTo>
                <a:lnTo>
                  <a:pt x="39752" y="141831"/>
                </a:lnTo>
                <a:lnTo>
                  <a:pt x="40788" y="144986"/>
                </a:lnTo>
                <a:lnTo>
                  <a:pt x="42742" y="153617"/>
                </a:lnTo>
                <a:lnTo>
                  <a:pt x="42827" y="158546"/>
                </a:lnTo>
                <a:lnTo>
                  <a:pt x="42853" y="161487"/>
                </a:lnTo>
                <a:lnTo>
                  <a:pt x="42862" y="155236"/>
                </a:lnTo>
                <a:lnTo>
                  <a:pt x="35278" y="127170"/>
                </a:lnTo>
                <a:lnTo>
                  <a:pt x="33044" y="117115"/>
                </a:lnTo>
                <a:lnTo>
                  <a:pt x="31555" y="108506"/>
                </a:lnTo>
                <a:lnTo>
                  <a:pt x="30561" y="100862"/>
                </a:lnTo>
                <a:lnTo>
                  <a:pt x="30693" y="93861"/>
                </a:lnTo>
                <a:lnTo>
                  <a:pt x="31574" y="87288"/>
                </a:lnTo>
                <a:lnTo>
                  <a:pt x="32956" y="81002"/>
                </a:lnTo>
                <a:lnTo>
                  <a:pt x="33876" y="74906"/>
                </a:lnTo>
                <a:lnTo>
                  <a:pt x="34491" y="68937"/>
                </a:lnTo>
                <a:lnTo>
                  <a:pt x="34900" y="63053"/>
                </a:lnTo>
                <a:lnTo>
                  <a:pt x="35967" y="58177"/>
                </a:lnTo>
                <a:lnTo>
                  <a:pt x="37472" y="53974"/>
                </a:lnTo>
                <a:lnTo>
                  <a:pt x="39269" y="50220"/>
                </a:lnTo>
                <a:lnTo>
                  <a:pt x="43383" y="40968"/>
                </a:lnTo>
                <a:lnTo>
                  <a:pt x="45591" y="35834"/>
                </a:lnTo>
                <a:lnTo>
                  <a:pt x="48650" y="31459"/>
                </a:lnTo>
                <a:lnTo>
                  <a:pt x="52278" y="27590"/>
                </a:lnTo>
                <a:lnTo>
                  <a:pt x="56283" y="24058"/>
                </a:lnTo>
                <a:lnTo>
                  <a:pt x="60541" y="20751"/>
                </a:lnTo>
                <a:lnTo>
                  <a:pt x="64968" y="17593"/>
                </a:lnTo>
                <a:lnTo>
                  <a:pt x="69506" y="14536"/>
                </a:lnTo>
                <a:lnTo>
                  <a:pt x="78781" y="8599"/>
                </a:lnTo>
                <a:lnTo>
                  <a:pt x="83477" y="5682"/>
                </a:lnTo>
                <a:lnTo>
                  <a:pt x="88196" y="3738"/>
                </a:lnTo>
                <a:lnTo>
                  <a:pt x="92929" y="2441"/>
                </a:lnTo>
                <a:lnTo>
                  <a:pt x="97671" y="1577"/>
                </a:lnTo>
                <a:lnTo>
                  <a:pt x="102421" y="1001"/>
                </a:lnTo>
                <a:lnTo>
                  <a:pt x="107174" y="617"/>
                </a:lnTo>
                <a:lnTo>
                  <a:pt x="111931" y="361"/>
                </a:lnTo>
                <a:lnTo>
                  <a:pt x="121449" y="76"/>
                </a:lnTo>
                <a:lnTo>
                  <a:pt x="126210" y="0"/>
                </a:lnTo>
                <a:lnTo>
                  <a:pt x="130972" y="903"/>
                </a:lnTo>
                <a:lnTo>
                  <a:pt x="135734" y="2456"/>
                </a:lnTo>
                <a:lnTo>
                  <a:pt x="140496" y="4445"/>
                </a:lnTo>
                <a:lnTo>
                  <a:pt x="144464" y="6722"/>
                </a:lnTo>
                <a:lnTo>
                  <a:pt x="147903" y="9194"/>
                </a:lnTo>
                <a:lnTo>
                  <a:pt x="150990" y="11794"/>
                </a:lnTo>
                <a:lnTo>
                  <a:pt x="154635" y="15432"/>
                </a:lnTo>
                <a:lnTo>
                  <a:pt x="158653" y="19763"/>
                </a:lnTo>
                <a:lnTo>
                  <a:pt x="162919" y="24555"/>
                </a:lnTo>
                <a:lnTo>
                  <a:pt x="166557" y="29654"/>
                </a:lnTo>
                <a:lnTo>
                  <a:pt x="169775" y="34959"/>
                </a:lnTo>
                <a:lnTo>
                  <a:pt x="172715" y="40401"/>
                </a:lnTo>
                <a:lnTo>
                  <a:pt x="174675" y="45933"/>
                </a:lnTo>
                <a:lnTo>
                  <a:pt x="175981" y="51527"/>
                </a:lnTo>
                <a:lnTo>
                  <a:pt x="176852" y="57161"/>
                </a:lnTo>
                <a:lnTo>
                  <a:pt x="178227" y="62822"/>
                </a:lnTo>
                <a:lnTo>
                  <a:pt x="179937" y="68501"/>
                </a:lnTo>
                <a:lnTo>
                  <a:pt x="181871" y="74192"/>
                </a:lnTo>
                <a:lnTo>
                  <a:pt x="183160" y="78938"/>
                </a:lnTo>
                <a:lnTo>
                  <a:pt x="184019" y="83055"/>
                </a:lnTo>
                <a:lnTo>
                  <a:pt x="184593" y="86752"/>
                </a:lnTo>
                <a:lnTo>
                  <a:pt x="184974" y="91122"/>
                </a:lnTo>
                <a:lnTo>
                  <a:pt x="185229" y="95940"/>
                </a:lnTo>
                <a:lnTo>
                  <a:pt x="185398" y="101057"/>
                </a:lnTo>
                <a:lnTo>
                  <a:pt x="185587" y="111823"/>
                </a:lnTo>
                <a:lnTo>
                  <a:pt x="185738" y="15415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444"/>
          <p:cNvSpPr/>
          <p:nvPr/>
        </p:nvSpPr>
        <p:spPr>
          <a:xfrm>
            <a:off x="7179468" y="2494597"/>
            <a:ext cx="128580" cy="299988"/>
          </a:xfrm>
          <a:custGeom>
            <a:avLst/>
            <a:gdLst/>
            <a:ahLst/>
            <a:cxnLst/>
            <a:rect l="0" t="0" r="0" b="0"/>
            <a:pathLst>
              <a:path w="128580" h="299988">
                <a:moveTo>
                  <a:pt x="78582" y="0"/>
                </a:moveTo>
                <a:lnTo>
                  <a:pt x="57790" y="0"/>
                </a:lnTo>
                <a:lnTo>
                  <a:pt x="54402" y="953"/>
                </a:lnTo>
                <a:lnTo>
                  <a:pt x="51350" y="2540"/>
                </a:lnTo>
                <a:lnTo>
                  <a:pt x="48521" y="4551"/>
                </a:lnTo>
                <a:lnTo>
                  <a:pt x="45841" y="6844"/>
                </a:lnTo>
                <a:lnTo>
                  <a:pt x="43261" y="9325"/>
                </a:lnTo>
                <a:lnTo>
                  <a:pt x="40747" y="11932"/>
                </a:lnTo>
                <a:lnTo>
                  <a:pt x="38277" y="15575"/>
                </a:lnTo>
                <a:lnTo>
                  <a:pt x="35837" y="19908"/>
                </a:lnTo>
                <a:lnTo>
                  <a:pt x="33416" y="24702"/>
                </a:lnTo>
                <a:lnTo>
                  <a:pt x="30215" y="29803"/>
                </a:lnTo>
                <a:lnTo>
                  <a:pt x="26494" y="35109"/>
                </a:lnTo>
                <a:lnTo>
                  <a:pt x="22425" y="40551"/>
                </a:lnTo>
                <a:lnTo>
                  <a:pt x="18126" y="50847"/>
                </a:lnTo>
                <a:lnTo>
                  <a:pt x="13671" y="64378"/>
                </a:lnTo>
                <a:lnTo>
                  <a:pt x="9114" y="80066"/>
                </a:lnTo>
                <a:lnTo>
                  <a:pt x="6077" y="91477"/>
                </a:lnTo>
                <a:lnTo>
                  <a:pt x="4051" y="100038"/>
                </a:lnTo>
                <a:lnTo>
                  <a:pt x="2702" y="106697"/>
                </a:lnTo>
                <a:lnTo>
                  <a:pt x="1801" y="112089"/>
                </a:lnTo>
                <a:lnTo>
                  <a:pt x="801" y="120620"/>
                </a:lnTo>
                <a:lnTo>
                  <a:pt x="1328" y="124228"/>
                </a:lnTo>
                <a:lnTo>
                  <a:pt x="4030" y="130778"/>
                </a:lnTo>
                <a:lnTo>
                  <a:pt x="5862" y="132905"/>
                </a:lnTo>
                <a:lnTo>
                  <a:pt x="7877" y="134323"/>
                </a:lnTo>
                <a:lnTo>
                  <a:pt x="10014" y="135269"/>
                </a:lnTo>
                <a:lnTo>
                  <a:pt x="12232" y="135899"/>
                </a:lnTo>
                <a:lnTo>
                  <a:pt x="14506" y="136320"/>
                </a:lnTo>
                <a:lnTo>
                  <a:pt x="16814" y="136600"/>
                </a:lnTo>
                <a:lnTo>
                  <a:pt x="19941" y="136786"/>
                </a:lnTo>
                <a:lnTo>
                  <a:pt x="27649" y="136994"/>
                </a:lnTo>
                <a:lnTo>
                  <a:pt x="37120" y="137111"/>
                </a:lnTo>
                <a:lnTo>
                  <a:pt x="40622" y="136175"/>
                </a:lnTo>
                <a:lnTo>
                  <a:pt x="44545" y="134599"/>
                </a:lnTo>
                <a:lnTo>
                  <a:pt x="48746" y="132595"/>
                </a:lnTo>
                <a:lnTo>
                  <a:pt x="52341" y="131259"/>
                </a:lnTo>
                <a:lnTo>
                  <a:pt x="55532" y="130369"/>
                </a:lnTo>
                <a:lnTo>
                  <a:pt x="58452" y="129775"/>
                </a:lnTo>
                <a:lnTo>
                  <a:pt x="61987" y="128427"/>
                </a:lnTo>
                <a:lnTo>
                  <a:pt x="65931" y="126575"/>
                </a:lnTo>
                <a:lnTo>
                  <a:pt x="70149" y="124389"/>
                </a:lnTo>
                <a:lnTo>
                  <a:pt x="73753" y="121026"/>
                </a:lnTo>
                <a:lnTo>
                  <a:pt x="76950" y="116879"/>
                </a:lnTo>
                <a:lnTo>
                  <a:pt x="79875" y="112209"/>
                </a:lnTo>
                <a:lnTo>
                  <a:pt x="83413" y="108144"/>
                </a:lnTo>
                <a:lnTo>
                  <a:pt x="87358" y="104481"/>
                </a:lnTo>
                <a:lnTo>
                  <a:pt x="91577" y="101087"/>
                </a:lnTo>
                <a:lnTo>
                  <a:pt x="94389" y="96919"/>
                </a:lnTo>
                <a:lnTo>
                  <a:pt x="96263" y="92235"/>
                </a:lnTo>
                <a:lnTo>
                  <a:pt x="99141" y="82903"/>
                </a:lnTo>
                <a:lnTo>
                  <a:pt x="103065" y="75581"/>
                </a:lnTo>
                <a:lnTo>
                  <a:pt x="105338" y="69152"/>
                </a:lnTo>
                <a:lnTo>
                  <a:pt x="106618" y="60177"/>
                </a:lnTo>
                <a:lnTo>
                  <a:pt x="106998" y="51485"/>
                </a:lnTo>
                <a:lnTo>
                  <a:pt x="107086" y="44790"/>
                </a:lnTo>
                <a:lnTo>
                  <a:pt x="107157" y="10192"/>
                </a:lnTo>
                <a:lnTo>
                  <a:pt x="106364" y="9653"/>
                </a:lnTo>
                <a:lnTo>
                  <a:pt x="103364" y="9053"/>
                </a:lnTo>
                <a:lnTo>
                  <a:pt x="101006" y="8715"/>
                </a:lnTo>
                <a:lnTo>
                  <a:pt x="100676" y="9620"/>
                </a:lnTo>
                <a:lnTo>
                  <a:pt x="100144" y="17916"/>
                </a:lnTo>
                <a:lnTo>
                  <a:pt x="100052" y="25946"/>
                </a:lnTo>
                <a:lnTo>
                  <a:pt x="100039" y="28728"/>
                </a:lnTo>
                <a:lnTo>
                  <a:pt x="100824" y="31534"/>
                </a:lnTo>
                <a:lnTo>
                  <a:pt x="103813" y="37193"/>
                </a:lnTo>
                <a:lnTo>
                  <a:pt x="105671" y="45423"/>
                </a:lnTo>
                <a:lnTo>
                  <a:pt x="106166" y="50284"/>
                </a:lnTo>
                <a:lnTo>
                  <a:pt x="106496" y="55431"/>
                </a:lnTo>
                <a:lnTo>
                  <a:pt x="106716" y="60766"/>
                </a:lnTo>
                <a:lnTo>
                  <a:pt x="106863" y="66228"/>
                </a:lnTo>
                <a:lnTo>
                  <a:pt x="107755" y="71775"/>
                </a:lnTo>
                <a:lnTo>
                  <a:pt x="109143" y="77377"/>
                </a:lnTo>
                <a:lnTo>
                  <a:pt x="110862" y="83017"/>
                </a:lnTo>
                <a:lnTo>
                  <a:pt x="112802" y="88683"/>
                </a:lnTo>
                <a:lnTo>
                  <a:pt x="114889" y="94364"/>
                </a:lnTo>
                <a:lnTo>
                  <a:pt x="117074" y="100057"/>
                </a:lnTo>
                <a:lnTo>
                  <a:pt x="118531" y="105758"/>
                </a:lnTo>
                <a:lnTo>
                  <a:pt x="119502" y="111462"/>
                </a:lnTo>
                <a:lnTo>
                  <a:pt x="120150" y="117171"/>
                </a:lnTo>
                <a:lnTo>
                  <a:pt x="121375" y="122881"/>
                </a:lnTo>
                <a:lnTo>
                  <a:pt x="122986" y="128594"/>
                </a:lnTo>
                <a:lnTo>
                  <a:pt x="124853" y="134307"/>
                </a:lnTo>
                <a:lnTo>
                  <a:pt x="126098" y="140021"/>
                </a:lnTo>
                <a:lnTo>
                  <a:pt x="126928" y="145734"/>
                </a:lnTo>
                <a:lnTo>
                  <a:pt x="127481" y="151449"/>
                </a:lnTo>
                <a:lnTo>
                  <a:pt x="127851" y="158116"/>
                </a:lnTo>
                <a:lnTo>
                  <a:pt x="128096" y="165418"/>
                </a:lnTo>
                <a:lnTo>
                  <a:pt x="128443" y="186808"/>
                </a:lnTo>
                <a:lnTo>
                  <a:pt x="128579" y="221115"/>
                </a:lnTo>
                <a:lnTo>
                  <a:pt x="127789" y="226467"/>
                </a:lnTo>
                <a:lnTo>
                  <a:pt x="126468" y="231941"/>
                </a:lnTo>
                <a:lnTo>
                  <a:pt x="124793" y="237495"/>
                </a:lnTo>
                <a:lnTo>
                  <a:pt x="120815" y="246206"/>
                </a:lnTo>
                <a:lnTo>
                  <a:pt x="118644" y="249862"/>
                </a:lnTo>
                <a:lnTo>
                  <a:pt x="116402" y="254205"/>
                </a:lnTo>
                <a:lnTo>
                  <a:pt x="114114" y="259005"/>
                </a:lnTo>
                <a:lnTo>
                  <a:pt x="111795" y="264110"/>
                </a:lnTo>
                <a:lnTo>
                  <a:pt x="109218" y="272323"/>
                </a:lnTo>
                <a:lnTo>
                  <a:pt x="108532" y="275846"/>
                </a:lnTo>
                <a:lnTo>
                  <a:pt x="107280" y="278195"/>
                </a:lnTo>
                <a:lnTo>
                  <a:pt x="105651" y="279761"/>
                </a:lnTo>
                <a:lnTo>
                  <a:pt x="103772" y="280805"/>
                </a:lnTo>
                <a:lnTo>
                  <a:pt x="93543" y="286825"/>
                </a:lnTo>
                <a:lnTo>
                  <a:pt x="89349" y="288372"/>
                </a:lnTo>
                <a:lnTo>
                  <a:pt x="84966" y="289403"/>
                </a:lnTo>
                <a:lnTo>
                  <a:pt x="80457" y="290090"/>
                </a:lnTo>
                <a:lnTo>
                  <a:pt x="76657" y="291501"/>
                </a:lnTo>
                <a:lnTo>
                  <a:pt x="73330" y="293394"/>
                </a:lnTo>
                <a:lnTo>
                  <a:pt x="70318" y="295609"/>
                </a:lnTo>
                <a:lnTo>
                  <a:pt x="66723" y="297085"/>
                </a:lnTo>
                <a:lnTo>
                  <a:pt x="62739" y="298069"/>
                </a:lnTo>
                <a:lnTo>
                  <a:pt x="58494" y="298725"/>
                </a:lnTo>
                <a:lnTo>
                  <a:pt x="54078" y="299163"/>
                </a:lnTo>
                <a:lnTo>
                  <a:pt x="49545" y="299455"/>
                </a:lnTo>
                <a:lnTo>
                  <a:pt x="40277" y="299778"/>
                </a:lnTo>
                <a:lnTo>
                  <a:pt x="23508" y="299987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445"/>
          <p:cNvSpPr/>
          <p:nvPr/>
        </p:nvSpPr>
        <p:spPr>
          <a:xfrm>
            <a:off x="7493793" y="2530218"/>
            <a:ext cx="142876" cy="152975"/>
          </a:xfrm>
          <a:custGeom>
            <a:avLst/>
            <a:gdLst/>
            <a:ahLst/>
            <a:cxnLst/>
            <a:rect l="0" t="0" r="0" b="0"/>
            <a:pathLst>
              <a:path w="142876" h="152975">
                <a:moveTo>
                  <a:pt x="0" y="67249"/>
                </a:moveTo>
                <a:lnTo>
                  <a:pt x="13208" y="67249"/>
                </a:lnTo>
                <a:lnTo>
                  <a:pt x="15925" y="69789"/>
                </a:lnTo>
                <a:lnTo>
                  <a:pt x="17760" y="71800"/>
                </a:lnTo>
                <a:lnTo>
                  <a:pt x="20572" y="73141"/>
                </a:lnTo>
                <a:lnTo>
                  <a:pt x="24033" y="74034"/>
                </a:lnTo>
                <a:lnTo>
                  <a:pt x="27928" y="74630"/>
                </a:lnTo>
                <a:lnTo>
                  <a:pt x="31318" y="75028"/>
                </a:lnTo>
                <a:lnTo>
                  <a:pt x="34374" y="75292"/>
                </a:lnTo>
                <a:lnTo>
                  <a:pt x="37203" y="75469"/>
                </a:lnTo>
                <a:lnTo>
                  <a:pt x="42464" y="75665"/>
                </a:lnTo>
                <a:lnTo>
                  <a:pt x="52006" y="75775"/>
                </a:lnTo>
                <a:lnTo>
                  <a:pt x="56101" y="75791"/>
                </a:lnTo>
                <a:lnTo>
                  <a:pt x="59626" y="74848"/>
                </a:lnTo>
                <a:lnTo>
                  <a:pt x="62770" y="73268"/>
                </a:lnTo>
                <a:lnTo>
                  <a:pt x="65659" y="71262"/>
                </a:lnTo>
                <a:lnTo>
                  <a:pt x="69173" y="69924"/>
                </a:lnTo>
                <a:lnTo>
                  <a:pt x="73103" y="69033"/>
                </a:lnTo>
                <a:lnTo>
                  <a:pt x="77310" y="68438"/>
                </a:lnTo>
                <a:lnTo>
                  <a:pt x="80909" y="67089"/>
                </a:lnTo>
                <a:lnTo>
                  <a:pt x="84102" y="65238"/>
                </a:lnTo>
                <a:lnTo>
                  <a:pt x="87025" y="63051"/>
                </a:lnTo>
                <a:lnTo>
                  <a:pt x="90560" y="60640"/>
                </a:lnTo>
                <a:lnTo>
                  <a:pt x="98723" y="55422"/>
                </a:lnTo>
                <a:lnTo>
                  <a:pt x="102327" y="53649"/>
                </a:lnTo>
                <a:lnTo>
                  <a:pt x="105525" y="52468"/>
                </a:lnTo>
                <a:lnTo>
                  <a:pt x="108449" y="51680"/>
                </a:lnTo>
                <a:lnTo>
                  <a:pt x="110400" y="50202"/>
                </a:lnTo>
                <a:lnTo>
                  <a:pt x="111700" y="48265"/>
                </a:lnTo>
                <a:lnTo>
                  <a:pt x="112568" y="46020"/>
                </a:lnTo>
                <a:lnTo>
                  <a:pt x="113938" y="43571"/>
                </a:lnTo>
                <a:lnTo>
                  <a:pt x="115647" y="40987"/>
                </a:lnTo>
                <a:lnTo>
                  <a:pt x="117579" y="38311"/>
                </a:lnTo>
                <a:lnTo>
                  <a:pt x="119662" y="35574"/>
                </a:lnTo>
                <a:lnTo>
                  <a:pt x="127255" y="26048"/>
                </a:lnTo>
                <a:lnTo>
                  <a:pt x="127700" y="24542"/>
                </a:lnTo>
                <a:lnTo>
                  <a:pt x="128192" y="20328"/>
                </a:lnTo>
                <a:lnTo>
                  <a:pt x="127531" y="17871"/>
                </a:lnTo>
                <a:lnTo>
                  <a:pt x="126296" y="15281"/>
                </a:lnTo>
                <a:lnTo>
                  <a:pt x="124679" y="12601"/>
                </a:lnTo>
                <a:lnTo>
                  <a:pt x="122807" y="10815"/>
                </a:lnTo>
                <a:lnTo>
                  <a:pt x="120765" y="9624"/>
                </a:lnTo>
                <a:lnTo>
                  <a:pt x="118610" y="8830"/>
                </a:lnTo>
                <a:lnTo>
                  <a:pt x="116380" y="7348"/>
                </a:lnTo>
                <a:lnTo>
                  <a:pt x="114099" y="5408"/>
                </a:lnTo>
                <a:lnTo>
                  <a:pt x="111786" y="3161"/>
                </a:lnTo>
                <a:lnTo>
                  <a:pt x="108655" y="1664"/>
                </a:lnTo>
                <a:lnTo>
                  <a:pt x="104981" y="666"/>
                </a:lnTo>
                <a:lnTo>
                  <a:pt x="100943" y="0"/>
                </a:lnTo>
                <a:lnTo>
                  <a:pt x="97459" y="509"/>
                </a:lnTo>
                <a:lnTo>
                  <a:pt x="94342" y="1801"/>
                </a:lnTo>
                <a:lnTo>
                  <a:pt x="91469" y="3614"/>
                </a:lnTo>
                <a:lnTo>
                  <a:pt x="87967" y="4823"/>
                </a:lnTo>
                <a:lnTo>
                  <a:pt x="84046" y="5630"/>
                </a:lnTo>
                <a:lnTo>
                  <a:pt x="79843" y="6167"/>
                </a:lnTo>
                <a:lnTo>
                  <a:pt x="76247" y="7478"/>
                </a:lnTo>
                <a:lnTo>
                  <a:pt x="73056" y="9304"/>
                </a:lnTo>
                <a:lnTo>
                  <a:pt x="70136" y="11474"/>
                </a:lnTo>
                <a:lnTo>
                  <a:pt x="66601" y="13873"/>
                </a:lnTo>
                <a:lnTo>
                  <a:pt x="58440" y="19079"/>
                </a:lnTo>
                <a:lnTo>
                  <a:pt x="54835" y="21801"/>
                </a:lnTo>
                <a:lnTo>
                  <a:pt x="51638" y="24568"/>
                </a:lnTo>
                <a:lnTo>
                  <a:pt x="48714" y="27365"/>
                </a:lnTo>
                <a:lnTo>
                  <a:pt x="45969" y="31135"/>
                </a:lnTo>
                <a:lnTo>
                  <a:pt x="43346" y="35553"/>
                </a:lnTo>
                <a:lnTo>
                  <a:pt x="40804" y="40403"/>
                </a:lnTo>
                <a:lnTo>
                  <a:pt x="37522" y="44589"/>
                </a:lnTo>
                <a:lnTo>
                  <a:pt x="33746" y="48333"/>
                </a:lnTo>
                <a:lnTo>
                  <a:pt x="29641" y="51781"/>
                </a:lnTo>
                <a:lnTo>
                  <a:pt x="26111" y="55984"/>
                </a:lnTo>
                <a:lnTo>
                  <a:pt x="22964" y="60692"/>
                </a:lnTo>
                <a:lnTo>
                  <a:pt x="20071" y="65735"/>
                </a:lnTo>
                <a:lnTo>
                  <a:pt x="18144" y="71002"/>
                </a:lnTo>
                <a:lnTo>
                  <a:pt x="16859" y="76419"/>
                </a:lnTo>
                <a:lnTo>
                  <a:pt x="16002" y="81935"/>
                </a:lnTo>
                <a:lnTo>
                  <a:pt x="15430" y="86565"/>
                </a:lnTo>
                <a:lnTo>
                  <a:pt x="15050" y="90604"/>
                </a:lnTo>
                <a:lnTo>
                  <a:pt x="14796" y="94249"/>
                </a:lnTo>
                <a:lnTo>
                  <a:pt x="14626" y="97632"/>
                </a:lnTo>
                <a:lnTo>
                  <a:pt x="14439" y="103930"/>
                </a:lnTo>
                <a:lnTo>
                  <a:pt x="14333" y="112831"/>
                </a:lnTo>
                <a:lnTo>
                  <a:pt x="15111" y="115735"/>
                </a:lnTo>
                <a:lnTo>
                  <a:pt x="16425" y="118623"/>
                </a:lnTo>
                <a:lnTo>
                  <a:pt x="18094" y="121501"/>
                </a:lnTo>
                <a:lnTo>
                  <a:pt x="20000" y="124372"/>
                </a:lnTo>
                <a:lnTo>
                  <a:pt x="22065" y="127239"/>
                </a:lnTo>
                <a:lnTo>
                  <a:pt x="24235" y="130102"/>
                </a:lnTo>
                <a:lnTo>
                  <a:pt x="28763" y="135824"/>
                </a:lnTo>
                <a:lnTo>
                  <a:pt x="31081" y="138683"/>
                </a:lnTo>
                <a:lnTo>
                  <a:pt x="33421" y="140589"/>
                </a:lnTo>
                <a:lnTo>
                  <a:pt x="35775" y="141860"/>
                </a:lnTo>
                <a:lnTo>
                  <a:pt x="38137" y="142707"/>
                </a:lnTo>
                <a:lnTo>
                  <a:pt x="41300" y="144225"/>
                </a:lnTo>
                <a:lnTo>
                  <a:pt x="44996" y="146189"/>
                </a:lnTo>
                <a:lnTo>
                  <a:pt x="49048" y="148451"/>
                </a:lnTo>
                <a:lnTo>
                  <a:pt x="53336" y="149959"/>
                </a:lnTo>
                <a:lnTo>
                  <a:pt x="57783" y="150964"/>
                </a:lnTo>
                <a:lnTo>
                  <a:pt x="62334" y="151634"/>
                </a:lnTo>
                <a:lnTo>
                  <a:pt x="66957" y="152081"/>
                </a:lnTo>
                <a:lnTo>
                  <a:pt x="71625" y="152379"/>
                </a:lnTo>
                <a:lnTo>
                  <a:pt x="76326" y="152577"/>
                </a:lnTo>
                <a:lnTo>
                  <a:pt x="94318" y="152857"/>
                </a:lnTo>
                <a:lnTo>
                  <a:pt x="142875" y="15297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446"/>
          <p:cNvSpPr/>
          <p:nvPr/>
        </p:nvSpPr>
        <p:spPr>
          <a:xfrm>
            <a:off x="7693818" y="2494628"/>
            <a:ext cx="146690" cy="205707"/>
          </a:xfrm>
          <a:custGeom>
            <a:avLst/>
            <a:gdLst/>
            <a:ahLst/>
            <a:cxnLst/>
            <a:rect l="0" t="0" r="0" b="0"/>
            <a:pathLst>
              <a:path w="146690" h="205707">
                <a:moveTo>
                  <a:pt x="121444" y="8542"/>
                </a:moveTo>
                <a:lnTo>
                  <a:pt x="114388" y="74"/>
                </a:lnTo>
                <a:lnTo>
                  <a:pt x="110535" y="0"/>
                </a:lnTo>
                <a:lnTo>
                  <a:pt x="108615" y="942"/>
                </a:lnTo>
                <a:lnTo>
                  <a:pt x="104365" y="4529"/>
                </a:lnTo>
                <a:lnTo>
                  <a:pt x="99831" y="9299"/>
                </a:lnTo>
                <a:lnTo>
                  <a:pt x="95170" y="14593"/>
                </a:lnTo>
                <a:lnTo>
                  <a:pt x="90452" y="20121"/>
                </a:lnTo>
                <a:lnTo>
                  <a:pt x="87289" y="22929"/>
                </a:lnTo>
                <a:lnTo>
                  <a:pt x="83593" y="25753"/>
                </a:lnTo>
                <a:lnTo>
                  <a:pt x="79542" y="28588"/>
                </a:lnTo>
                <a:lnTo>
                  <a:pt x="76047" y="31431"/>
                </a:lnTo>
                <a:lnTo>
                  <a:pt x="72923" y="34279"/>
                </a:lnTo>
                <a:lnTo>
                  <a:pt x="70047" y="37130"/>
                </a:lnTo>
                <a:lnTo>
                  <a:pt x="66542" y="39983"/>
                </a:lnTo>
                <a:lnTo>
                  <a:pt x="62617" y="42838"/>
                </a:lnTo>
                <a:lnTo>
                  <a:pt x="58415" y="45693"/>
                </a:lnTo>
                <a:lnTo>
                  <a:pt x="54818" y="48549"/>
                </a:lnTo>
                <a:lnTo>
                  <a:pt x="51627" y="51406"/>
                </a:lnTo>
                <a:lnTo>
                  <a:pt x="48706" y="54263"/>
                </a:lnTo>
                <a:lnTo>
                  <a:pt x="46759" y="57120"/>
                </a:lnTo>
                <a:lnTo>
                  <a:pt x="45460" y="59977"/>
                </a:lnTo>
                <a:lnTo>
                  <a:pt x="44594" y="62834"/>
                </a:lnTo>
                <a:lnTo>
                  <a:pt x="41516" y="68549"/>
                </a:lnTo>
                <a:lnTo>
                  <a:pt x="39583" y="71407"/>
                </a:lnTo>
                <a:lnTo>
                  <a:pt x="38295" y="74264"/>
                </a:lnTo>
                <a:lnTo>
                  <a:pt x="36864" y="79979"/>
                </a:lnTo>
                <a:lnTo>
                  <a:pt x="37276" y="82836"/>
                </a:lnTo>
                <a:lnTo>
                  <a:pt x="39851" y="88552"/>
                </a:lnTo>
                <a:lnTo>
                  <a:pt x="41971" y="92573"/>
                </a:lnTo>
                <a:lnTo>
                  <a:pt x="46392" y="98316"/>
                </a:lnTo>
                <a:lnTo>
                  <a:pt x="48390" y="99824"/>
                </a:lnTo>
                <a:lnTo>
                  <a:pt x="52728" y="101499"/>
                </a:lnTo>
                <a:lnTo>
                  <a:pt x="54202" y="102898"/>
                </a:lnTo>
                <a:lnTo>
                  <a:pt x="55185" y="104783"/>
                </a:lnTo>
                <a:lnTo>
                  <a:pt x="55839" y="106993"/>
                </a:lnTo>
                <a:lnTo>
                  <a:pt x="57865" y="108466"/>
                </a:lnTo>
                <a:lnTo>
                  <a:pt x="60802" y="109448"/>
                </a:lnTo>
                <a:lnTo>
                  <a:pt x="64347" y="110103"/>
                </a:lnTo>
                <a:lnTo>
                  <a:pt x="69093" y="111491"/>
                </a:lnTo>
                <a:lnTo>
                  <a:pt x="74637" y="113370"/>
                </a:lnTo>
                <a:lnTo>
                  <a:pt x="80714" y="115575"/>
                </a:lnTo>
                <a:lnTo>
                  <a:pt x="85560" y="117044"/>
                </a:lnTo>
                <a:lnTo>
                  <a:pt x="89584" y="118024"/>
                </a:lnTo>
                <a:lnTo>
                  <a:pt x="93060" y="118678"/>
                </a:lnTo>
                <a:lnTo>
                  <a:pt x="96966" y="120066"/>
                </a:lnTo>
                <a:lnTo>
                  <a:pt x="101156" y="121944"/>
                </a:lnTo>
                <a:lnTo>
                  <a:pt x="105537" y="124148"/>
                </a:lnTo>
                <a:lnTo>
                  <a:pt x="110046" y="125618"/>
                </a:lnTo>
                <a:lnTo>
                  <a:pt x="114640" y="126597"/>
                </a:lnTo>
                <a:lnTo>
                  <a:pt x="119289" y="127250"/>
                </a:lnTo>
                <a:lnTo>
                  <a:pt x="123183" y="128638"/>
                </a:lnTo>
                <a:lnTo>
                  <a:pt x="126572" y="130516"/>
                </a:lnTo>
                <a:lnTo>
                  <a:pt x="129625" y="132720"/>
                </a:lnTo>
                <a:lnTo>
                  <a:pt x="132455" y="135143"/>
                </a:lnTo>
                <a:lnTo>
                  <a:pt x="135135" y="137710"/>
                </a:lnTo>
                <a:lnTo>
                  <a:pt x="137715" y="140374"/>
                </a:lnTo>
                <a:lnTo>
                  <a:pt x="139436" y="143102"/>
                </a:lnTo>
                <a:lnTo>
                  <a:pt x="141347" y="148674"/>
                </a:lnTo>
                <a:lnTo>
                  <a:pt x="144312" y="154325"/>
                </a:lnTo>
                <a:lnTo>
                  <a:pt x="146215" y="157166"/>
                </a:lnTo>
                <a:lnTo>
                  <a:pt x="146689" y="160012"/>
                </a:lnTo>
                <a:lnTo>
                  <a:pt x="146212" y="162862"/>
                </a:lnTo>
                <a:lnTo>
                  <a:pt x="143535" y="169729"/>
                </a:lnTo>
                <a:lnTo>
                  <a:pt x="139279" y="175469"/>
                </a:lnTo>
                <a:lnTo>
                  <a:pt x="130729" y="185943"/>
                </a:lnTo>
                <a:lnTo>
                  <a:pt x="126100" y="191527"/>
                </a:lnTo>
                <a:lnTo>
                  <a:pt x="122961" y="193397"/>
                </a:lnTo>
                <a:lnTo>
                  <a:pt x="119281" y="194643"/>
                </a:lnTo>
                <a:lnTo>
                  <a:pt x="115239" y="195475"/>
                </a:lnTo>
                <a:lnTo>
                  <a:pt x="111752" y="196981"/>
                </a:lnTo>
                <a:lnTo>
                  <a:pt x="108632" y="198938"/>
                </a:lnTo>
                <a:lnTo>
                  <a:pt x="105759" y="201195"/>
                </a:lnTo>
                <a:lnTo>
                  <a:pt x="102256" y="202700"/>
                </a:lnTo>
                <a:lnTo>
                  <a:pt x="98333" y="203703"/>
                </a:lnTo>
                <a:lnTo>
                  <a:pt x="94131" y="204372"/>
                </a:lnTo>
                <a:lnTo>
                  <a:pt x="89741" y="204818"/>
                </a:lnTo>
                <a:lnTo>
                  <a:pt x="85228" y="205115"/>
                </a:lnTo>
                <a:lnTo>
                  <a:pt x="75980" y="205445"/>
                </a:lnTo>
                <a:lnTo>
                  <a:pt x="48504" y="205694"/>
                </a:lnTo>
                <a:lnTo>
                  <a:pt x="34453" y="205706"/>
                </a:lnTo>
                <a:lnTo>
                  <a:pt x="31700" y="204755"/>
                </a:lnTo>
                <a:lnTo>
                  <a:pt x="29071" y="203168"/>
                </a:lnTo>
                <a:lnTo>
                  <a:pt x="26524" y="201158"/>
                </a:lnTo>
                <a:lnTo>
                  <a:pt x="24033" y="199817"/>
                </a:lnTo>
                <a:lnTo>
                  <a:pt x="21579" y="198924"/>
                </a:lnTo>
                <a:lnTo>
                  <a:pt x="0" y="1885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447"/>
          <p:cNvSpPr/>
          <p:nvPr/>
        </p:nvSpPr>
        <p:spPr>
          <a:xfrm>
            <a:off x="2800350" y="2931910"/>
            <a:ext cx="1300163" cy="634251"/>
          </a:xfrm>
          <a:custGeom>
            <a:avLst/>
            <a:gdLst/>
            <a:ahLst/>
            <a:cxnLst/>
            <a:rect l="0" t="0" r="0" b="0"/>
            <a:pathLst>
              <a:path w="1300163" h="634251">
                <a:moveTo>
                  <a:pt x="0" y="634250"/>
                </a:moveTo>
                <a:lnTo>
                  <a:pt x="24733" y="618140"/>
                </a:lnTo>
                <a:lnTo>
                  <a:pt x="48179" y="600051"/>
                </a:lnTo>
                <a:lnTo>
                  <a:pt x="58725" y="591414"/>
                </a:lnTo>
                <a:lnTo>
                  <a:pt x="67375" y="584732"/>
                </a:lnTo>
                <a:lnTo>
                  <a:pt x="85863" y="567460"/>
                </a:lnTo>
                <a:lnTo>
                  <a:pt x="109555" y="550665"/>
                </a:lnTo>
                <a:lnTo>
                  <a:pt x="124624" y="536036"/>
                </a:lnTo>
                <a:lnTo>
                  <a:pt x="148530" y="516566"/>
                </a:lnTo>
                <a:lnTo>
                  <a:pt x="158882" y="508603"/>
                </a:lnTo>
                <a:lnTo>
                  <a:pt x="174429" y="494363"/>
                </a:lnTo>
                <a:lnTo>
                  <a:pt x="198496" y="477995"/>
                </a:lnTo>
                <a:lnTo>
                  <a:pt x="215976" y="462222"/>
                </a:lnTo>
                <a:lnTo>
                  <a:pt x="236236" y="445484"/>
                </a:lnTo>
                <a:lnTo>
                  <a:pt x="255204" y="428459"/>
                </a:lnTo>
                <a:lnTo>
                  <a:pt x="270879" y="411350"/>
                </a:lnTo>
                <a:lnTo>
                  <a:pt x="287693" y="394216"/>
                </a:lnTo>
                <a:lnTo>
                  <a:pt x="307757" y="377073"/>
                </a:lnTo>
                <a:lnTo>
                  <a:pt x="335870" y="354215"/>
                </a:lnTo>
                <a:lnTo>
                  <a:pt x="361013" y="337070"/>
                </a:lnTo>
                <a:lnTo>
                  <a:pt x="380987" y="319925"/>
                </a:lnTo>
                <a:lnTo>
                  <a:pt x="400751" y="302780"/>
                </a:lnTo>
                <a:lnTo>
                  <a:pt x="442974" y="268490"/>
                </a:lnTo>
                <a:lnTo>
                  <a:pt x="468154" y="251345"/>
                </a:lnTo>
                <a:lnTo>
                  <a:pt x="491931" y="234200"/>
                </a:lnTo>
                <a:lnTo>
                  <a:pt x="510264" y="217055"/>
                </a:lnTo>
                <a:lnTo>
                  <a:pt x="529544" y="199910"/>
                </a:lnTo>
                <a:lnTo>
                  <a:pt x="550337" y="182765"/>
                </a:lnTo>
                <a:lnTo>
                  <a:pt x="571579" y="165620"/>
                </a:lnTo>
                <a:lnTo>
                  <a:pt x="607229" y="143830"/>
                </a:lnTo>
                <a:lnTo>
                  <a:pt x="628653" y="127943"/>
                </a:lnTo>
                <a:lnTo>
                  <a:pt x="650082" y="113711"/>
                </a:lnTo>
                <a:lnTo>
                  <a:pt x="678656" y="95817"/>
                </a:lnTo>
                <a:lnTo>
                  <a:pt x="706604" y="77629"/>
                </a:lnTo>
                <a:lnTo>
                  <a:pt x="730961" y="61875"/>
                </a:lnTo>
                <a:lnTo>
                  <a:pt x="750077" y="44550"/>
                </a:lnTo>
                <a:lnTo>
                  <a:pt x="769141" y="31674"/>
                </a:lnTo>
                <a:lnTo>
                  <a:pt x="778667" y="28301"/>
                </a:lnTo>
                <a:lnTo>
                  <a:pt x="783430" y="27401"/>
                </a:lnTo>
                <a:lnTo>
                  <a:pt x="790839" y="23862"/>
                </a:lnTo>
                <a:lnTo>
                  <a:pt x="793926" y="21584"/>
                </a:lnTo>
                <a:lnTo>
                  <a:pt x="801589" y="19054"/>
                </a:lnTo>
                <a:lnTo>
                  <a:pt x="805855" y="18380"/>
                </a:lnTo>
                <a:lnTo>
                  <a:pt x="812712" y="15090"/>
                </a:lnTo>
                <a:lnTo>
                  <a:pt x="818405" y="11405"/>
                </a:lnTo>
                <a:lnTo>
                  <a:pt x="853010" y="2825"/>
                </a:lnTo>
                <a:lnTo>
                  <a:pt x="876918" y="0"/>
                </a:lnTo>
                <a:lnTo>
                  <a:pt x="877506" y="914"/>
                </a:lnTo>
                <a:lnTo>
                  <a:pt x="878159" y="4470"/>
                </a:lnTo>
                <a:lnTo>
                  <a:pt x="879126" y="5799"/>
                </a:lnTo>
                <a:lnTo>
                  <a:pt x="880566" y="6685"/>
                </a:lnTo>
                <a:lnTo>
                  <a:pt x="884281" y="7670"/>
                </a:lnTo>
                <a:lnTo>
                  <a:pt x="888578" y="8107"/>
                </a:lnTo>
                <a:lnTo>
                  <a:pt x="890042" y="9176"/>
                </a:lnTo>
                <a:lnTo>
                  <a:pt x="891017" y="10842"/>
                </a:lnTo>
                <a:lnTo>
                  <a:pt x="892854" y="16668"/>
                </a:lnTo>
                <a:lnTo>
                  <a:pt x="896727" y="21473"/>
                </a:lnTo>
                <a:lnTo>
                  <a:pt x="898649" y="22850"/>
                </a:lnTo>
                <a:lnTo>
                  <a:pt x="905147" y="25739"/>
                </a:lnTo>
                <a:lnTo>
                  <a:pt x="909758" y="29791"/>
                </a:lnTo>
                <a:lnTo>
                  <a:pt x="911305" y="32205"/>
                </a:lnTo>
                <a:lnTo>
                  <a:pt x="912337" y="34766"/>
                </a:lnTo>
                <a:lnTo>
                  <a:pt x="913024" y="37427"/>
                </a:lnTo>
                <a:lnTo>
                  <a:pt x="914277" y="39200"/>
                </a:lnTo>
                <a:lnTo>
                  <a:pt x="915905" y="40383"/>
                </a:lnTo>
                <a:lnTo>
                  <a:pt x="917785" y="41171"/>
                </a:lnTo>
                <a:lnTo>
                  <a:pt x="919038" y="42649"/>
                </a:lnTo>
                <a:lnTo>
                  <a:pt x="919873" y="44587"/>
                </a:lnTo>
                <a:lnTo>
                  <a:pt x="920430" y="46831"/>
                </a:lnTo>
                <a:lnTo>
                  <a:pt x="923165" y="51865"/>
                </a:lnTo>
                <a:lnTo>
                  <a:pt x="932870" y="65679"/>
                </a:lnTo>
                <a:lnTo>
                  <a:pt x="934515" y="71354"/>
                </a:lnTo>
                <a:lnTo>
                  <a:pt x="936541" y="73249"/>
                </a:lnTo>
                <a:lnTo>
                  <a:pt x="939480" y="74511"/>
                </a:lnTo>
                <a:lnTo>
                  <a:pt x="943026" y="75353"/>
                </a:lnTo>
                <a:lnTo>
                  <a:pt x="945390" y="77820"/>
                </a:lnTo>
                <a:lnTo>
                  <a:pt x="946966" y="81369"/>
                </a:lnTo>
                <a:lnTo>
                  <a:pt x="948017" y="85640"/>
                </a:lnTo>
                <a:lnTo>
                  <a:pt x="950305" y="89440"/>
                </a:lnTo>
                <a:lnTo>
                  <a:pt x="971212" y="111217"/>
                </a:lnTo>
                <a:lnTo>
                  <a:pt x="984800" y="127286"/>
                </a:lnTo>
                <a:lnTo>
                  <a:pt x="1022918" y="172970"/>
                </a:lnTo>
                <a:lnTo>
                  <a:pt x="1034054" y="191272"/>
                </a:lnTo>
                <a:lnTo>
                  <a:pt x="1050718" y="207587"/>
                </a:lnTo>
                <a:lnTo>
                  <a:pt x="1064592" y="223352"/>
                </a:lnTo>
                <a:lnTo>
                  <a:pt x="1073227" y="234458"/>
                </a:lnTo>
                <a:lnTo>
                  <a:pt x="1083344" y="251421"/>
                </a:lnTo>
                <a:lnTo>
                  <a:pt x="1096043" y="268513"/>
                </a:lnTo>
                <a:lnTo>
                  <a:pt x="1109860" y="284689"/>
                </a:lnTo>
                <a:lnTo>
                  <a:pt x="1128751" y="301711"/>
                </a:lnTo>
                <a:lnTo>
                  <a:pt x="1137461" y="312147"/>
                </a:lnTo>
                <a:lnTo>
                  <a:pt x="1147621" y="328733"/>
                </a:lnTo>
                <a:lnTo>
                  <a:pt x="1159538" y="345712"/>
                </a:lnTo>
                <a:lnTo>
                  <a:pt x="1168449" y="362808"/>
                </a:lnTo>
                <a:lnTo>
                  <a:pt x="1176911" y="379938"/>
                </a:lnTo>
                <a:lnTo>
                  <a:pt x="1188325" y="397079"/>
                </a:lnTo>
                <a:lnTo>
                  <a:pt x="1197881" y="414223"/>
                </a:lnTo>
                <a:lnTo>
                  <a:pt x="1209620" y="430415"/>
                </a:lnTo>
                <a:lnTo>
                  <a:pt x="1223217" y="447443"/>
                </a:lnTo>
                <a:lnTo>
                  <a:pt x="1237161" y="464317"/>
                </a:lnTo>
                <a:lnTo>
                  <a:pt x="1250012" y="486553"/>
                </a:lnTo>
                <a:lnTo>
                  <a:pt x="1257236" y="495264"/>
                </a:lnTo>
                <a:lnTo>
                  <a:pt x="1276772" y="514329"/>
                </a:lnTo>
                <a:lnTo>
                  <a:pt x="1290722" y="528946"/>
                </a:lnTo>
                <a:lnTo>
                  <a:pt x="1292281" y="529757"/>
                </a:lnTo>
                <a:lnTo>
                  <a:pt x="1300162" y="53138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448"/>
          <p:cNvSpPr/>
          <p:nvPr/>
        </p:nvSpPr>
        <p:spPr>
          <a:xfrm>
            <a:off x="2857500" y="3489007"/>
            <a:ext cx="1271588" cy="120016"/>
          </a:xfrm>
          <a:custGeom>
            <a:avLst/>
            <a:gdLst/>
            <a:ahLst/>
            <a:cxnLst/>
            <a:rect l="0" t="0" r="0" b="0"/>
            <a:pathLst>
              <a:path w="1271588" h="120016">
                <a:moveTo>
                  <a:pt x="0" y="120015"/>
                </a:moveTo>
                <a:lnTo>
                  <a:pt x="179918" y="120015"/>
                </a:lnTo>
                <a:lnTo>
                  <a:pt x="193470" y="117475"/>
                </a:lnTo>
                <a:lnTo>
                  <a:pt x="206636" y="114124"/>
                </a:lnTo>
                <a:lnTo>
                  <a:pt x="243572" y="111678"/>
                </a:lnTo>
                <a:lnTo>
                  <a:pt x="264521" y="110560"/>
                </a:lnTo>
                <a:lnTo>
                  <a:pt x="278696" y="106923"/>
                </a:lnTo>
                <a:lnTo>
                  <a:pt x="312109" y="103670"/>
                </a:lnTo>
                <a:lnTo>
                  <a:pt x="344579" y="100489"/>
                </a:lnTo>
                <a:lnTo>
                  <a:pt x="362696" y="97049"/>
                </a:lnTo>
                <a:lnTo>
                  <a:pt x="389952" y="94160"/>
                </a:lnTo>
                <a:lnTo>
                  <a:pt x="398080" y="92301"/>
                </a:lnTo>
                <a:lnTo>
                  <a:pt x="414256" y="88648"/>
                </a:lnTo>
                <a:lnTo>
                  <a:pt x="440419" y="85639"/>
                </a:lnTo>
                <a:lnTo>
                  <a:pt x="448393" y="83762"/>
                </a:lnTo>
                <a:lnTo>
                  <a:pt x="464398" y="80091"/>
                </a:lnTo>
                <a:lnTo>
                  <a:pt x="500543" y="77733"/>
                </a:lnTo>
                <a:lnTo>
                  <a:pt x="534465" y="77267"/>
                </a:lnTo>
                <a:lnTo>
                  <a:pt x="551600" y="74664"/>
                </a:lnTo>
                <a:lnTo>
                  <a:pt x="569005" y="71284"/>
                </a:lnTo>
                <a:lnTo>
                  <a:pt x="601699" y="69114"/>
                </a:lnTo>
                <a:lnTo>
                  <a:pt x="638495" y="68686"/>
                </a:lnTo>
                <a:lnTo>
                  <a:pt x="657367" y="66087"/>
                </a:lnTo>
                <a:lnTo>
                  <a:pt x="676338" y="62710"/>
                </a:lnTo>
                <a:lnTo>
                  <a:pt x="712271" y="60541"/>
                </a:lnTo>
                <a:lnTo>
                  <a:pt x="746326" y="60113"/>
                </a:lnTo>
                <a:lnTo>
                  <a:pt x="827294" y="55488"/>
                </a:lnTo>
                <a:lnTo>
                  <a:pt x="852361" y="53185"/>
                </a:lnTo>
                <a:lnTo>
                  <a:pt x="872246" y="50697"/>
                </a:lnTo>
                <a:lnTo>
                  <a:pt x="888679" y="48086"/>
                </a:lnTo>
                <a:lnTo>
                  <a:pt x="923183" y="44410"/>
                </a:lnTo>
                <a:lnTo>
                  <a:pt x="956174" y="42216"/>
                </a:lnTo>
                <a:lnTo>
                  <a:pt x="963681" y="40527"/>
                </a:lnTo>
                <a:lnTo>
                  <a:pt x="978371" y="37062"/>
                </a:lnTo>
                <a:lnTo>
                  <a:pt x="1014370" y="34655"/>
                </a:lnTo>
                <a:lnTo>
                  <a:pt x="1042979" y="33410"/>
                </a:lnTo>
                <a:lnTo>
                  <a:pt x="1057271" y="29772"/>
                </a:lnTo>
                <a:lnTo>
                  <a:pt x="1096345" y="26074"/>
                </a:lnTo>
                <a:lnTo>
                  <a:pt x="1132358" y="25749"/>
                </a:lnTo>
                <a:lnTo>
                  <a:pt x="1176308" y="25719"/>
                </a:lnTo>
                <a:lnTo>
                  <a:pt x="1185850" y="23178"/>
                </a:lnTo>
                <a:lnTo>
                  <a:pt x="1194588" y="19827"/>
                </a:lnTo>
                <a:lnTo>
                  <a:pt x="1204763" y="17940"/>
                </a:lnTo>
                <a:lnTo>
                  <a:pt x="1244303" y="17154"/>
                </a:lnTo>
                <a:lnTo>
                  <a:pt x="1271585" y="17146"/>
                </a:lnTo>
                <a:lnTo>
                  <a:pt x="1271587" y="8677"/>
                </a:lnTo>
                <a:lnTo>
                  <a:pt x="1265436" y="8582"/>
                </a:lnTo>
                <a:lnTo>
                  <a:pt x="1262769" y="6037"/>
                </a:lnTo>
                <a:lnTo>
                  <a:pt x="1257620" y="354"/>
                </a:lnTo>
                <a:lnTo>
                  <a:pt x="1253247" y="70"/>
                </a:lnTo>
                <a:lnTo>
                  <a:pt x="12573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449"/>
          <p:cNvSpPr/>
          <p:nvPr/>
        </p:nvSpPr>
        <p:spPr>
          <a:xfrm>
            <a:off x="2793206" y="3591878"/>
            <a:ext cx="100013" cy="17145"/>
          </a:xfrm>
          <a:custGeom>
            <a:avLst/>
            <a:gdLst/>
            <a:ahLst/>
            <a:cxnLst/>
            <a:rect l="0" t="0" r="0" b="0"/>
            <a:pathLst>
              <a:path w="100013" h="17145">
                <a:moveTo>
                  <a:pt x="100012" y="17144"/>
                </a:moveTo>
                <a:lnTo>
                  <a:pt x="89163" y="17144"/>
                </a:lnTo>
                <a:lnTo>
                  <a:pt x="88017" y="16192"/>
                </a:lnTo>
                <a:lnTo>
                  <a:pt x="87253" y="14604"/>
                </a:lnTo>
                <a:lnTo>
                  <a:pt x="86744" y="12594"/>
                </a:lnTo>
                <a:lnTo>
                  <a:pt x="85610" y="11253"/>
                </a:lnTo>
                <a:lnTo>
                  <a:pt x="84061" y="10359"/>
                </a:lnTo>
                <a:lnTo>
                  <a:pt x="79663" y="8925"/>
                </a:lnTo>
                <a:lnTo>
                  <a:pt x="76946" y="8729"/>
                </a:lnTo>
                <a:lnTo>
                  <a:pt x="72525" y="8603"/>
                </a:lnTo>
                <a:lnTo>
                  <a:pt x="65382" y="8575"/>
                </a:lnTo>
                <a:lnTo>
                  <a:pt x="64225" y="7621"/>
                </a:lnTo>
                <a:lnTo>
                  <a:pt x="62661" y="6033"/>
                </a:lnTo>
                <a:lnTo>
                  <a:pt x="58238" y="1191"/>
                </a:lnTo>
                <a:lnTo>
                  <a:pt x="57082" y="794"/>
                </a:lnTo>
                <a:lnTo>
                  <a:pt x="55517" y="529"/>
                </a:lnTo>
                <a:lnTo>
                  <a:pt x="53680" y="353"/>
                </a:lnTo>
                <a:lnTo>
                  <a:pt x="51662" y="235"/>
                </a:lnTo>
                <a:lnTo>
                  <a:pt x="47302" y="10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450"/>
          <p:cNvSpPr/>
          <p:nvPr/>
        </p:nvSpPr>
        <p:spPr>
          <a:xfrm>
            <a:off x="2857507" y="3146107"/>
            <a:ext cx="35712" cy="128589"/>
          </a:xfrm>
          <a:custGeom>
            <a:avLst/>
            <a:gdLst/>
            <a:ahLst/>
            <a:cxnLst/>
            <a:rect l="0" t="0" r="0" b="0"/>
            <a:pathLst>
              <a:path w="35712" h="128589">
                <a:moveTo>
                  <a:pt x="7136" y="0"/>
                </a:moveTo>
                <a:lnTo>
                  <a:pt x="287" y="0"/>
                </a:lnTo>
                <a:lnTo>
                  <a:pt x="123" y="2540"/>
                </a:lnTo>
                <a:lnTo>
                  <a:pt x="18" y="7381"/>
                </a:lnTo>
                <a:lnTo>
                  <a:pt x="0" y="12771"/>
                </a:lnTo>
                <a:lnTo>
                  <a:pt x="791" y="15181"/>
                </a:lnTo>
                <a:lnTo>
                  <a:pt x="2113" y="17741"/>
                </a:lnTo>
                <a:lnTo>
                  <a:pt x="3787" y="20400"/>
                </a:lnTo>
                <a:lnTo>
                  <a:pt x="4904" y="23125"/>
                </a:lnTo>
                <a:lnTo>
                  <a:pt x="5648" y="25894"/>
                </a:lnTo>
                <a:lnTo>
                  <a:pt x="6144" y="28693"/>
                </a:lnTo>
                <a:lnTo>
                  <a:pt x="7269" y="31511"/>
                </a:lnTo>
                <a:lnTo>
                  <a:pt x="8812" y="34343"/>
                </a:lnTo>
                <a:lnTo>
                  <a:pt x="10635" y="37183"/>
                </a:lnTo>
                <a:lnTo>
                  <a:pt x="11850" y="40028"/>
                </a:lnTo>
                <a:lnTo>
                  <a:pt x="12660" y="42878"/>
                </a:lnTo>
                <a:lnTo>
                  <a:pt x="13200" y="45731"/>
                </a:lnTo>
                <a:lnTo>
                  <a:pt x="14354" y="48585"/>
                </a:lnTo>
                <a:lnTo>
                  <a:pt x="15917" y="51440"/>
                </a:lnTo>
                <a:lnTo>
                  <a:pt x="17753" y="54296"/>
                </a:lnTo>
                <a:lnTo>
                  <a:pt x="18976" y="57152"/>
                </a:lnTo>
                <a:lnTo>
                  <a:pt x="19792" y="60009"/>
                </a:lnTo>
                <a:lnTo>
                  <a:pt x="20336" y="62866"/>
                </a:lnTo>
                <a:lnTo>
                  <a:pt x="21493" y="65723"/>
                </a:lnTo>
                <a:lnTo>
                  <a:pt x="23057" y="68581"/>
                </a:lnTo>
                <a:lnTo>
                  <a:pt x="24894" y="71438"/>
                </a:lnTo>
                <a:lnTo>
                  <a:pt x="26119" y="74295"/>
                </a:lnTo>
                <a:lnTo>
                  <a:pt x="26935" y="77153"/>
                </a:lnTo>
                <a:lnTo>
                  <a:pt x="27479" y="80010"/>
                </a:lnTo>
                <a:lnTo>
                  <a:pt x="27842" y="82868"/>
                </a:lnTo>
                <a:lnTo>
                  <a:pt x="28084" y="85725"/>
                </a:lnTo>
                <a:lnTo>
                  <a:pt x="28245" y="88583"/>
                </a:lnTo>
                <a:lnTo>
                  <a:pt x="28353" y="91440"/>
                </a:lnTo>
                <a:lnTo>
                  <a:pt x="28472" y="97155"/>
                </a:lnTo>
                <a:lnTo>
                  <a:pt x="28565" y="115492"/>
                </a:lnTo>
                <a:lnTo>
                  <a:pt x="29360" y="117000"/>
                </a:lnTo>
                <a:lnTo>
                  <a:pt x="30683" y="118005"/>
                </a:lnTo>
                <a:lnTo>
                  <a:pt x="35711" y="1285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451"/>
          <p:cNvSpPr/>
          <p:nvPr/>
        </p:nvSpPr>
        <p:spPr>
          <a:xfrm>
            <a:off x="2946311" y="3094672"/>
            <a:ext cx="79254" cy="111336"/>
          </a:xfrm>
          <a:custGeom>
            <a:avLst/>
            <a:gdLst/>
            <a:ahLst/>
            <a:cxnLst/>
            <a:rect l="0" t="0" r="0" b="0"/>
            <a:pathLst>
              <a:path w="79254" h="111336">
                <a:moveTo>
                  <a:pt x="4057" y="25717"/>
                </a:moveTo>
                <a:lnTo>
                  <a:pt x="4057" y="21167"/>
                </a:lnTo>
                <a:lnTo>
                  <a:pt x="4851" y="19826"/>
                </a:lnTo>
                <a:lnTo>
                  <a:pt x="6174" y="18933"/>
                </a:lnTo>
                <a:lnTo>
                  <a:pt x="7850" y="18337"/>
                </a:lnTo>
                <a:lnTo>
                  <a:pt x="8173" y="17940"/>
                </a:lnTo>
                <a:lnTo>
                  <a:pt x="7595" y="17675"/>
                </a:lnTo>
                <a:lnTo>
                  <a:pt x="6416" y="17498"/>
                </a:lnTo>
                <a:lnTo>
                  <a:pt x="6423" y="17381"/>
                </a:lnTo>
                <a:lnTo>
                  <a:pt x="8549" y="17250"/>
                </a:lnTo>
                <a:lnTo>
                  <a:pt x="11180" y="17146"/>
                </a:lnTo>
                <a:lnTo>
                  <a:pt x="11199" y="29077"/>
                </a:lnTo>
                <a:lnTo>
                  <a:pt x="10406" y="31767"/>
                </a:lnTo>
                <a:lnTo>
                  <a:pt x="9084" y="34513"/>
                </a:lnTo>
                <a:lnTo>
                  <a:pt x="5050" y="41214"/>
                </a:lnTo>
                <a:lnTo>
                  <a:pt x="4499" y="44670"/>
                </a:lnTo>
                <a:lnTo>
                  <a:pt x="4351" y="46925"/>
                </a:lnTo>
                <a:lnTo>
                  <a:pt x="3460" y="49381"/>
                </a:lnTo>
                <a:lnTo>
                  <a:pt x="2072" y="51971"/>
                </a:lnTo>
                <a:lnTo>
                  <a:pt x="352" y="54650"/>
                </a:lnTo>
                <a:lnTo>
                  <a:pt x="0" y="57388"/>
                </a:lnTo>
                <a:lnTo>
                  <a:pt x="559" y="60167"/>
                </a:lnTo>
                <a:lnTo>
                  <a:pt x="1725" y="62971"/>
                </a:lnTo>
                <a:lnTo>
                  <a:pt x="2502" y="65793"/>
                </a:lnTo>
                <a:lnTo>
                  <a:pt x="3021" y="68627"/>
                </a:lnTo>
                <a:lnTo>
                  <a:pt x="3366" y="71469"/>
                </a:lnTo>
                <a:lnTo>
                  <a:pt x="3597" y="74316"/>
                </a:lnTo>
                <a:lnTo>
                  <a:pt x="3750" y="77167"/>
                </a:lnTo>
                <a:lnTo>
                  <a:pt x="3853" y="80020"/>
                </a:lnTo>
                <a:lnTo>
                  <a:pt x="3966" y="85729"/>
                </a:lnTo>
                <a:lnTo>
                  <a:pt x="3997" y="88586"/>
                </a:lnTo>
                <a:lnTo>
                  <a:pt x="4810" y="90490"/>
                </a:lnTo>
                <a:lnTo>
                  <a:pt x="6147" y="91759"/>
                </a:lnTo>
                <a:lnTo>
                  <a:pt x="7832" y="92605"/>
                </a:lnTo>
                <a:lnTo>
                  <a:pt x="9749" y="94122"/>
                </a:lnTo>
                <a:lnTo>
                  <a:pt x="11820" y="96086"/>
                </a:lnTo>
                <a:lnTo>
                  <a:pt x="17963" y="102473"/>
                </a:lnTo>
                <a:lnTo>
                  <a:pt x="24462" y="110216"/>
                </a:lnTo>
                <a:lnTo>
                  <a:pt x="25598" y="110625"/>
                </a:lnTo>
                <a:lnTo>
                  <a:pt x="27149" y="110898"/>
                </a:lnTo>
                <a:lnTo>
                  <a:pt x="28977" y="111079"/>
                </a:lnTo>
                <a:lnTo>
                  <a:pt x="31783" y="111200"/>
                </a:lnTo>
                <a:lnTo>
                  <a:pt x="39134" y="111335"/>
                </a:lnTo>
                <a:lnTo>
                  <a:pt x="41729" y="110419"/>
                </a:lnTo>
                <a:lnTo>
                  <a:pt x="43459" y="108855"/>
                </a:lnTo>
                <a:lnTo>
                  <a:pt x="44613" y="106860"/>
                </a:lnTo>
                <a:lnTo>
                  <a:pt x="46176" y="105530"/>
                </a:lnTo>
                <a:lnTo>
                  <a:pt x="48011" y="104644"/>
                </a:lnTo>
                <a:lnTo>
                  <a:pt x="50029" y="104053"/>
                </a:lnTo>
                <a:lnTo>
                  <a:pt x="51374" y="102706"/>
                </a:lnTo>
                <a:lnTo>
                  <a:pt x="52270" y="100856"/>
                </a:lnTo>
                <a:lnTo>
                  <a:pt x="52868" y="98670"/>
                </a:lnTo>
                <a:lnTo>
                  <a:pt x="54060" y="97213"/>
                </a:lnTo>
                <a:lnTo>
                  <a:pt x="55649" y="96241"/>
                </a:lnTo>
                <a:lnTo>
                  <a:pt x="57502" y="95593"/>
                </a:lnTo>
                <a:lnTo>
                  <a:pt x="58737" y="94209"/>
                </a:lnTo>
                <a:lnTo>
                  <a:pt x="59561" y="92333"/>
                </a:lnTo>
                <a:lnTo>
                  <a:pt x="60109" y="90131"/>
                </a:lnTo>
                <a:lnTo>
                  <a:pt x="61269" y="88662"/>
                </a:lnTo>
                <a:lnTo>
                  <a:pt x="62836" y="87683"/>
                </a:lnTo>
                <a:lnTo>
                  <a:pt x="64675" y="87031"/>
                </a:lnTo>
                <a:lnTo>
                  <a:pt x="66694" y="85643"/>
                </a:lnTo>
                <a:lnTo>
                  <a:pt x="68834" y="83765"/>
                </a:lnTo>
                <a:lnTo>
                  <a:pt x="71054" y="81561"/>
                </a:lnTo>
                <a:lnTo>
                  <a:pt x="72534" y="79139"/>
                </a:lnTo>
                <a:lnTo>
                  <a:pt x="73521" y="76572"/>
                </a:lnTo>
                <a:lnTo>
                  <a:pt x="74179" y="73908"/>
                </a:lnTo>
                <a:lnTo>
                  <a:pt x="74617" y="71180"/>
                </a:lnTo>
                <a:lnTo>
                  <a:pt x="74910" y="68408"/>
                </a:lnTo>
                <a:lnTo>
                  <a:pt x="75105" y="65608"/>
                </a:lnTo>
                <a:lnTo>
                  <a:pt x="75235" y="62789"/>
                </a:lnTo>
                <a:lnTo>
                  <a:pt x="75379" y="57116"/>
                </a:lnTo>
                <a:lnTo>
                  <a:pt x="76212" y="54270"/>
                </a:lnTo>
                <a:lnTo>
                  <a:pt x="77560" y="51420"/>
                </a:lnTo>
                <a:lnTo>
                  <a:pt x="79253" y="48568"/>
                </a:lnTo>
                <a:lnTo>
                  <a:pt x="78794" y="43808"/>
                </a:lnTo>
                <a:lnTo>
                  <a:pt x="76900" y="37778"/>
                </a:lnTo>
                <a:lnTo>
                  <a:pt x="74051" y="30901"/>
                </a:lnTo>
                <a:lnTo>
                  <a:pt x="71357" y="26315"/>
                </a:lnTo>
                <a:lnTo>
                  <a:pt x="68768" y="23259"/>
                </a:lnTo>
                <a:lnTo>
                  <a:pt x="66248" y="21221"/>
                </a:lnTo>
                <a:lnTo>
                  <a:pt x="63774" y="18910"/>
                </a:lnTo>
                <a:lnTo>
                  <a:pt x="61331" y="16416"/>
                </a:lnTo>
                <a:lnTo>
                  <a:pt x="58909" y="13802"/>
                </a:lnTo>
                <a:lnTo>
                  <a:pt x="56500" y="12059"/>
                </a:lnTo>
                <a:lnTo>
                  <a:pt x="54100" y="10897"/>
                </a:lnTo>
                <a:lnTo>
                  <a:pt x="48338" y="9032"/>
                </a:lnTo>
                <a:lnTo>
                  <a:pt x="47072" y="8879"/>
                </a:lnTo>
                <a:lnTo>
                  <a:pt x="45434" y="8777"/>
                </a:lnTo>
                <a:lnTo>
                  <a:pt x="40894" y="8613"/>
                </a:lnTo>
                <a:lnTo>
                  <a:pt x="39727" y="7647"/>
                </a:lnTo>
                <a:lnTo>
                  <a:pt x="38156" y="6051"/>
                </a:lnTo>
                <a:lnTo>
                  <a:pt x="3263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452"/>
          <p:cNvSpPr/>
          <p:nvPr/>
        </p:nvSpPr>
        <p:spPr>
          <a:xfrm>
            <a:off x="3529012" y="3069069"/>
            <a:ext cx="64295" cy="85612"/>
          </a:xfrm>
          <a:custGeom>
            <a:avLst/>
            <a:gdLst/>
            <a:ahLst/>
            <a:cxnLst/>
            <a:rect l="0" t="0" r="0" b="0"/>
            <a:pathLst>
              <a:path w="64295" h="85612">
                <a:moveTo>
                  <a:pt x="0" y="25603"/>
                </a:moveTo>
                <a:lnTo>
                  <a:pt x="10849" y="25603"/>
                </a:lnTo>
                <a:lnTo>
                  <a:pt x="12789" y="24651"/>
                </a:lnTo>
                <a:lnTo>
                  <a:pt x="14876" y="23063"/>
                </a:lnTo>
                <a:lnTo>
                  <a:pt x="17061" y="21053"/>
                </a:lnTo>
                <a:lnTo>
                  <a:pt x="19312" y="19712"/>
                </a:lnTo>
                <a:lnTo>
                  <a:pt x="21606" y="18818"/>
                </a:lnTo>
                <a:lnTo>
                  <a:pt x="27198" y="17384"/>
                </a:lnTo>
                <a:lnTo>
                  <a:pt x="28451" y="16314"/>
                </a:lnTo>
                <a:lnTo>
                  <a:pt x="30080" y="14648"/>
                </a:lnTo>
                <a:lnTo>
                  <a:pt x="34605" y="9681"/>
                </a:lnTo>
                <a:lnTo>
                  <a:pt x="42767" y="0"/>
                </a:lnTo>
                <a:lnTo>
                  <a:pt x="42820" y="2476"/>
                </a:lnTo>
                <a:lnTo>
                  <a:pt x="42854" y="7276"/>
                </a:lnTo>
                <a:lnTo>
                  <a:pt x="43650" y="7670"/>
                </a:lnTo>
                <a:lnTo>
                  <a:pt x="44976" y="7933"/>
                </a:lnTo>
                <a:lnTo>
                  <a:pt x="49919" y="8449"/>
                </a:lnTo>
                <a:lnTo>
                  <a:pt x="49968" y="10994"/>
                </a:lnTo>
                <a:lnTo>
                  <a:pt x="50006" y="38872"/>
                </a:lnTo>
                <a:lnTo>
                  <a:pt x="50800" y="43974"/>
                </a:lnTo>
                <a:lnTo>
                  <a:pt x="52123" y="48328"/>
                </a:lnTo>
                <a:lnTo>
                  <a:pt x="56157" y="57609"/>
                </a:lnTo>
                <a:lnTo>
                  <a:pt x="56488" y="59323"/>
                </a:lnTo>
                <a:lnTo>
                  <a:pt x="56709" y="61418"/>
                </a:lnTo>
                <a:lnTo>
                  <a:pt x="57063" y="67074"/>
                </a:lnTo>
                <a:lnTo>
                  <a:pt x="57112" y="70387"/>
                </a:lnTo>
                <a:lnTo>
                  <a:pt x="57143" y="75724"/>
                </a:lnTo>
                <a:lnTo>
                  <a:pt x="57939" y="76163"/>
                </a:lnTo>
                <a:lnTo>
                  <a:pt x="59263" y="76454"/>
                </a:lnTo>
                <a:lnTo>
                  <a:pt x="60940" y="76649"/>
                </a:lnTo>
                <a:lnTo>
                  <a:pt x="61264" y="77731"/>
                </a:lnTo>
                <a:lnTo>
                  <a:pt x="60687" y="79405"/>
                </a:lnTo>
                <a:lnTo>
                  <a:pt x="57849" y="84385"/>
                </a:lnTo>
                <a:lnTo>
                  <a:pt x="58410" y="84794"/>
                </a:lnTo>
                <a:lnTo>
                  <a:pt x="59577" y="85066"/>
                </a:lnTo>
                <a:lnTo>
                  <a:pt x="64294" y="856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453"/>
          <p:cNvSpPr/>
          <p:nvPr/>
        </p:nvSpPr>
        <p:spPr>
          <a:xfrm>
            <a:off x="3636176" y="3051810"/>
            <a:ext cx="71402" cy="76797"/>
          </a:xfrm>
          <a:custGeom>
            <a:avLst/>
            <a:gdLst/>
            <a:ahLst/>
            <a:cxnLst/>
            <a:rect l="0" t="0" r="0" b="0"/>
            <a:pathLst>
              <a:path w="71402" h="76797">
                <a:moveTo>
                  <a:pt x="14280" y="0"/>
                </a:moveTo>
                <a:lnTo>
                  <a:pt x="8129" y="0"/>
                </a:lnTo>
                <a:lnTo>
                  <a:pt x="7798" y="952"/>
                </a:lnTo>
                <a:lnTo>
                  <a:pt x="7577" y="2540"/>
                </a:lnTo>
                <a:lnTo>
                  <a:pt x="7162" y="8219"/>
                </a:lnTo>
                <a:lnTo>
                  <a:pt x="7144" y="13019"/>
                </a:lnTo>
                <a:lnTo>
                  <a:pt x="6348" y="14394"/>
                </a:lnTo>
                <a:lnTo>
                  <a:pt x="5023" y="15311"/>
                </a:lnTo>
                <a:lnTo>
                  <a:pt x="986" y="16783"/>
                </a:lnTo>
                <a:lnTo>
                  <a:pt x="655" y="17856"/>
                </a:lnTo>
                <a:lnTo>
                  <a:pt x="434" y="19524"/>
                </a:lnTo>
                <a:lnTo>
                  <a:pt x="287" y="21588"/>
                </a:lnTo>
                <a:lnTo>
                  <a:pt x="189" y="23917"/>
                </a:lnTo>
                <a:lnTo>
                  <a:pt x="0" y="33829"/>
                </a:lnTo>
                <a:lnTo>
                  <a:pt x="6842" y="58936"/>
                </a:lnTo>
                <a:lnTo>
                  <a:pt x="6940" y="60245"/>
                </a:lnTo>
                <a:lnTo>
                  <a:pt x="7005" y="62071"/>
                </a:lnTo>
                <a:lnTo>
                  <a:pt x="7049" y="64241"/>
                </a:lnTo>
                <a:lnTo>
                  <a:pt x="7872" y="65687"/>
                </a:lnTo>
                <a:lnTo>
                  <a:pt x="9215" y="66651"/>
                </a:lnTo>
                <a:lnTo>
                  <a:pt x="10903" y="67294"/>
                </a:lnTo>
                <a:lnTo>
                  <a:pt x="12822" y="67723"/>
                </a:lnTo>
                <a:lnTo>
                  <a:pt x="14896" y="68008"/>
                </a:lnTo>
                <a:lnTo>
                  <a:pt x="20134" y="68467"/>
                </a:lnTo>
                <a:lnTo>
                  <a:pt x="21358" y="69457"/>
                </a:lnTo>
                <a:lnTo>
                  <a:pt x="22967" y="71069"/>
                </a:lnTo>
                <a:lnTo>
                  <a:pt x="27461" y="75951"/>
                </a:lnTo>
                <a:lnTo>
                  <a:pt x="28623" y="76351"/>
                </a:lnTo>
                <a:lnTo>
                  <a:pt x="30192" y="76618"/>
                </a:lnTo>
                <a:lnTo>
                  <a:pt x="32032" y="76796"/>
                </a:lnTo>
                <a:lnTo>
                  <a:pt x="33258" y="75962"/>
                </a:lnTo>
                <a:lnTo>
                  <a:pt x="34076" y="74454"/>
                </a:lnTo>
                <a:lnTo>
                  <a:pt x="34621" y="72496"/>
                </a:lnTo>
                <a:lnTo>
                  <a:pt x="35778" y="71190"/>
                </a:lnTo>
                <a:lnTo>
                  <a:pt x="37343" y="70320"/>
                </a:lnTo>
                <a:lnTo>
                  <a:pt x="39181" y="69740"/>
                </a:lnTo>
                <a:lnTo>
                  <a:pt x="41199" y="69353"/>
                </a:lnTo>
                <a:lnTo>
                  <a:pt x="43338" y="69096"/>
                </a:lnTo>
                <a:lnTo>
                  <a:pt x="48683" y="68681"/>
                </a:lnTo>
                <a:lnTo>
                  <a:pt x="49915" y="67695"/>
                </a:lnTo>
                <a:lnTo>
                  <a:pt x="51531" y="66085"/>
                </a:lnTo>
                <a:lnTo>
                  <a:pt x="53401" y="64059"/>
                </a:lnTo>
                <a:lnTo>
                  <a:pt x="55442" y="62708"/>
                </a:lnTo>
                <a:lnTo>
                  <a:pt x="57596" y="61808"/>
                </a:lnTo>
                <a:lnTo>
                  <a:pt x="59826" y="61208"/>
                </a:lnTo>
                <a:lnTo>
                  <a:pt x="61313" y="59855"/>
                </a:lnTo>
                <a:lnTo>
                  <a:pt x="62304" y="58001"/>
                </a:lnTo>
                <a:lnTo>
                  <a:pt x="62965" y="55812"/>
                </a:lnTo>
                <a:lnTo>
                  <a:pt x="64199" y="54353"/>
                </a:lnTo>
                <a:lnTo>
                  <a:pt x="65816" y="53380"/>
                </a:lnTo>
                <a:lnTo>
                  <a:pt x="67687" y="52732"/>
                </a:lnTo>
                <a:lnTo>
                  <a:pt x="68934" y="51347"/>
                </a:lnTo>
                <a:lnTo>
                  <a:pt x="69766" y="49471"/>
                </a:lnTo>
                <a:lnTo>
                  <a:pt x="71101" y="44167"/>
                </a:lnTo>
                <a:lnTo>
                  <a:pt x="71211" y="42780"/>
                </a:lnTo>
                <a:lnTo>
                  <a:pt x="71284" y="40902"/>
                </a:lnTo>
                <a:lnTo>
                  <a:pt x="71401" y="35596"/>
                </a:lnTo>
                <a:lnTo>
                  <a:pt x="70617" y="35161"/>
                </a:lnTo>
                <a:lnTo>
                  <a:pt x="69300" y="34870"/>
                </a:lnTo>
                <a:lnTo>
                  <a:pt x="67629" y="34677"/>
                </a:lnTo>
                <a:lnTo>
                  <a:pt x="66515" y="33595"/>
                </a:lnTo>
                <a:lnTo>
                  <a:pt x="65772" y="31922"/>
                </a:lnTo>
                <a:lnTo>
                  <a:pt x="65277" y="29853"/>
                </a:lnTo>
                <a:lnTo>
                  <a:pt x="64153" y="28475"/>
                </a:lnTo>
                <a:lnTo>
                  <a:pt x="62609" y="27555"/>
                </a:lnTo>
                <a:lnTo>
                  <a:pt x="60787" y="26943"/>
                </a:lnTo>
                <a:lnTo>
                  <a:pt x="59572" y="25582"/>
                </a:lnTo>
                <a:lnTo>
                  <a:pt x="58763" y="23722"/>
                </a:lnTo>
                <a:lnTo>
                  <a:pt x="58222" y="21530"/>
                </a:lnTo>
                <a:lnTo>
                  <a:pt x="57069" y="20068"/>
                </a:lnTo>
                <a:lnTo>
                  <a:pt x="55506" y="19094"/>
                </a:lnTo>
                <a:lnTo>
                  <a:pt x="53670" y="18444"/>
                </a:lnTo>
                <a:lnTo>
                  <a:pt x="51652" y="18011"/>
                </a:lnTo>
                <a:lnTo>
                  <a:pt x="49514" y="17722"/>
                </a:lnTo>
                <a:lnTo>
                  <a:pt x="44171" y="17259"/>
                </a:lnTo>
                <a:lnTo>
                  <a:pt x="41323" y="17195"/>
                </a:lnTo>
                <a:lnTo>
                  <a:pt x="21424" y="1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454"/>
          <p:cNvSpPr/>
          <p:nvPr/>
        </p:nvSpPr>
        <p:spPr>
          <a:xfrm>
            <a:off x="4050534" y="2991908"/>
            <a:ext cx="157133" cy="205634"/>
          </a:xfrm>
          <a:custGeom>
            <a:avLst/>
            <a:gdLst/>
            <a:ahLst/>
            <a:cxnLst/>
            <a:rect l="0" t="0" r="0" b="0"/>
            <a:pathLst>
              <a:path w="157133" h="205634">
                <a:moveTo>
                  <a:pt x="78553" y="17039"/>
                </a:moveTo>
                <a:lnTo>
                  <a:pt x="67643" y="3947"/>
                </a:lnTo>
                <a:lnTo>
                  <a:pt x="65724" y="2596"/>
                </a:lnTo>
                <a:lnTo>
                  <a:pt x="61475" y="1095"/>
                </a:lnTo>
                <a:lnTo>
                  <a:pt x="57188" y="132"/>
                </a:lnTo>
                <a:lnTo>
                  <a:pt x="53712" y="0"/>
                </a:lnTo>
                <a:lnTo>
                  <a:pt x="51674" y="917"/>
                </a:lnTo>
                <a:lnTo>
                  <a:pt x="47292" y="4476"/>
                </a:lnTo>
                <a:lnTo>
                  <a:pt x="42699" y="6693"/>
                </a:lnTo>
                <a:lnTo>
                  <a:pt x="38011" y="7679"/>
                </a:lnTo>
                <a:lnTo>
                  <a:pt x="33283" y="8117"/>
                </a:lnTo>
                <a:lnTo>
                  <a:pt x="28536" y="8311"/>
                </a:lnTo>
                <a:lnTo>
                  <a:pt x="26158" y="8363"/>
                </a:lnTo>
                <a:lnTo>
                  <a:pt x="24573" y="9350"/>
                </a:lnTo>
                <a:lnTo>
                  <a:pt x="23516" y="10961"/>
                </a:lnTo>
                <a:lnTo>
                  <a:pt x="22812" y="12987"/>
                </a:lnTo>
                <a:lnTo>
                  <a:pt x="21549" y="14338"/>
                </a:lnTo>
                <a:lnTo>
                  <a:pt x="19913" y="15238"/>
                </a:lnTo>
                <a:lnTo>
                  <a:pt x="18029" y="15839"/>
                </a:lnTo>
                <a:lnTo>
                  <a:pt x="16772" y="17191"/>
                </a:lnTo>
                <a:lnTo>
                  <a:pt x="15935" y="19046"/>
                </a:lnTo>
                <a:lnTo>
                  <a:pt x="15376" y="21235"/>
                </a:lnTo>
                <a:lnTo>
                  <a:pt x="12640" y="26206"/>
                </a:lnTo>
                <a:lnTo>
                  <a:pt x="8207" y="32608"/>
                </a:lnTo>
                <a:lnTo>
                  <a:pt x="3647" y="38268"/>
                </a:lnTo>
                <a:lnTo>
                  <a:pt x="2422" y="40717"/>
                </a:lnTo>
                <a:lnTo>
                  <a:pt x="1061" y="45978"/>
                </a:lnTo>
                <a:lnTo>
                  <a:pt x="295" y="49743"/>
                </a:lnTo>
                <a:lnTo>
                  <a:pt x="67" y="55410"/>
                </a:lnTo>
                <a:lnTo>
                  <a:pt x="0" y="58571"/>
                </a:lnTo>
                <a:lnTo>
                  <a:pt x="3166" y="60919"/>
                </a:lnTo>
                <a:lnTo>
                  <a:pt x="8451" y="64390"/>
                </a:lnTo>
                <a:lnTo>
                  <a:pt x="15150" y="68609"/>
                </a:lnTo>
                <a:lnTo>
                  <a:pt x="20410" y="72374"/>
                </a:lnTo>
                <a:lnTo>
                  <a:pt x="24710" y="75837"/>
                </a:lnTo>
                <a:lnTo>
                  <a:pt x="28370" y="79097"/>
                </a:lnTo>
                <a:lnTo>
                  <a:pt x="31604" y="81272"/>
                </a:lnTo>
                <a:lnTo>
                  <a:pt x="34554" y="82721"/>
                </a:lnTo>
                <a:lnTo>
                  <a:pt x="37314" y="83687"/>
                </a:lnTo>
                <a:lnTo>
                  <a:pt x="39948" y="84331"/>
                </a:lnTo>
                <a:lnTo>
                  <a:pt x="42497" y="84760"/>
                </a:lnTo>
                <a:lnTo>
                  <a:pt x="44991" y="85047"/>
                </a:lnTo>
                <a:lnTo>
                  <a:pt x="47448" y="86190"/>
                </a:lnTo>
                <a:lnTo>
                  <a:pt x="52293" y="90000"/>
                </a:lnTo>
                <a:lnTo>
                  <a:pt x="55491" y="91398"/>
                </a:lnTo>
                <a:lnTo>
                  <a:pt x="59210" y="92329"/>
                </a:lnTo>
                <a:lnTo>
                  <a:pt x="63276" y="92950"/>
                </a:lnTo>
                <a:lnTo>
                  <a:pt x="67575" y="93364"/>
                </a:lnTo>
                <a:lnTo>
                  <a:pt x="72028" y="93640"/>
                </a:lnTo>
                <a:lnTo>
                  <a:pt x="76585" y="93824"/>
                </a:lnTo>
                <a:lnTo>
                  <a:pt x="80416" y="94899"/>
                </a:lnTo>
                <a:lnTo>
                  <a:pt x="83764" y="96568"/>
                </a:lnTo>
                <a:lnTo>
                  <a:pt x="86790" y="98634"/>
                </a:lnTo>
                <a:lnTo>
                  <a:pt x="89600" y="100011"/>
                </a:lnTo>
                <a:lnTo>
                  <a:pt x="92268" y="100929"/>
                </a:lnTo>
                <a:lnTo>
                  <a:pt x="94840" y="101540"/>
                </a:lnTo>
                <a:lnTo>
                  <a:pt x="97349" y="101948"/>
                </a:lnTo>
                <a:lnTo>
                  <a:pt x="102253" y="102402"/>
                </a:lnTo>
                <a:lnTo>
                  <a:pt x="104672" y="103475"/>
                </a:lnTo>
                <a:lnTo>
                  <a:pt x="109476" y="107208"/>
                </a:lnTo>
                <a:lnTo>
                  <a:pt x="112662" y="109536"/>
                </a:lnTo>
                <a:lnTo>
                  <a:pt x="116374" y="112042"/>
                </a:lnTo>
                <a:lnTo>
                  <a:pt x="120436" y="114664"/>
                </a:lnTo>
                <a:lnTo>
                  <a:pt x="123937" y="116412"/>
                </a:lnTo>
                <a:lnTo>
                  <a:pt x="127066" y="117578"/>
                </a:lnTo>
                <a:lnTo>
                  <a:pt x="129945" y="118355"/>
                </a:lnTo>
                <a:lnTo>
                  <a:pt x="132658" y="119826"/>
                </a:lnTo>
                <a:lnTo>
                  <a:pt x="135261" y="121759"/>
                </a:lnTo>
                <a:lnTo>
                  <a:pt x="137789" y="124000"/>
                </a:lnTo>
                <a:lnTo>
                  <a:pt x="140269" y="126446"/>
                </a:lnTo>
                <a:lnTo>
                  <a:pt x="145140" y="131705"/>
                </a:lnTo>
                <a:lnTo>
                  <a:pt x="149827" y="136950"/>
                </a:lnTo>
                <a:lnTo>
                  <a:pt x="156016" y="144296"/>
                </a:lnTo>
                <a:lnTo>
                  <a:pt x="156388" y="145692"/>
                </a:lnTo>
                <a:lnTo>
                  <a:pt x="156913" y="151256"/>
                </a:lnTo>
                <a:lnTo>
                  <a:pt x="157090" y="156158"/>
                </a:lnTo>
                <a:lnTo>
                  <a:pt x="157132" y="166936"/>
                </a:lnTo>
                <a:lnTo>
                  <a:pt x="156339" y="168405"/>
                </a:lnTo>
                <a:lnTo>
                  <a:pt x="155017" y="169385"/>
                </a:lnTo>
                <a:lnTo>
                  <a:pt x="153341" y="170038"/>
                </a:lnTo>
                <a:lnTo>
                  <a:pt x="152224" y="171426"/>
                </a:lnTo>
                <a:lnTo>
                  <a:pt x="151480" y="173304"/>
                </a:lnTo>
                <a:lnTo>
                  <a:pt x="150983" y="175508"/>
                </a:lnTo>
                <a:lnTo>
                  <a:pt x="149065" y="177930"/>
                </a:lnTo>
                <a:lnTo>
                  <a:pt x="146199" y="180497"/>
                </a:lnTo>
                <a:lnTo>
                  <a:pt x="142700" y="183161"/>
                </a:lnTo>
                <a:lnTo>
                  <a:pt x="139574" y="184938"/>
                </a:lnTo>
                <a:lnTo>
                  <a:pt x="136696" y="186122"/>
                </a:lnTo>
                <a:lnTo>
                  <a:pt x="133984" y="186911"/>
                </a:lnTo>
                <a:lnTo>
                  <a:pt x="131382" y="188389"/>
                </a:lnTo>
                <a:lnTo>
                  <a:pt x="128854" y="190328"/>
                </a:lnTo>
                <a:lnTo>
                  <a:pt x="126375" y="192573"/>
                </a:lnTo>
                <a:lnTo>
                  <a:pt x="121503" y="197607"/>
                </a:lnTo>
                <a:lnTo>
                  <a:pt x="119093" y="200283"/>
                </a:lnTo>
                <a:lnTo>
                  <a:pt x="115898" y="202067"/>
                </a:lnTo>
                <a:lnTo>
                  <a:pt x="112181" y="203256"/>
                </a:lnTo>
                <a:lnTo>
                  <a:pt x="108116" y="204049"/>
                </a:lnTo>
                <a:lnTo>
                  <a:pt x="104611" y="204577"/>
                </a:lnTo>
                <a:lnTo>
                  <a:pt x="101482" y="204930"/>
                </a:lnTo>
                <a:lnTo>
                  <a:pt x="98601" y="205165"/>
                </a:lnTo>
                <a:lnTo>
                  <a:pt x="95888" y="205321"/>
                </a:lnTo>
                <a:lnTo>
                  <a:pt x="90755" y="205495"/>
                </a:lnTo>
                <a:lnTo>
                  <a:pt x="73808" y="205626"/>
                </a:lnTo>
                <a:lnTo>
                  <a:pt x="65679" y="205633"/>
                </a:lnTo>
                <a:lnTo>
                  <a:pt x="62777" y="203094"/>
                </a:lnTo>
                <a:lnTo>
                  <a:pt x="58240" y="198253"/>
                </a:lnTo>
                <a:lnTo>
                  <a:pt x="53661" y="192864"/>
                </a:lnTo>
                <a:lnTo>
                  <a:pt x="52433" y="190453"/>
                </a:lnTo>
                <a:lnTo>
                  <a:pt x="51070" y="185235"/>
                </a:lnTo>
                <a:lnTo>
                  <a:pt x="48347" y="179741"/>
                </a:lnTo>
                <a:lnTo>
                  <a:pt x="46509" y="176942"/>
                </a:lnTo>
                <a:lnTo>
                  <a:pt x="45285" y="174124"/>
                </a:lnTo>
                <a:lnTo>
                  <a:pt x="43923" y="168452"/>
                </a:lnTo>
                <a:lnTo>
                  <a:pt x="44354" y="165606"/>
                </a:lnTo>
                <a:lnTo>
                  <a:pt x="46950" y="159904"/>
                </a:lnTo>
                <a:lnTo>
                  <a:pt x="48632" y="154195"/>
                </a:lnTo>
                <a:lnTo>
                  <a:pt x="49081" y="151339"/>
                </a:lnTo>
                <a:lnTo>
                  <a:pt x="51696" y="145626"/>
                </a:lnTo>
                <a:lnTo>
                  <a:pt x="53505" y="142768"/>
                </a:lnTo>
                <a:lnTo>
                  <a:pt x="55505" y="138959"/>
                </a:lnTo>
                <a:lnTo>
                  <a:pt x="57631" y="134514"/>
                </a:lnTo>
                <a:lnTo>
                  <a:pt x="59843" y="129646"/>
                </a:lnTo>
                <a:lnTo>
                  <a:pt x="62110" y="125448"/>
                </a:lnTo>
                <a:lnTo>
                  <a:pt x="64417" y="121697"/>
                </a:lnTo>
                <a:lnTo>
                  <a:pt x="66748" y="118243"/>
                </a:lnTo>
                <a:lnTo>
                  <a:pt x="69889" y="114989"/>
                </a:lnTo>
                <a:lnTo>
                  <a:pt x="73571" y="111866"/>
                </a:lnTo>
                <a:lnTo>
                  <a:pt x="77613" y="108832"/>
                </a:lnTo>
                <a:lnTo>
                  <a:pt x="81101" y="105857"/>
                </a:lnTo>
                <a:lnTo>
                  <a:pt x="84220" y="102921"/>
                </a:lnTo>
                <a:lnTo>
                  <a:pt x="121957" y="64932"/>
                </a:lnTo>
                <a:lnTo>
                  <a:pt x="133033" y="53247"/>
                </a:lnTo>
                <a:lnTo>
                  <a:pt x="137892" y="48798"/>
                </a:lnTo>
                <a:lnTo>
                  <a:pt x="142719" y="44879"/>
                </a:lnTo>
                <a:lnTo>
                  <a:pt x="156291" y="34810"/>
                </a:lnTo>
                <a:lnTo>
                  <a:pt x="156571" y="33649"/>
                </a:lnTo>
                <a:lnTo>
                  <a:pt x="156885" y="29819"/>
                </a:lnTo>
                <a:lnTo>
                  <a:pt x="156174" y="27464"/>
                </a:lnTo>
                <a:lnTo>
                  <a:pt x="153268" y="22308"/>
                </a:lnTo>
                <a:lnTo>
                  <a:pt x="151382" y="20551"/>
                </a:lnTo>
                <a:lnTo>
                  <a:pt x="149330" y="19381"/>
                </a:lnTo>
                <a:lnTo>
                  <a:pt x="144935" y="18080"/>
                </a:lnTo>
                <a:lnTo>
                  <a:pt x="140335" y="17502"/>
                </a:lnTo>
                <a:lnTo>
                  <a:pt x="137997" y="16395"/>
                </a:lnTo>
                <a:lnTo>
                  <a:pt x="133283" y="12626"/>
                </a:lnTo>
                <a:lnTo>
                  <a:pt x="130122" y="11239"/>
                </a:lnTo>
                <a:lnTo>
                  <a:pt x="126425" y="10315"/>
                </a:lnTo>
                <a:lnTo>
                  <a:pt x="122374" y="9699"/>
                </a:lnTo>
                <a:lnTo>
                  <a:pt x="118086" y="9288"/>
                </a:lnTo>
                <a:lnTo>
                  <a:pt x="113639" y="9014"/>
                </a:lnTo>
                <a:lnTo>
                  <a:pt x="101914" y="8629"/>
                </a:lnTo>
                <a:lnTo>
                  <a:pt x="79636" y="8476"/>
                </a:lnTo>
                <a:lnTo>
                  <a:pt x="75307" y="9426"/>
                </a:lnTo>
                <a:lnTo>
                  <a:pt x="70833" y="11011"/>
                </a:lnTo>
                <a:lnTo>
                  <a:pt x="66262" y="13020"/>
                </a:lnTo>
                <a:lnTo>
                  <a:pt x="62422" y="14360"/>
                </a:lnTo>
                <a:lnTo>
                  <a:pt x="59067" y="15253"/>
                </a:lnTo>
                <a:lnTo>
                  <a:pt x="56038" y="15849"/>
                </a:lnTo>
                <a:lnTo>
                  <a:pt x="53224" y="17198"/>
                </a:lnTo>
                <a:lnTo>
                  <a:pt x="50555" y="19050"/>
                </a:lnTo>
                <a:lnTo>
                  <a:pt x="42834" y="256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455"/>
          <p:cNvSpPr/>
          <p:nvPr/>
        </p:nvSpPr>
        <p:spPr>
          <a:xfrm>
            <a:off x="6350802" y="2957522"/>
            <a:ext cx="100005" cy="334319"/>
          </a:xfrm>
          <a:custGeom>
            <a:avLst/>
            <a:gdLst/>
            <a:ahLst/>
            <a:cxnLst/>
            <a:rect l="0" t="0" r="0" b="0"/>
            <a:pathLst>
              <a:path w="100005" h="334319">
                <a:moveTo>
                  <a:pt x="100004" y="42853"/>
                </a:moveTo>
                <a:lnTo>
                  <a:pt x="100004" y="27004"/>
                </a:lnTo>
                <a:lnTo>
                  <a:pt x="99211" y="26572"/>
                </a:lnTo>
                <a:lnTo>
                  <a:pt x="96212" y="26092"/>
                </a:lnTo>
                <a:lnTo>
                  <a:pt x="95095" y="25011"/>
                </a:lnTo>
                <a:lnTo>
                  <a:pt x="94350" y="23339"/>
                </a:lnTo>
                <a:lnTo>
                  <a:pt x="93853" y="21270"/>
                </a:lnTo>
                <a:lnTo>
                  <a:pt x="92729" y="19892"/>
                </a:lnTo>
                <a:lnTo>
                  <a:pt x="91185" y="18973"/>
                </a:lnTo>
                <a:lnTo>
                  <a:pt x="89362" y="18361"/>
                </a:lnTo>
                <a:lnTo>
                  <a:pt x="88147" y="17000"/>
                </a:lnTo>
                <a:lnTo>
                  <a:pt x="87337" y="15140"/>
                </a:lnTo>
                <a:lnTo>
                  <a:pt x="86797" y="12948"/>
                </a:lnTo>
                <a:lnTo>
                  <a:pt x="85643" y="11486"/>
                </a:lnTo>
                <a:lnTo>
                  <a:pt x="84080" y="10511"/>
                </a:lnTo>
                <a:lnTo>
                  <a:pt x="82244" y="9862"/>
                </a:lnTo>
                <a:lnTo>
                  <a:pt x="80226" y="8476"/>
                </a:lnTo>
                <a:lnTo>
                  <a:pt x="78088" y="6600"/>
                </a:lnTo>
                <a:lnTo>
                  <a:pt x="75868" y="4397"/>
                </a:lnTo>
                <a:lnTo>
                  <a:pt x="73595" y="2928"/>
                </a:lnTo>
                <a:lnTo>
                  <a:pt x="71285" y="1949"/>
                </a:lnTo>
                <a:lnTo>
                  <a:pt x="68952" y="1296"/>
                </a:lnTo>
                <a:lnTo>
                  <a:pt x="66603" y="860"/>
                </a:lnTo>
                <a:lnTo>
                  <a:pt x="64243" y="570"/>
                </a:lnTo>
                <a:lnTo>
                  <a:pt x="61876" y="377"/>
                </a:lnTo>
                <a:lnTo>
                  <a:pt x="59504" y="248"/>
                </a:lnTo>
                <a:lnTo>
                  <a:pt x="54752" y="105"/>
                </a:lnTo>
                <a:lnTo>
                  <a:pt x="40472" y="0"/>
                </a:lnTo>
                <a:lnTo>
                  <a:pt x="38091" y="949"/>
                </a:lnTo>
                <a:lnTo>
                  <a:pt x="35710" y="2535"/>
                </a:lnTo>
                <a:lnTo>
                  <a:pt x="33328" y="4544"/>
                </a:lnTo>
                <a:lnTo>
                  <a:pt x="30948" y="5883"/>
                </a:lnTo>
                <a:lnTo>
                  <a:pt x="28567" y="6777"/>
                </a:lnTo>
                <a:lnTo>
                  <a:pt x="26185" y="7372"/>
                </a:lnTo>
                <a:lnTo>
                  <a:pt x="23804" y="8721"/>
                </a:lnTo>
                <a:lnTo>
                  <a:pt x="21423" y="10573"/>
                </a:lnTo>
                <a:lnTo>
                  <a:pt x="19042" y="12761"/>
                </a:lnTo>
                <a:lnTo>
                  <a:pt x="17454" y="15172"/>
                </a:lnTo>
                <a:lnTo>
                  <a:pt x="16396" y="17731"/>
                </a:lnTo>
                <a:lnTo>
                  <a:pt x="15690" y="20390"/>
                </a:lnTo>
                <a:lnTo>
                  <a:pt x="12789" y="25884"/>
                </a:lnTo>
                <a:lnTo>
                  <a:pt x="10905" y="28683"/>
                </a:lnTo>
                <a:lnTo>
                  <a:pt x="9649" y="31501"/>
                </a:lnTo>
                <a:lnTo>
                  <a:pt x="7086" y="40019"/>
                </a:lnTo>
                <a:lnTo>
                  <a:pt x="5515" y="42868"/>
                </a:lnTo>
                <a:lnTo>
                  <a:pt x="3674" y="45721"/>
                </a:lnTo>
                <a:lnTo>
                  <a:pt x="2447" y="49527"/>
                </a:lnTo>
                <a:lnTo>
                  <a:pt x="1082" y="58837"/>
                </a:lnTo>
                <a:lnTo>
                  <a:pt x="476" y="66784"/>
                </a:lnTo>
                <a:lnTo>
                  <a:pt x="207" y="74444"/>
                </a:lnTo>
                <a:lnTo>
                  <a:pt x="34" y="94884"/>
                </a:lnTo>
                <a:lnTo>
                  <a:pt x="0" y="117265"/>
                </a:lnTo>
                <a:lnTo>
                  <a:pt x="791" y="123893"/>
                </a:lnTo>
                <a:lnTo>
                  <a:pt x="2112" y="131170"/>
                </a:lnTo>
                <a:lnTo>
                  <a:pt x="3787" y="138879"/>
                </a:lnTo>
                <a:lnTo>
                  <a:pt x="4903" y="145922"/>
                </a:lnTo>
                <a:lnTo>
                  <a:pt x="5647" y="152523"/>
                </a:lnTo>
                <a:lnTo>
                  <a:pt x="6143" y="158829"/>
                </a:lnTo>
                <a:lnTo>
                  <a:pt x="6473" y="164938"/>
                </a:lnTo>
                <a:lnTo>
                  <a:pt x="6694" y="170916"/>
                </a:lnTo>
                <a:lnTo>
                  <a:pt x="6842" y="176806"/>
                </a:lnTo>
                <a:lnTo>
                  <a:pt x="7733" y="182637"/>
                </a:lnTo>
                <a:lnTo>
                  <a:pt x="9121" y="188430"/>
                </a:lnTo>
                <a:lnTo>
                  <a:pt x="14867" y="208224"/>
                </a:lnTo>
                <a:lnTo>
                  <a:pt x="17052" y="215966"/>
                </a:lnTo>
                <a:lnTo>
                  <a:pt x="18509" y="223031"/>
                </a:lnTo>
                <a:lnTo>
                  <a:pt x="19481" y="229647"/>
                </a:lnTo>
                <a:lnTo>
                  <a:pt x="20128" y="235962"/>
                </a:lnTo>
                <a:lnTo>
                  <a:pt x="21354" y="242077"/>
                </a:lnTo>
                <a:lnTo>
                  <a:pt x="22964" y="248059"/>
                </a:lnTo>
                <a:lnTo>
                  <a:pt x="24831" y="253952"/>
                </a:lnTo>
                <a:lnTo>
                  <a:pt x="26076" y="259786"/>
                </a:lnTo>
                <a:lnTo>
                  <a:pt x="26907" y="265580"/>
                </a:lnTo>
                <a:lnTo>
                  <a:pt x="27460" y="271347"/>
                </a:lnTo>
                <a:lnTo>
                  <a:pt x="30192" y="280296"/>
                </a:lnTo>
                <a:lnTo>
                  <a:pt x="32031" y="284016"/>
                </a:lnTo>
                <a:lnTo>
                  <a:pt x="34075" y="293229"/>
                </a:lnTo>
                <a:lnTo>
                  <a:pt x="34983" y="302721"/>
                </a:lnTo>
                <a:lnTo>
                  <a:pt x="35387" y="310115"/>
                </a:lnTo>
                <a:lnTo>
                  <a:pt x="35615" y="319633"/>
                </a:lnTo>
                <a:lnTo>
                  <a:pt x="35668" y="325569"/>
                </a:lnTo>
                <a:lnTo>
                  <a:pt x="42854" y="3343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InkAnnotation456"/>
          <p:cNvSpPr/>
          <p:nvPr/>
        </p:nvSpPr>
        <p:spPr>
          <a:xfrm>
            <a:off x="6250781" y="3137536"/>
            <a:ext cx="264320" cy="128587"/>
          </a:xfrm>
          <a:custGeom>
            <a:avLst/>
            <a:gdLst/>
            <a:ahLst/>
            <a:cxnLst/>
            <a:rect l="0" t="0" r="0" b="0"/>
            <a:pathLst>
              <a:path w="264320" h="128587">
                <a:moveTo>
                  <a:pt x="0" y="60006"/>
                </a:moveTo>
                <a:lnTo>
                  <a:pt x="0" y="55455"/>
                </a:lnTo>
                <a:lnTo>
                  <a:pt x="794" y="54115"/>
                </a:lnTo>
                <a:lnTo>
                  <a:pt x="2117" y="53221"/>
                </a:lnTo>
                <a:lnTo>
                  <a:pt x="6151" y="51786"/>
                </a:lnTo>
                <a:lnTo>
                  <a:pt x="13444" y="51504"/>
                </a:lnTo>
                <a:lnTo>
                  <a:pt x="51570" y="51436"/>
                </a:lnTo>
                <a:lnTo>
                  <a:pt x="56605" y="50483"/>
                </a:lnTo>
                <a:lnTo>
                  <a:pt x="64316" y="46884"/>
                </a:lnTo>
                <a:lnTo>
                  <a:pt x="69072" y="45543"/>
                </a:lnTo>
                <a:lnTo>
                  <a:pt x="74623" y="44649"/>
                </a:lnTo>
                <a:lnTo>
                  <a:pt x="80705" y="44053"/>
                </a:lnTo>
                <a:lnTo>
                  <a:pt x="86347" y="42703"/>
                </a:lnTo>
                <a:lnTo>
                  <a:pt x="91696" y="40851"/>
                </a:lnTo>
                <a:lnTo>
                  <a:pt x="115479" y="31034"/>
                </a:lnTo>
                <a:lnTo>
                  <a:pt x="121437" y="29261"/>
                </a:lnTo>
                <a:lnTo>
                  <a:pt x="126995" y="28080"/>
                </a:lnTo>
                <a:lnTo>
                  <a:pt x="132288" y="27292"/>
                </a:lnTo>
                <a:lnTo>
                  <a:pt x="138199" y="25814"/>
                </a:lnTo>
                <a:lnTo>
                  <a:pt x="144520" y="23877"/>
                </a:lnTo>
                <a:lnTo>
                  <a:pt x="151115" y="21632"/>
                </a:lnTo>
                <a:lnTo>
                  <a:pt x="157100" y="19184"/>
                </a:lnTo>
                <a:lnTo>
                  <a:pt x="162677" y="16599"/>
                </a:lnTo>
                <a:lnTo>
                  <a:pt x="167983" y="13923"/>
                </a:lnTo>
                <a:lnTo>
                  <a:pt x="175994" y="10950"/>
                </a:lnTo>
                <a:lnTo>
                  <a:pt x="182995" y="8676"/>
                </a:lnTo>
                <a:lnTo>
                  <a:pt x="187084" y="6736"/>
                </a:lnTo>
                <a:lnTo>
                  <a:pt x="195067" y="2993"/>
                </a:lnTo>
                <a:lnTo>
                  <a:pt x="201261" y="1329"/>
                </a:lnTo>
                <a:lnTo>
                  <a:pt x="209211" y="393"/>
                </a:lnTo>
                <a:lnTo>
                  <a:pt x="216230" y="14"/>
                </a:lnTo>
                <a:lnTo>
                  <a:pt x="221150" y="0"/>
                </a:lnTo>
                <a:lnTo>
                  <a:pt x="221320" y="2539"/>
                </a:lnTo>
                <a:lnTo>
                  <a:pt x="221366" y="4550"/>
                </a:lnTo>
                <a:lnTo>
                  <a:pt x="222190" y="6843"/>
                </a:lnTo>
                <a:lnTo>
                  <a:pt x="223533" y="9324"/>
                </a:lnTo>
                <a:lnTo>
                  <a:pt x="225221" y="11931"/>
                </a:lnTo>
                <a:lnTo>
                  <a:pt x="227142" y="14621"/>
                </a:lnTo>
                <a:lnTo>
                  <a:pt x="229215" y="17367"/>
                </a:lnTo>
                <a:lnTo>
                  <a:pt x="231391" y="20150"/>
                </a:lnTo>
                <a:lnTo>
                  <a:pt x="232842" y="22958"/>
                </a:lnTo>
                <a:lnTo>
                  <a:pt x="233810" y="25782"/>
                </a:lnTo>
                <a:lnTo>
                  <a:pt x="234454" y="28618"/>
                </a:lnTo>
                <a:lnTo>
                  <a:pt x="234884" y="31461"/>
                </a:lnTo>
                <a:lnTo>
                  <a:pt x="235171" y="34308"/>
                </a:lnTo>
                <a:lnTo>
                  <a:pt x="235362" y="37159"/>
                </a:lnTo>
                <a:lnTo>
                  <a:pt x="236283" y="40965"/>
                </a:lnTo>
                <a:lnTo>
                  <a:pt x="237690" y="45407"/>
                </a:lnTo>
                <a:lnTo>
                  <a:pt x="239423" y="50273"/>
                </a:lnTo>
                <a:lnTo>
                  <a:pt x="241371" y="60185"/>
                </a:lnTo>
                <a:lnTo>
                  <a:pt x="243464" y="73461"/>
                </a:lnTo>
                <a:lnTo>
                  <a:pt x="245653" y="88978"/>
                </a:lnTo>
                <a:lnTo>
                  <a:pt x="247906" y="99323"/>
                </a:lnTo>
                <a:lnTo>
                  <a:pt x="250202" y="106220"/>
                </a:lnTo>
                <a:lnTo>
                  <a:pt x="252527" y="110818"/>
                </a:lnTo>
                <a:lnTo>
                  <a:pt x="254076" y="114836"/>
                </a:lnTo>
                <a:lnTo>
                  <a:pt x="255109" y="118467"/>
                </a:lnTo>
                <a:lnTo>
                  <a:pt x="255798" y="121840"/>
                </a:lnTo>
                <a:lnTo>
                  <a:pt x="257051" y="124089"/>
                </a:lnTo>
                <a:lnTo>
                  <a:pt x="258680" y="125588"/>
                </a:lnTo>
                <a:lnTo>
                  <a:pt x="264319" y="12858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457"/>
          <p:cNvSpPr/>
          <p:nvPr/>
        </p:nvSpPr>
        <p:spPr>
          <a:xfrm>
            <a:off x="6593681" y="3099534"/>
            <a:ext cx="185738" cy="166589"/>
          </a:xfrm>
          <a:custGeom>
            <a:avLst/>
            <a:gdLst/>
            <a:ahLst/>
            <a:cxnLst/>
            <a:rect l="0" t="0" r="0" b="0"/>
            <a:pathLst>
              <a:path w="185738" h="166589">
                <a:moveTo>
                  <a:pt x="0" y="29428"/>
                </a:moveTo>
                <a:lnTo>
                  <a:pt x="3793" y="33979"/>
                </a:lnTo>
                <a:lnTo>
                  <a:pt x="4910" y="36272"/>
                </a:lnTo>
                <a:lnTo>
                  <a:pt x="6151" y="41360"/>
                </a:lnTo>
                <a:lnTo>
                  <a:pt x="6482" y="44050"/>
                </a:lnTo>
                <a:lnTo>
                  <a:pt x="6702" y="46797"/>
                </a:lnTo>
                <a:lnTo>
                  <a:pt x="6850" y="49579"/>
                </a:lnTo>
                <a:lnTo>
                  <a:pt x="7742" y="52387"/>
                </a:lnTo>
                <a:lnTo>
                  <a:pt x="9129" y="55212"/>
                </a:lnTo>
                <a:lnTo>
                  <a:pt x="10849" y="58047"/>
                </a:lnTo>
                <a:lnTo>
                  <a:pt x="11995" y="61843"/>
                </a:lnTo>
                <a:lnTo>
                  <a:pt x="12759" y="66278"/>
                </a:lnTo>
                <a:lnTo>
                  <a:pt x="13269" y="71140"/>
                </a:lnTo>
                <a:lnTo>
                  <a:pt x="14403" y="76286"/>
                </a:lnTo>
                <a:lnTo>
                  <a:pt x="15951" y="81622"/>
                </a:lnTo>
                <a:lnTo>
                  <a:pt x="17779" y="87084"/>
                </a:lnTo>
                <a:lnTo>
                  <a:pt x="18996" y="91678"/>
                </a:lnTo>
                <a:lnTo>
                  <a:pt x="19808" y="95693"/>
                </a:lnTo>
                <a:lnTo>
                  <a:pt x="20349" y="99322"/>
                </a:lnTo>
                <a:lnTo>
                  <a:pt x="21504" y="102694"/>
                </a:lnTo>
                <a:lnTo>
                  <a:pt x="23067" y="105895"/>
                </a:lnTo>
                <a:lnTo>
                  <a:pt x="24903" y="108981"/>
                </a:lnTo>
                <a:lnTo>
                  <a:pt x="26127" y="111991"/>
                </a:lnTo>
                <a:lnTo>
                  <a:pt x="26943" y="114950"/>
                </a:lnTo>
                <a:lnTo>
                  <a:pt x="27487" y="117875"/>
                </a:lnTo>
                <a:lnTo>
                  <a:pt x="28644" y="120778"/>
                </a:lnTo>
                <a:lnTo>
                  <a:pt x="30208" y="123665"/>
                </a:lnTo>
                <a:lnTo>
                  <a:pt x="32045" y="126543"/>
                </a:lnTo>
                <a:lnTo>
                  <a:pt x="34064" y="131319"/>
                </a:lnTo>
                <a:lnTo>
                  <a:pt x="36202" y="137360"/>
                </a:lnTo>
                <a:lnTo>
                  <a:pt x="41547" y="153936"/>
                </a:lnTo>
                <a:lnTo>
                  <a:pt x="41986" y="154343"/>
                </a:lnTo>
                <a:lnTo>
                  <a:pt x="42278" y="153662"/>
                </a:lnTo>
                <a:lnTo>
                  <a:pt x="42786" y="149046"/>
                </a:lnTo>
                <a:lnTo>
                  <a:pt x="42840" y="141811"/>
                </a:lnTo>
                <a:lnTo>
                  <a:pt x="42861" y="103509"/>
                </a:lnTo>
                <a:lnTo>
                  <a:pt x="43656" y="96913"/>
                </a:lnTo>
                <a:lnTo>
                  <a:pt x="44978" y="90611"/>
                </a:lnTo>
                <a:lnTo>
                  <a:pt x="46654" y="84504"/>
                </a:lnTo>
                <a:lnTo>
                  <a:pt x="48566" y="78528"/>
                </a:lnTo>
                <a:lnTo>
                  <a:pt x="50633" y="72639"/>
                </a:lnTo>
                <a:lnTo>
                  <a:pt x="52805" y="66808"/>
                </a:lnTo>
                <a:lnTo>
                  <a:pt x="57336" y="55249"/>
                </a:lnTo>
                <a:lnTo>
                  <a:pt x="59656" y="49500"/>
                </a:lnTo>
                <a:lnTo>
                  <a:pt x="62789" y="43762"/>
                </a:lnTo>
                <a:lnTo>
                  <a:pt x="66465" y="38031"/>
                </a:lnTo>
                <a:lnTo>
                  <a:pt x="70505" y="32306"/>
                </a:lnTo>
                <a:lnTo>
                  <a:pt x="73990" y="27537"/>
                </a:lnTo>
                <a:lnTo>
                  <a:pt x="79981" y="19697"/>
                </a:lnTo>
                <a:lnTo>
                  <a:pt x="83483" y="16274"/>
                </a:lnTo>
                <a:lnTo>
                  <a:pt x="87405" y="13038"/>
                </a:lnTo>
                <a:lnTo>
                  <a:pt x="91607" y="9929"/>
                </a:lnTo>
                <a:lnTo>
                  <a:pt x="95203" y="6904"/>
                </a:lnTo>
                <a:lnTo>
                  <a:pt x="98394" y="3935"/>
                </a:lnTo>
                <a:lnTo>
                  <a:pt x="101314" y="1002"/>
                </a:lnTo>
                <a:lnTo>
                  <a:pt x="104055" y="0"/>
                </a:lnTo>
                <a:lnTo>
                  <a:pt x="106676" y="285"/>
                </a:lnTo>
                <a:lnTo>
                  <a:pt x="111705" y="2188"/>
                </a:lnTo>
                <a:lnTo>
                  <a:pt x="116587" y="3034"/>
                </a:lnTo>
                <a:lnTo>
                  <a:pt x="118999" y="4212"/>
                </a:lnTo>
                <a:lnTo>
                  <a:pt x="123797" y="8061"/>
                </a:lnTo>
                <a:lnTo>
                  <a:pt x="128576" y="12947"/>
                </a:lnTo>
                <a:lnTo>
                  <a:pt x="130960" y="15583"/>
                </a:lnTo>
                <a:lnTo>
                  <a:pt x="132551" y="19246"/>
                </a:lnTo>
                <a:lnTo>
                  <a:pt x="133611" y="23593"/>
                </a:lnTo>
                <a:lnTo>
                  <a:pt x="134318" y="28395"/>
                </a:lnTo>
                <a:lnTo>
                  <a:pt x="135583" y="33502"/>
                </a:lnTo>
                <a:lnTo>
                  <a:pt x="137219" y="38812"/>
                </a:lnTo>
                <a:lnTo>
                  <a:pt x="139104" y="44256"/>
                </a:lnTo>
                <a:lnTo>
                  <a:pt x="141155" y="49791"/>
                </a:lnTo>
                <a:lnTo>
                  <a:pt x="145551" y="61021"/>
                </a:lnTo>
                <a:lnTo>
                  <a:pt x="147040" y="66683"/>
                </a:lnTo>
                <a:lnTo>
                  <a:pt x="148033" y="72362"/>
                </a:lnTo>
                <a:lnTo>
                  <a:pt x="148695" y="78053"/>
                </a:lnTo>
                <a:lnTo>
                  <a:pt x="149136" y="83752"/>
                </a:lnTo>
                <a:lnTo>
                  <a:pt x="149431" y="89457"/>
                </a:lnTo>
                <a:lnTo>
                  <a:pt x="149627" y="95165"/>
                </a:lnTo>
                <a:lnTo>
                  <a:pt x="150551" y="99923"/>
                </a:lnTo>
                <a:lnTo>
                  <a:pt x="151962" y="104047"/>
                </a:lnTo>
                <a:lnTo>
                  <a:pt x="153696" y="107749"/>
                </a:lnTo>
                <a:lnTo>
                  <a:pt x="154851" y="112122"/>
                </a:lnTo>
                <a:lnTo>
                  <a:pt x="155622" y="116942"/>
                </a:lnTo>
                <a:lnTo>
                  <a:pt x="156135" y="122061"/>
                </a:lnTo>
                <a:lnTo>
                  <a:pt x="157272" y="126426"/>
                </a:lnTo>
                <a:lnTo>
                  <a:pt x="158823" y="130288"/>
                </a:lnTo>
                <a:lnTo>
                  <a:pt x="160650" y="133816"/>
                </a:lnTo>
                <a:lnTo>
                  <a:pt x="161869" y="137120"/>
                </a:lnTo>
                <a:lnTo>
                  <a:pt x="162682" y="140275"/>
                </a:lnTo>
                <a:lnTo>
                  <a:pt x="163223" y="143331"/>
                </a:lnTo>
                <a:lnTo>
                  <a:pt x="164378" y="146321"/>
                </a:lnTo>
                <a:lnTo>
                  <a:pt x="165942" y="149267"/>
                </a:lnTo>
                <a:lnTo>
                  <a:pt x="167778" y="152183"/>
                </a:lnTo>
                <a:lnTo>
                  <a:pt x="169796" y="155080"/>
                </a:lnTo>
                <a:lnTo>
                  <a:pt x="171935" y="157964"/>
                </a:lnTo>
                <a:lnTo>
                  <a:pt x="174154" y="160838"/>
                </a:lnTo>
                <a:lnTo>
                  <a:pt x="176428" y="162755"/>
                </a:lnTo>
                <a:lnTo>
                  <a:pt x="178737" y="164033"/>
                </a:lnTo>
                <a:lnTo>
                  <a:pt x="185737" y="1665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InkAnnotation458"/>
          <p:cNvSpPr/>
          <p:nvPr/>
        </p:nvSpPr>
        <p:spPr>
          <a:xfrm>
            <a:off x="6843837" y="2957664"/>
            <a:ext cx="328489" cy="306722"/>
          </a:xfrm>
          <a:custGeom>
            <a:avLst/>
            <a:gdLst/>
            <a:ahLst/>
            <a:cxnLst/>
            <a:rect l="0" t="0" r="0" b="0"/>
            <a:pathLst>
              <a:path w="328489" h="306722">
                <a:moveTo>
                  <a:pt x="78456" y="128436"/>
                </a:moveTo>
                <a:lnTo>
                  <a:pt x="74664" y="123885"/>
                </a:lnTo>
                <a:lnTo>
                  <a:pt x="73547" y="123497"/>
                </a:lnTo>
                <a:lnTo>
                  <a:pt x="72802" y="124191"/>
                </a:lnTo>
                <a:lnTo>
                  <a:pt x="72306" y="125606"/>
                </a:lnTo>
                <a:lnTo>
                  <a:pt x="71182" y="126549"/>
                </a:lnTo>
                <a:lnTo>
                  <a:pt x="67815" y="127597"/>
                </a:lnTo>
                <a:lnTo>
                  <a:pt x="61457" y="128187"/>
                </a:lnTo>
                <a:lnTo>
                  <a:pt x="59187" y="129223"/>
                </a:lnTo>
                <a:lnTo>
                  <a:pt x="54546" y="132913"/>
                </a:lnTo>
                <a:lnTo>
                  <a:pt x="49839" y="140268"/>
                </a:lnTo>
                <a:lnTo>
                  <a:pt x="47471" y="144896"/>
                </a:lnTo>
                <a:lnTo>
                  <a:pt x="40608" y="152579"/>
                </a:lnTo>
                <a:lnTo>
                  <a:pt x="36556" y="155961"/>
                </a:lnTo>
                <a:lnTo>
                  <a:pt x="29937" y="164799"/>
                </a:lnTo>
                <a:lnTo>
                  <a:pt x="24348" y="174125"/>
                </a:lnTo>
                <a:lnTo>
                  <a:pt x="19219" y="181445"/>
                </a:lnTo>
                <a:lnTo>
                  <a:pt x="16740" y="186635"/>
                </a:lnTo>
                <a:lnTo>
                  <a:pt x="14293" y="192953"/>
                </a:lnTo>
                <a:lnTo>
                  <a:pt x="11869" y="200022"/>
                </a:lnTo>
                <a:lnTo>
                  <a:pt x="9458" y="206640"/>
                </a:lnTo>
                <a:lnTo>
                  <a:pt x="4664" y="219073"/>
                </a:lnTo>
                <a:lnTo>
                  <a:pt x="3068" y="225056"/>
                </a:lnTo>
                <a:lnTo>
                  <a:pt x="2004" y="230949"/>
                </a:lnTo>
                <a:lnTo>
                  <a:pt x="1294" y="236783"/>
                </a:lnTo>
                <a:lnTo>
                  <a:pt x="821" y="242578"/>
                </a:lnTo>
                <a:lnTo>
                  <a:pt x="507" y="248345"/>
                </a:lnTo>
                <a:lnTo>
                  <a:pt x="297" y="254095"/>
                </a:lnTo>
                <a:lnTo>
                  <a:pt x="63" y="265565"/>
                </a:lnTo>
                <a:lnTo>
                  <a:pt x="0" y="271290"/>
                </a:lnTo>
                <a:lnTo>
                  <a:pt x="752" y="276059"/>
                </a:lnTo>
                <a:lnTo>
                  <a:pt x="4809" y="287323"/>
                </a:lnTo>
                <a:lnTo>
                  <a:pt x="6037" y="293667"/>
                </a:lnTo>
                <a:lnTo>
                  <a:pt x="8699" y="299662"/>
                </a:lnTo>
                <a:lnTo>
                  <a:pt x="10521" y="302594"/>
                </a:lnTo>
                <a:lnTo>
                  <a:pt x="12529" y="304549"/>
                </a:lnTo>
                <a:lnTo>
                  <a:pt x="14661" y="305852"/>
                </a:lnTo>
                <a:lnTo>
                  <a:pt x="16876" y="306721"/>
                </a:lnTo>
                <a:lnTo>
                  <a:pt x="19147" y="306348"/>
                </a:lnTo>
                <a:lnTo>
                  <a:pt x="21454" y="305146"/>
                </a:lnTo>
                <a:lnTo>
                  <a:pt x="28494" y="298905"/>
                </a:lnTo>
                <a:lnTo>
                  <a:pt x="35607" y="291023"/>
                </a:lnTo>
                <a:lnTo>
                  <a:pt x="48295" y="276035"/>
                </a:lnTo>
                <a:lnTo>
                  <a:pt x="56056" y="266743"/>
                </a:lnTo>
                <a:lnTo>
                  <a:pt x="59554" y="261598"/>
                </a:lnTo>
                <a:lnTo>
                  <a:pt x="62680" y="256263"/>
                </a:lnTo>
                <a:lnTo>
                  <a:pt x="65558" y="250801"/>
                </a:lnTo>
                <a:lnTo>
                  <a:pt x="72988" y="242193"/>
                </a:lnTo>
                <a:lnTo>
                  <a:pt x="77193" y="238564"/>
                </a:lnTo>
                <a:lnTo>
                  <a:pt x="79995" y="233287"/>
                </a:lnTo>
                <a:lnTo>
                  <a:pt x="81864" y="226912"/>
                </a:lnTo>
                <a:lnTo>
                  <a:pt x="83109" y="219804"/>
                </a:lnTo>
                <a:lnTo>
                  <a:pt x="84733" y="213160"/>
                </a:lnTo>
                <a:lnTo>
                  <a:pt x="86609" y="206826"/>
                </a:lnTo>
                <a:lnTo>
                  <a:pt x="88655" y="200699"/>
                </a:lnTo>
                <a:lnTo>
                  <a:pt x="90812" y="194709"/>
                </a:lnTo>
                <a:lnTo>
                  <a:pt x="95325" y="182973"/>
                </a:lnTo>
                <a:lnTo>
                  <a:pt x="96846" y="177177"/>
                </a:lnTo>
                <a:lnTo>
                  <a:pt x="97860" y="171407"/>
                </a:lnTo>
                <a:lnTo>
                  <a:pt x="98536" y="165656"/>
                </a:lnTo>
                <a:lnTo>
                  <a:pt x="99781" y="158964"/>
                </a:lnTo>
                <a:lnTo>
                  <a:pt x="101404" y="151646"/>
                </a:lnTo>
                <a:lnTo>
                  <a:pt x="103280" y="143909"/>
                </a:lnTo>
                <a:lnTo>
                  <a:pt x="103737" y="136846"/>
                </a:lnTo>
                <a:lnTo>
                  <a:pt x="103248" y="130233"/>
                </a:lnTo>
                <a:lnTo>
                  <a:pt x="102128" y="123919"/>
                </a:lnTo>
                <a:lnTo>
                  <a:pt x="101381" y="117804"/>
                </a:lnTo>
                <a:lnTo>
                  <a:pt x="100883" y="111823"/>
                </a:lnTo>
                <a:lnTo>
                  <a:pt x="100552" y="105931"/>
                </a:lnTo>
                <a:lnTo>
                  <a:pt x="100330" y="99145"/>
                </a:lnTo>
                <a:lnTo>
                  <a:pt x="100085" y="83985"/>
                </a:lnTo>
                <a:lnTo>
                  <a:pt x="99226" y="76895"/>
                </a:lnTo>
                <a:lnTo>
                  <a:pt x="97859" y="70263"/>
                </a:lnTo>
                <a:lnTo>
                  <a:pt x="96154" y="63936"/>
                </a:lnTo>
                <a:lnTo>
                  <a:pt x="94259" y="54367"/>
                </a:lnTo>
                <a:lnTo>
                  <a:pt x="93417" y="45986"/>
                </a:lnTo>
                <a:lnTo>
                  <a:pt x="93193" y="41084"/>
                </a:lnTo>
                <a:lnTo>
                  <a:pt x="93043" y="35911"/>
                </a:lnTo>
                <a:lnTo>
                  <a:pt x="92150" y="31510"/>
                </a:lnTo>
                <a:lnTo>
                  <a:pt x="87894" y="20766"/>
                </a:lnTo>
                <a:lnTo>
                  <a:pt x="86280" y="11549"/>
                </a:lnTo>
                <a:lnTo>
                  <a:pt x="85734" y="2442"/>
                </a:lnTo>
                <a:lnTo>
                  <a:pt x="85609" y="0"/>
                </a:lnTo>
                <a:lnTo>
                  <a:pt x="85600" y="82761"/>
                </a:lnTo>
                <a:lnTo>
                  <a:pt x="86395" y="89413"/>
                </a:lnTo>
                <a:lnTo>
                  <a:pt x="87717" y="96706"/>
                </a:lnTo>
                <a:lnTo>
                  <a:pt x="107605" y="189416"/>
                </a:lnTo>
                <a:lnTo>
                  <a:pt x="111382" y="204332"/>
                </a:lnTo>
                <a:lnTo>
                  <a:pt x="114695" y="216180"/>
                </a:lnTo>
                <a:lnTo>
                  <a:pt x="118490" y="225984"/>
                </a:lnTo>
                <a:lnTo>
                  <a:pt x="122609" y="234426"/>
                </a:lnTo>
                <a:lnTo>
                  <a:pt x="126941" y="241958"/>
                </a:lnTo>
                <a:lnTo>
                  <a:pt x="130624" y="247933"/>
                </a:lnTo>
                <a:lnTo>
                  <a:pt x="136832" y="257110"/>
                </a:lnTo>
                <a:lnTo>
                  <a:pt x="144354" y="264365"/>
                </a:lnTo>
                <a:lnTo>
                  <a:pt x="152194" y="270764"/>
                </a:lnTo>
                <a:lnTo>
                  <a:pt x="158325" y="276783"/>
                </a:lnTo>
                <a:lnTo>
                  <a:pt x="161864" y="278769"/>
                </a:lnTo>
                <a:lnTo>
                  <a:pt x="170031" y="280975"/>
                </a:lnTo>
                <a:lnTo>
                  <a:pt x="175226" y="281564"/>
                </a:lnTo>
                <a:lnTo>
                  <a:pt x="181069" y="281956"/>
                </a:lnTo>
                <a:lnTo>
                  <a:pt x="193118" y="282392"/>
                </a:lnTo>
                <a:lnTo>
                  <a:pt x="203765" y="282586"/>
                </a:lnTo>
                <a:lnTo>
                  <a:pt x="209620" y="281685"/>
                </a:lnTo>
                <a:lnTo>
                  <a:pt x="215906" y="280132"/>
                </a:lnTo>
                <a:lnTo>
                  <a:pt x="222476" y="278144"/>
                </a:lnTo>
                <a:lnTo>
                  <a:pt x="229239" y="275866"/>
                </a:lnTo>
                <a:lnTo>
                  <a:pt x="243102" y="270796"/>
                </a:lnTo>
                <a:lnTo>
                  <a:pt x="249339" y="268110"/>
                </a:lnTo>
                <a:lnTo>
                  <a:pt x="255085" y="265367"/>
                </a:lnTo>
                <a:lnTo>
                  <a:pt x="260503" y="262586"/>
                </a:lnTo>
                <a:lnTo>
                  <a:pt x="270755" y="256956"/>
                </a:lnTo>
                <a:lnTo>
                  <a:pt x="290274" y="245580"/>
                </a:lnTo>
                <a:lnTo>
                  <a:pt x="297745" y="239873"/>
                </a:lnTo>
                <a:lnTo>
                  <a:pt x="306414" y="231304"/>
                </a:lnTo>
                <a:lnTo>
                  <a:pt x="314010" y="222733"/>
                </a:lnTo>
                <a:lnTo>
                  <a:pt x="316455" y="219875"/>
                </a:lnTo>
                <a:lnTo>
                  <a:pt x="318878" y="217971"/>
                </a:lnTo>
                <a:lnTo>
                  <a:pt x="328488" y="21416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InkAnnotation459"/>
          <p:cNvSpPr/>
          <p:nvPr/>
        </p:nvSpPr>
        <p:spPr>
          <a:xfrm>
            <a:off x="5936456" y="3455257"/>
            <a:ext cx="292895" cy="230487"/>
          </a:xfrm>
          <a:custGeom>
            <a:avLst/>
            <a:gdLst/>
            <a:ahLst/>
            <a:cxnLst/>
            <a:rect l="0" t="0" r="0" b="0"/>
            <a:pathLst>
              <a:path w="292895" h="230487">
                <a:moveTo>
                  <a:pt x="0" y="25178"/>
                </a:moveTo>
                <a:lnTo>
                  <a:pt x="0" y="37110"/>
                </a:lnTo>
                <a:lnTo>
                  <a:pt x="1587" y="39800"/>
                </a:lnTo>
                <a:lnTo>
                  <a:pt x="7585" y="45329"/>
                </a:lnTo>
                <a:lnTo>
                  <a:pt x="9819" y="49089"/>
                </a:lnTo>
                <a:lnTo>
                  <a:pt x="11308" y="53502"/>
                </a:lnTo>
                <a:lnTo>
                  <a:pt x="12302" y="58348"/>
                </a:lnTo>
                <a:lnTo>
                  <a:pt x="13757" y="63484"/>
                </a:lnTo>
                <a:lnTo>
                  <a:pt x="15521" y="68813"/>
                </a:lnTo>
                <a:lnTo>
                  <a:pt x="17491" y="74270"/>
                </a:lnTo>
                <a:lnTo>
                  <a:pt x="21797" y="85414"/>
                </a:lnTo>
                <a:lnTo>
                  <a:pt x="24056" y="91053"/>
                </a:lnTo>
                <a:lnTo>
                  <a:pt x="25563" y="96717"/>
                </a:lnTo>
                <a:lnTo>
                  <a:pt x="26566" y="102398"/>
                </a:lnTo>
                <a:lnTo>
                  <a:pt x="27236" y="108091"/>
                </a:lnTo>
                <a:lnTo>
                  <a:pt x="28476" y="114743"/>
                </a:lnTo>
                <a:lnTo>
                  <a:pt x="30096" y="122035"/>
                </a:lnTo>
                <a:lnTo>
                  <a:pt x="31971" y="129754"/>
                </a:lnTo>
                <a:lnTo>
                  <a:pt x="33220" y="136805"/>
                </a:lnTo>
                <a:lnTo>
                  <a:pt x="34053" y="143411"/>
                </a:lnTo>
                <a:lnTo>
                  <a:pt x="34608" y="149720"/>
                </a:lnTo>
                <a:lnTo>
                  <a:pt x="34979" y="155831"/>
                </a:lnTo>
                <a:lnTo>
                  <a:pt x="35225" y="161810"/>
                </a:lnTo>
                <a:lnTo>
                  <a:pt x="35390" y="167701"/>
                </a:lnTo>
                <a:lnTo>
                  <a:pt x="36293" y="173533"/>
                </a:lnTo>
                <a:lnTo>
                  <a:pt x="37689" y="179326"/>
                </a:lnTo>
                <a:lnTo>
                  <a:pt x="39414" y="185094"/>
                </a:lnTo>
                <a:lnTo>
                  <a:pt x="39770" y="189891"/>
                </a:lnTo>
                <a:lnTo>
                  <a:pt x="39213" y="194041"/>
                </a:lnTo>
                <a:lnTo>
                  <a:pt x="38048" y="197761"/>
                </a:lnTo>
                <a:lnTo>
                  <a:pt x="37272" y="202146"/>
                </a:lnTo>
                <a:lnTo>
                  <a:pt x="36754" y="206974"/>
                </a:lnTo>
                <a:lnTo>
                  <a:pt x="35924" y="219309"/>
                </a:lnTo>
                <a:lnTo>
                  <a:pt x="33693" y="223536"/>
                </a:lnTo>
                <a:lnTo>
                  <a:pt x="28875" y="230486"/>
                </a:lnTo>
                <a:lnTo>
                  <a:pt x="28664" y="226239"/>
                </a:lnTo>
                <a:lnTo>
                  <a:pt x="27841" y="224941"/>
                </a:lnTo>
                <a:lnTo>
                  <a:pt x="26498" y="224076"/>
                </a:lnTo>
                <a:lnTo>
                  <a:pt x="24809" y="223499"/>
                </a:lnTo>
                <a:lnTo>
                  <a:pt x="20816" y="220318"/>
                </a:lnTo>
                <a:lnTo>
                  <a:pt x="18640" y="218136"/>
                </a:lnTo>
                <a:lnTo>
                  <a:pt x="17189" y="215729"/>
                </a:lnTo>
                <a:lnTo>
                  <a:pt x="15577" y="210515"/>
                </a:lnTo>
                <a:lnTo>
                  <a:pt x="15147" y="206838"/>
                </a:lnTo>
                <a:lnTo>
                  <a:pt x="14861" y="202482"/>
                </a:lnTo>
                <a:lnTo>
                  <a:pt x="14670" y="197673"/>
                </a:lnTo>
                <a:lnTo>
                  <a:pt x="14457" y="184710"/>
                </a:lnTo>
                <a:lnTo>
                  <a:pt x="14297" y="135233"/>
                </a:lnTo>
                <a:lnTo>
                  <a:pt x="15088" y="127123"/>
                </a:lnTo>
                <a:lnTo>
                  <a:pt x="16409" y="118859"/>
                </a:lnTo>
                <a:lnTo>
                  <a:pt x="18083" y="110492"/>
                </a:lnTo>
                <a:lnTo>
                  <a:pt x="19993" y="103009"/>
                </a:lnTo>
                <a:lnTo>
                  <a:pt x="22060" y="96115"/>
                </a:lnTo>
                <a:lnTo>
                  <a:pt x="24232" y="89614"/>
                </a:lnTo>
                <a:lnTo>
                  <a:pt x="28761" y="74771"/>
                </a:lnTo>
                <a:lnTo>
                  <a:pt x="31080" y="66813"/>
                </a:lnTo>
                <a:lnTo>
                  <a:pt x="34214" y="60554"/>
                </a:lnTo>
                <a:lnTo>
                  <a:pt x="37891" y="55430"/>
                </a:lnTo>
                <a:lnTo>
                  <a:pt x="45415" y="47196"/>
                </a:lnTo>
                <a:lnTo>
                  <a:pt x="51406" y="40361"/>
                </a:lnTo>
                <a:lnTo>
                  <a:pt x="58877" y="38157"/>
                </a:lnTo>
                <a:lnTo>
                  <a:pt x="69414" y="36689"/>
                </a:lnTo>
                <a:lnTo>
                  <a:pt x="81994" y="35709"/>
                </a:lnTo>
                <a:lnTo>
                  <a:pt x="91176" y="36009"/>
                </a:lnTo>
                <a:lnTo>
                  <a:pt x="98090" y="37161"/>
                </a:lnTo>
                <a:lnTo>
                  <a:pt x="103494" y="38882"/>
                </a:lnTo>
                <a:lnTo>
                  <a:pt x="108683" y="41933"/>
                </a:lnTo>
                <a:lnTo>
                  <a:pt x="113730" y="45873"/>
                </a:lnTo>
                <a:lnTo>
                  <a:pt x="118683" y="50405"/>
                </a:lnTo>
                <a:lnTo>
                  <a:pt x="122778" y="55331"/>
                </a:lnTo>
                <a:lnTo>
                  <a:pt x="126303" y="60520"/>
                </a:lnTo>
                <a:lnTo>
                  <a:pt x="129445" y="65884"/>
                </a:lnTo>
                <a:lnTo>
                  <a:pt x="131541" y="71366"/>
                </a:lnTo>
                <a:lnTo>
                  <a:pt x="132937" y="76925"/>
                </a:lnTo>
                <a:lnTo>
                  <a:pt x="133869" y="82535"/>
                </a:lnTo>
                <a:lnTo>
                  <a:pt x="135283" y="88182"/>
                </a:lnTo>
                <a:lnTo>
                  <a:pt x="137020" y="93850"/>
                </a:lnTo>
                <a:lnTo>
                  <a:pt x="138971" y="99534"/>
                </a:lnTo>
                <a:lnTo>
                  <a:pt x="140273" y="105229"/>
                </a:lnTo>
                <a:lnTo>
                  <a:pt x="141140" y="110930"/>
                </a:lnTo>
                <a:lnTo>
                  <a:pt x="141719" y="116636"/>
                </a:lnTo>
                <a:lnTo>
                  <a:pt x="142104" y="122345"/>
                </a:lnTo>
                <a:lnTo>
                  <a:pt x="142361" y="128056"/>
                </a:lnTo>
                <a:lnTo>
                  <a:pt x="142723" y="142655"/>
                </a:lnTo>
                <a:lnTo>
                  <a:pt x="142855" y="165037"/>
                </a:lnTo>
                <a:lnTo>
                  <a:pt x="142875" y="186680"/>
                </a:lnTo>
                <a:lnTo>
                  <a:pt x="142875" y="122180"/>
                </a:lnTo>
                <a:lnTo>
                  <a:pt x="143669" y="115563"/>
                </a:lnTo>
                <a:lnTo>
                  <a:pt x="144992" y="108294"/>
                </a:lnTo>
                <a:lnTo>
                  <a:pt x="146668" y="100592"/>
                </a:lnTo>
                <a:lnTo>
                  <a:pt x="148578" y="93551"/>
                </a:lnTo>
                <a:lnTo>
                  <a:pt x="150646" y="86953"/>
                </a:lnTo>
                <a:lnTo>
                  <a:pt x="152818" y="80648"/>
                </a:lnTo>
                <a:lnTo>
                  <a:pt x="155853" y="73588"/>
                </a:lnTo>
                <a:lnTo>
                  <a:pt x="159465" y="66024"/>
                </a:lnTo>
                <a:lnTo>
                  <a:pt x="163460" y="58123"/>
                </a:lnTo>
                <a:lnTo>
                  <a:pt x="166917" y="51904"/>
                </a:lnTo>
                <a:lnTo>
                  <a:pt x="170015" y="46805"/>
                </a:lnTo>
                <a:lnTo>
                  <a:pt x="172875" y="42454"/>
                </a:lnTo>
                <a:lnTo>
                  <a:pt x="175575" y="37648"/>
                </a:lnTo>
                <a:lnTo>
                  <a:pt x="178168" y="32539"/>
                </a:lnTo>
                <a:lnTo>
                  <a:pt x="180692" y="27228"/>
                </a:lnTo>
                <a:lnTo>
                  <a:pt x="183961" y="22734"/>
                </a:lnTo>
                <a:lnTo>
                  <a:pt x="187728" y="18786"/>
                </a:lnTo>
                <a:lnTo>
                  <a:pt x="195353" y="11860"/>
                </a:lnTo>
                <a:lnTo>
                  <a:pt x="201388" y="5606"/>
                </a:lnTo>
                <a:lnTo>
                  <a:pt x="204902" y="3558"/>
                </a:lnTo>
                <a:lnTo>
                  <a:pt x="213041" y="1282"/>
                </a:lnTo>
                <a:lnTo>
                  <a:pt x="219833" y="270"/>
                </a:lnTo>
                <a:lnTo>
                  <a:pt x="222755" y="0"/>
                </a:lnTo>
                <a:lnTo>
                  <a:pt x="230236" y="2240"/>
                </a:lnTo>
                <a:lnTo>
                  <a:pt x="234453" y="4171"/>
                </a:lnTo>
                <a:lnTo>
                  <a:pt x="237265" y="6411"/>
                </a:lnTo>
                <a:lnTo>
                  <a:pt x="239139" y="8857"/>
                </a:lnTo>
                <a:lnTo>
                  <a:pt x="240389" y="11440"/>
                </a:lnTo>
                <a:lnTo>
                  <a:pt x="242809" y="15067"/>
                </a:lnTo>
                <a:lnTo>
                  <a:pt x="246010" y="19389"/>
                </a:lnTo>
                <a:lnTo>
                  <a:pt x="249731" y="24176"/>
                </a:lnTo>
                <a:lnTo>
                  <a:pt x="253006" y="29272"/>
                </a:lnTo>
                <a:lnTo>
                  <a:pt x="255984" y="34575"/>
                </a:lnTo>
                <a:lnTo>
                  <a:pt x="258762" y="40015"/>
                </a:lnTo>
                <a:lnTo>
                  <a:pt x="261408" y="45547"/>
                </a:lnTo>
                <a:lnTo>
                  <a:pt x="266465" y="56773"/>
                </a:lnTo>
                <a:lnTo>
                  <a:pt x="268130" y="62434"/>
                </a:lnTo>
                <a:lnTo>
                  <a:pt x="269241" y="68113"/>
                </a:lnTo>
                <a:lnTo>
                  <a:pt x="269981" y="73803"/>
                </a:lnTo>
                <a:lnTo>
                  <a:pt x="270475" y="79503"/>
                </a:lnTo>
                <a:lnTo>
                  <a:pt x="270805" y="85207"/>
                </a:lnTo>
                <a:lnTo>
                  <a:pt x="271024" y="90915"/>
                </a:lnTo>
                <a:lnTo>
                  <a:pt x="271964" y="96625"/>
                </a:lnTo>
                <a:lnTo>
                  <a:pt x="273385" y="102337"/>
                </a:lnTo>
                <a:lnTo>
                  <a:pt x="275125" y="108050"/>
                </a:lnTo>
                <a:lnTo>
                  <a:pt x="276286" y="113763"/>
                </a:lnTo>
                <a:lnTo>
                  <a:pt x="277060" y="119477"/>
                </a:lnTo>
                <a:lnTo>
                  <a:pt x="277574" y="125191"/>
                </a:lnTo>
                <a:lnTo>
                  <a:pt x="277918" y="130906"/>
                </a:lnTo>
                <a:lnTo>
                  <a:pt x="278148" y="136621"/>
                </a:lnTo>
                <a:lnTo>
                  <a:pt x="278471" y="151225"/>
                </a:lnTo>
                <a:lnTo>
                  <a:pt x="278516" y="154930"/>
                </a:lnTo>
                <a:lnTo>
                  <a:pt x="279340" y="158352"/>
                </a:lnTo>
                <a:lnTo>
                  <a:pt x="282372" y="164693"/>
                </a:lnTo>
                <a:lnTo>
                  <a:pt x="284249" y="170687"/>
                </a:lnTo>
                <a:lnTo>
                  <a:pt x="285454" y="177746"/>
                </a:lnTo>
                <a:lnTo>
                  <a:pt x="286346" y="178325"/>
                </a:lnTo>
                <a:lnTo>
                  <a:pt x="292894" y="17948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460"/>
          <p:cNvSpPr/>
          <p:nvPr/>
        </p:nvSpPr>
        <p:spPr>
          <a:xfrm>
            <a:off x="6300787" y="3463290"/>
            <a:ext cx="71439" cy="171451"/>
          </a:xfrm>
          <a:custGeom>
            <a:avLst/>
            <a:gdLst/>
            <a:ahLst/>
            <a:cxnLst/>
            <a:rect l="0" t="0" r="0" b="0"/>
            <a:pathLst>
              <a:path w="71439" h="171451">
                <a:moveTo>
                  <a:pt x="0" y="0"/>
                </a:moveTo>
                <a:lnTo>
                  <a:pt x="17001" y="20400"/>
                </a:lnTo>
                <a:lnTo>
                  <a:pt x="18477" y="23125"/>
                </a:lnTo>
                <a:lnTo>
                  <a:pt x="19462" y="25894"/>
                </a:lnTo>
                <a:lnTo>
                  <a:pt x="20119" y="28693"/>
                </a:lnTo>
                <a:lnTo>
                  <a:pt x="21350" y="32463"/>
                </a:lnTo>
                <a:lnTo>
                  <a:pt x="22964" y="36882"/>
                </a:lnTo>
                <a:lnTo>
                  <a:pt x="26875" y="46872"/>
                </a:lnTo>
                <a:lnTo>
                  <a:pt x="45270" y="91485"/>
                </a:lnTo>
                <a:lnTo>
                  <a:pt x="46849" y="97185"/>
                </a:lnTo>
                <a:lnTo>
                  <a:pt x="47902" y="102890"/>
                </a:lnTo>
                <a:lnTo>
                  <a:pt x="48603" y="108598"/>
                </a:lnTo>
                <a:lnTo>
                  <a:pt x="49865" y="114309"/>
                </a:lnTo>
                <a:lnTo>
                  <a:pt x="51500" y="120021"/>
                </a:lnTo>
                <a:lnTo>
                  <a:pt x="53383" y="125734"/>
                </a:lnTo>
                <a:lnTo>
                  <a:pt x="54639" y="130495"/>
                </a:lnTo>
                <a:lnTo>
                  <a:pt x="55476" y="134622"/>
                </a:lnTo>
                <a:lnTo>
                  <a:pt x="56034" y="138325"/>
                </a:lnTo>
                <a:lnTo>
                  <a:pt x="57200" y="142699"/>
                </a:lnTo>
                <a:lnTo>
                  <a:pt x="58771" y="147520"/>
                </a:lnTo>
                <a:lnTo>
                  <a:pt x="63203" y="159844"/>
                </a:lnTo>
                <a:lnTo>
                  <a:pt x="63809" y="164069"/>
                </a:lnTo>
                <a:lnTo>
                  <a:pt x="64198" y="169992"/>
                </a:lnTo>
                <a:lnTo>
                  <a:pt x="65024" y="170478"/>
                </a:lnTo>
                <a:lnTo>
                  <a:pt x="66368" y="170802"/>
                </a:lnTo>
                <a:lnTo>
                  <a:pt x="71438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461"/>
          <p:cNvSpPr/>
          <p:nvPr/>
        </p:nvSpPr>
        <p:spPr>
          <a:xfrm>
            <a:off x="6465538" y="3394814"/>
            <a:ext cx="177721" cy="248092"/>
          </a:xfrm>
          <a:custGeom>
            <a:avLst/>
            <a:gdLst/>
            <a:ahLst/>
            <a:cxnLst/>
            <a:rect l="0" t="0" r="0" b="0"/>
            <a:pathLst>
              <a:path w="177721" h="248092">
                <a:moveTo>
                  <a:pt x="92424" y="8468"/>
                </a:moveTo>
                <a:lnTo>
                  <a:pt x="92424" y="1087"/>
                </a:lnTo>
                <a:lnTo>
                  <a:pt x="91631" y="690"/>
                </a:lnTo>
                <a:lnTo>
                  <a:pt x="86274" y="0"/>
                </a:lnTo>
                <a:lnTo>
                  <a:pt x="81783" y="4478"/>
                </a:lnTo>
                <a:lnTo>
                  <a:pt x="78980" y="5808"/>
                </a:lnTo>
                <a:lnTo>
                  <a:pt x="75523" y="6695"/>
                </a:lnTo>
                <a:lnTo>
                  <a:pt x="71632" y="7286"/>
                </a:lnTo>
                <a:lnTo>
                  <a:pt x="68244" y="8632"/>
                </a:lnTo>
                <a:lnTo>
                  <a:pt x="65192" y="10483"/>
                </a:lnTo>
                <a:lnTo>
                  <a:pt x="62363" y="12669"/>
                </a:lnTo>
                <a:lnTo>
                  <a:pt x="58890" y="15079"/>
                </a:lnTo>
                <a:lnTo>
                  <a:pt x="50798" y="20296"/>
                </a:lnTo>
                <a:lnTo>
                  <a:pt x="47210" y="23021"/>
                </a:lnTo>
                <a:lnTo>
                  <a:pt x="44025" y="25790"/>
                </a:lnTo>
                <a:lnTo>
                  <a:pt x="41109" y="28589"/>
                </a:lnTo>
                <a:lnTo>
                  <a:pt x="35751" y="34239"/>
                </a:lnTo>
                <a:lnTo>
                  <a:pt x="33211" y="37078"/>
                </a:lnTo>
                <a:lnTo>
                  <a:pt x="29930" y="39924"/>
                </a:lnTo>
                <a:lnTo>
                  <a:pt x="26154" y="42774"/>
                </a:lnTo>
                <a:lnTo>
                  <a:pt x="22051" y="45626"/>
                </a:lnTo>
                <a:lnTo>
                  <a:pt x="18521" y="48480"/>
                </a:lnTo>
                <a:lnTo>
                  <a:pt x="15374" y="51335"/>
                </a:lnTo>
                <a:lnTo>
                  <a:pt x="12482" y="54191"/>
                </a:lnTo>
                <a:lnTo>
                  <a:pt x="7153" y="59904"/>
                </a:lnTo>
                <a:lnTo>
                  <a:pt x="4620" y="62762"/>
                </a:lnTo>
                <a:lnTo>
                  <a:pt x="2932" y="65619"/>
                </a:lnTo>
                <a:lnTo>
                  <a:pt x="1056" y="71334"/>
                </a:lnTo>
                <a:lnTo>
                  <a:pt x="223" y="77048"/>
                </a:lnTo>
                <a:lnTo>
                  <a:pt x="0" y="79906"/>
                </a:lnTo>
                <a:lnTo>
                  <a:pt x="645" y="82764"/>
                </a:lnTo>
                <a:lnTo>
                  <a:pt x="3479" y="88478"/>
                </a:lnTo>
                <a:lnTo>
                  <a:pt x="5268" y="94193"/>
                </a:lnTo>
                <a:lnTo>
                  <a:pt x="5745" y="97051"/>
                </a:lnTo>
                <a:lnTo>
                  <a:pt x="6857" y="98956"/>
                </a:lnTo>
                <a:lnTo>
                  <a:pt x="8392" y="100226"/>
                </a:lnTo>
                <a:lnTo>
                  <a:pt x="12214" y="101637"/>
                </a:lnTo>
                <a:lnTo>
                  <a:pt x="16558" y="102264"/>
                </a:lnTo>
                <a:lnTo>
                  <a:pt x="19622" y="102431"/>
                </a:lnTo>
                <a:lnTo>
                  <a:pt x="30724" y="102667"/>
                </a:lnTo>
                <a:lnTo>
                  <a:pt x="79647" y="102765"/>
                </a:lnTo>
                <a:lnTo>
                  <a:pt x="85493" y="103718"/>
                </a:lnTo>
                <a:lnTo>
                  <a:pt x="90979" y="105305"/>
                </a:lnTo>
                <a:lnTo>
                  <a:pt x="96223" y="107316"/>
                </a:lnTo>
                <a:lnTo>
                  <a:pt x="102101" y="108657"/>
                </a:lnTo>
                <a:lnTo>
                  <a:pt x="108400" y="109550"/>
                </a:lnTo>
                <a:lnTo>
                  <a:pt x="114981" y="110146"/>
                </a:lnTo>
                <a:lnTo>
                  <a:pt x="120956" y="111496"/>
                </a:lnTo>
                <a:lnTo>
                  <a:pt x="126527" y="113348"/>
                </a:lnTo>
                <a:lnTo>
                  <a:pt x="131829" y="115536"/>
                </a:lnTo>
                <a:lnTo>
                  <a:pt x="136950" y="116994"/>
                </a:lnTo>
                <a:lnTo>
                  <a:pt x="141952" y="117966"/>
                </a:lnTo>
                <a:lnTo>
                  <a:pt x="146873" y="118614"/>
                </a:lnTo>
                <a:lnTo>
                  <a:pt x="150949" y="119999"/>
                </a:lnTo>
                <a:lnTo>
                  <a:pt x="154460" y="121875"/>
                </a:lnTo>
                <a:lnTo>
                  <a:pt x="157594" y="124077"/>
                </a:lnTo>
                <a:lnTo>
                  <a:pt x="160476" y="126498"/>
                </a:lnTo>
                <a:lnTo>
                  <a:pt x="165797" y="131728"/>
                </a:lnTo>
                <a:lnTo>
                  <a:pt x="168327" y="135409"/>
                </a:lnTo>
                <a:lnTo>
                  <a:pt x="170808" y="139768"/>
                </a:lnTo>
                <a:lnTo>
                  <a:pt x="173255" y="144579"/>
                </a:lnTo>
                <a:lnTo>
                  <a:pt x="174886" y="148739"/>
                </a:lnTo>
                <a:lnTo>
                  <a:pt x="176699" y="155901"/>
                </a:lnTo>
                <a:lnTo>
                  <a:pt x="177182" y="160096"/>
                </a:lnTo>
                <a:lnTo>
                  <a:pt x="177505" y="164799"/>
                </a:lnTo>
                <a:lnTo>
                  <a:pt x="177720" y="169838"/>
                </a:lnTo>
                <a:lnTo>
                  <a:pt x="177069" y="174151"/>
                </a:lnTo>
                <a:lnTo>
                  <a:pt x="174230" y="181482"/>
                </a:lnTo>
                <a:lnTo>
                  <a:pt x="168168" y="195516"/>
                </a:lnTo>
                <a:lnTo>
                  <a:pt x="165940" y="199842"/>
                </a:lnTo>
                <a:lnTo>
                  <a:pt x="161345" y="207188"/>
                </a:lnTo>
                <a:lnTo>
                  <a:pt x="158216" y="211433"/>
                </a:lnTo>
                <a:lnTo>
                  <a:pt x="150504" y="221230"/>
                </a:lnTo>
                <a:lnTo>
                  <a:pt x="141030" y="232905"/>
                </a:lnTo>
                <a:lnTo>
                  <a:pt x="137528" y="235245"/>
                </a:lnTo>
                <a:lnTo>
                  <a:pt x="133607" y="236805"/>
                </a:lnTo>
                <a:lnTo>
                  <a:pt x="129404" y="237845"/>
                </a:lnTo>
                <a:lnTo>
                  <a:pt x="125015" y="239491"/>
                </a:lnTo>
                <a:lnTo>
                  <a:pt x="120501" y="241541"/>
                </a:lnTo>
                <a:lnTo>
                  <a:pt x="115906" y="243861"/>
                </a:lnTo>
                <a:lnTo>
                  <a:pt x="112047" y="245406"/>
                </a:lnTo>
                <a:lnTo>
                  <a:pt x="108681" y="246437"/>
                </a:lnTo>
                <a:lnTo>
                  <a:pt x="105643" y="247124"/>
                </a:lnTo>
                <a:lnTo>
                  <a:pt x="102031" y="247582"/>
                </a:lnTo>
                <a:lnTo>
                  <a:pt x="98035" y="247888"/>
                </a:lnTo>
                <a:lnTo>
                  <a:pt x="93784" y="248091"/>
                </a:lnTo>
                <a:lnTo>
                  <a:pt x="90155" y="247274"/>
                </a:lnTo>
                <a:lnTo>
                  <a:pt x="86943" y="245777"/>
                </a:lnTo>
                <a:lnTo>
                  <a:pt x="84007" y="243827"/>
                </a:lnTo>
                <a:lnTo>
                  <a:pt x="78629" y="241659"/>
                </a:lnTo>
                <a:lnTo>
                  <a:pt x="76085" y="241082"/>
                </a:lnTo>
                <a:lnTo>
                  <a:pt x="72800" y="239744"/>
                </a:lnTo>
                <a:lnTo>
                  <a:pt x="69022" y="237899"/>
                </a:lnTo>
                <a:lnTo>
                  <a:pt x="64917" y="235717"/>
                </a:lnTo>
                <a:lnTo>
                  <a:pt x="62179" y="233310"/>
                </a:lnTo>
                <a:lnTo>
                  <a:pt x="60355" y="230753"/>
                </a:lnTo>
                <a:lnTo>
                  <a:pt x="57534" y="225372"/>
                </a:lnTo>
                <a:lnTo>
                  <a:pt x="53634" y="219804"/>
                </a:lnTo>
                <a:lnTo>
                  <a:pt x="52277" y="216987"/>
                </a:lnTo>
                <a:lnTo>
                  <a:pt x="50768" y="211316"/>
                </a:lnTo>
                <a:lnTo>
                  <a:pt x="49572" y="209422"/>
                </a:lnTo>
                <a:lnTo>
                  <a:pt x="47982" y="208160"/>
                </a:lnTo>
                <a:lnTo>
                  <a:pt x="42418" y="20563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462"/>
          <p:cNvSpPr/>
          <p:nvPr/>
        </p:nvSpPr>
        <p:spPr>
          <a:xfrm>
            <a:off x="6729449" y="3394824"/>
            <a:ext cx="157063" cy="247978"/>
          </a:xfrm>
          <a:custGeom>
            <a:avLst/>
            <a:gdLst/>
            <a:ahLst/>
            <a:cxnLst/>
            <a:rect l="0" t="0" r="0" b="0"/>
            <a:pathLst>
              <a:path w="157063" h="247978">
                <a:moveTo>
                  <a:pt x="114263" y="17031"/>
                </a:moveTo>
                <a:lnTo>
                  <a:pt x="108113" y="9650"/>
                </a:lnTo>
                <a:lnTo>
                  <a:pt x="107561" y="6448"/>
                </a:lnTo>
                <a:lnTo>
                  <a:pt x="107415" y="4261"/>
                </a:lnTo>
                <a:lnTo>
                  <a:pt x="106522" y="2802"/>
                </a:lnTo>
                <a:lnTo>
                  <a:pt x="105133" y="1830"/>
                </a:lnTo>
                <a:lnTo>
                  <a:pt x="101474" y="750"/>
                </a:lnTo>
                <a:lnTo>
                  <a:pt x="97203" y="270"/>
                </a:lnTo>
                <a:lnTo>
                  <a:pt x="92657" y="57"/>
                </a:lnTo>
                <a:lnTo>
                  <a:pt x="90334" y="0"/>
                </a:lnTo>
                <a:lnTo>
                  <a:pt x="87993" y="914"/>
                </a:lnTo>
                <a:lnTo>
                  <a:pt x="83273" y="4470"/>
                </a:lnTo>
                <a:lnTo>
                  <a:pt x="80109" y="6752"/>
                </a:lnTo>
                <a:lnTo>
                  <a:pt x="76413" y="9226"/>
                </a:lnTo>
                <a:lnTo>
                  <a:pt x="72361" y="11828"/>
                </a:lnTo>
                <a:lnTo>
                  <a:pt x="68866" y="13562"/>
                </a:lnTo>
                <a:lnTo>
                  <a:pt x="65742" y="14718"/>
                </a:lnTo>
                <a:lnTo>
                  <a:pt x="62866" y="15489"/>
                </a:lnTo>
                <a:lnTo>
                  <a:pt x="59361" y="16955"/>
                </a:lnTo>
                <a:lnTo>
                  <a:pt x="55437" y="18885"/>
                </a:lnTo>
                <a:lnTo>
                  <a:pt x="51234" y="21125"/>
                </a:lnTo>
                <a:lnTo>
                  <a:pt x="42329" y="26153"/>
                </a:lnTo>
                <a:lnTo>
                  <a:pt x="37732" y="28827"/>
                </a:lnTo>
                <a:lnTo>
                  <a:pt x="33874" y="30610"/>
                </a:lnTo>
                <a:lnTo>
                  <a:pt x="30508" y="31799"/>
                </a:lnTo>
                <a:lnTo>
                  <a:pt x="27470" y="32591"/>
                </a:lnTo>
                <a:lnTo>
                  <a:pt x="24651" y="34072"/>
                </a:lnTo>
                <a:lnTo>
                  <a:pt x="21979" y="36011"/>
                </a:lnTo>
                <a:lnTo>
                  <a:pt x="19403" y="38257"/>
                </a:lnTo>
                <a:lnTo>
                  <a:pt x="16891" y="40707"/>
                </a:lnTo>
                <a:lnTo>
                  <a:pt x="11985" y="45969"/>
                </a:lnTo>
                <a:lnTo>
                  <a:pt x="9566" y="49658"/>
                </a:lnTo>
                <a:lnTo>
                  <a:pt x="7159" y="54022"/>
                </a:lnTo>
                <a:lnTo>
                  <a:pt x="1385" y="65613"/>
                </a:lnTo>
                <a:lnTo>
                  <a:pt x="595" y="69738"/>
                </a:lnTo>
                <a:lnTo>
                  <a:pt x="151" y="77415"/>
                </a:lnTo>
                <a:lnTo>
                  <a:pt x="47" y="82921"/>
                </a:lnTo>
                <a:lnTo>
                  <a:pt x="0" y="88543"/>
                </a:lnTo>
                <a:lnTo>
                  <a:pt x="782" y="91375"/>
                </a:lnTo>
                <a:lnTo>
                  <a:pt x="3767" y="97063"/>
                </a:lnTo>
                <a:lnTo>
                  <a:pt x="5674" y="98961"/>
                </a:lnTo>
                <a:lnTo>
                  <a:pt x="7739" y="100226"/>
                </a:lnTo>
                <a:lnTo>
                  <a:pt x="9910" y="101069"/>
                </a:lnTo>
                <a:lnTo>
                  <a:pt x="12944" y="102584"/>
                </a:lnTo>
                <a:lnTo>
                  <a:pt x="16555" y="104546"/>
                </a:lnTo>
                <a:lnTo>
                  <a:pt x="20549" y="106807"/>
                </a:lnTo>
                <a:lnTo>
                  <a:pt x="24006" y="108314"/>
                </a:lnTo>
                <a:lnTo>
                  <a:pt x="27105" y="109319"/>
                </a:lnTo>
                <a:lnTo>
                  <a:pt x="29963" y="109989"/>
                </a:lnTo>
                <a:lnTo>
                  <a:pt x="33457" y="110435"/>
                </a:lnTo>
                <a:lnTo>
                  <a:pt x="37374" y="110733"/>
                </a:lnTo>
                <a:lnTo>
                  <a:pt x="41573" y="110931"/>
                </a:lnTo>
                <a:lnTo>
                  <a:pt x="45959" y="112016"/>
                </a:lnTo>
                <a:lnTo>
                  <a:pt x="50471" y="113692"/>
                </a:lnTo>
                <a:lnTo>
                  <a:pt x="55067" y="115762"/>
                </a:lnTo>
                <a:lnTo>
                  <a:pt x="60511" y="117141"/>
                </a:lnTo>
                <a:lnTo>
                  <a:pt x="66523" y="118061"/>
                </a:lnTo>
                <a:lnTo>
                  <a:pt x="72911" y="118675"/>
                </a:lnTo>
                <a:lnTo>
                  <a:pt x="78757" y="120036"/>
                </a:lnTo>
                <a:lnTo>
                  <a:pt x="84243" y="121896"/>
                </a:lnTo>
                <a:lnTo>
                  <a:pt x="89487" y="124088"/>
                </a:lnTo>
                <a:lnTo>
                  <a:pt x="94570" y="125550"/>
                </a:lnTo>
                <a:lnTo>
                  <a:pt x="99548" y="126525"/>
                </a:lnTo>
                <a:lnTo>
                  <a:pt x="104453" y="127174"/>
                </a:lnTo>
                <a:lnTo>
                  <a:pt x="109311" y="128560"/>
                </a:lnTo>
                <a:lnTo>
                  <a:pt x="114137" y="130436"/>
                </a:lnTo>
                <a:lnTo>
                  <a:pt x="118941" y="132639"/>
                </a:lnTo>
                <a:lnTo>
                  <a:pt x="122938" y="135060"/>
                </a:lnTo>
                <a:lnTo>
                  <a:pt x="126396" y="137627"/>
                </a:lnTo>
                <a:lnTo>
                  <a:pt x="129496" y="140291"/>
                </a:lnTo>
                <a:lnTo>
                  <a:pt x="132356" y="143019"/>
                </a:lnTo>
                <a:lnTo>
                  <a:pt x="135056" y="145791"/>
                </a:lnTo>
                <a:lnTo>
                  <a:pt x="137651" y="148591"/>
                </a:lnTo>
                <a:lnTo>
                  <a:pt x="140968" y="151410"/>
                </a:lnTo>
                <a:lnTo>
                  <a:pt x="144766" y="154242"/>
                </a:lnTo>
                <a:lnTo>
                  <a:pt x="148886" y="157082"/>
                </a:lnTo>
                <a:lnTo>
                  <a:pt x="151632" y="159928"/>
                </a:lnTo>
                <a:lnTo>
                  <a:pt x="153464" y="162779"/>
                </a:lnTo>
                <a:lnTo>
                  <a:pt x="155498" y="168485"/>
                </a:lnTo>
                <a:lnTo>
                  <a:pt x="156402" y="174196"/>
                </a:lnTo>
                <a:lnTo>
                  <a:pt x="156804" y="179910"/>
                </a:lnTo>
                <a:lnTo>
                  <a:pt x="156983" y="185624"/>
                </a:lnTo>
                <a:lnTo>
                  <a:pt x="157062" y="191338"/>
                </a:lnTo>
                <a:lnTo>
                  <a:pt x="156289" y="194196"/>
                </a:lnTo>
                <a:lnTo>
                  <a:pt x="153315" y="199911"/>
                </a:lnTo>
                <a:lnTo>
                  <a:pt x="150617" y="203721"/>
                </a:lnTo>
                <a:lnTo>
                  <a:pt x="147230" y="208166"/>
                </a:lnTo>
                <a:lnTo>
                  <a:pt x="143385" y="213034"/>
                </a:lnTo>
                <a:lnTo>
                  <a:pt x="139234" y="217232"/>
                </a:lnTo>
                <a:lnTo>
                  <a:pt x="134880" y="220983"/>
                </a:lnTo>
                <a:lnTo>
                  <a:pt x="130388" y="224436"/>
                </a:lnTo>
                <a:lnTo>
                  <a:pt x="126601" y="227691"/>
                </a:lnTo>
                <a:lnTo>
                  <a:pt x="123282" y="230814"/>
                </a:lnTo>
                <a:lnTo>
                  <a:pt x="120276" y="233847"/>
                </a:lnTo>
                <a:lnTo>
                  <a:pt x="115890" y="236823"/>
                </a:lnTo>
                <a:lnTo>
                  <a:pt x="110585" y="239759"/>
                </a:lnTo>
                <a:lnTo>
                  <a:pt x="104667" y="242669"/>
                </a:lnTo>
                <a:lnTo>
                  <a:pt x="99928" y="244608"/>
                </a:lnTo>
                <a:lnTo>
                  <a:pt x="95976" y="245902"/>
                </a:lnTo>
                <a:lnTo>
                  <a:pt x="92546" y="246764"/>
                </a:lnTo>
                <a:lnTo>
                  <a:pt x="83911" y="247339"/>
                </a:lnTo>
                <a:lnTo>
                  <a:pt x="57382" y="247977"/>
                </a:lnTo>
                <a:lnTo>
                  <a:pt x="47767" y="247195"/>
                </a:lnTo>
                <a:lnTo>
                  <a:pt x="41358" y="245721"/>
                </a:lnTo>
                <a:lnTo>
                  <a:pt x="37085" y="243786"/>
                </a:lnTo>
                <a:lnTo>
                  <a:pt x="33442" y="242496"/>
                </a:lnTo>
                <a:lnTo>
                  <a:pt x="30220" y="241636"/>
                </a:lnTo>
                <a:lnTo>
                  <a:pt x="27278" y="241062"/>
                </a:lnTo>
                <a:lnTo>
                  <a:pt x="25317" y="239728"/>
                </a:lnTo>
                <a:lnTo>
                  <a:pt x="24010" y="237885"/>
                </a:lnTo>
                <a:lnTo>
                  <a:pt x="23138" y="235705"/>
                </a:lnTo>
                <a:lnTo>
                  <a:pt x="21763" y="234251"/>
                </a:lnTo>
                <a:lnTo>
                  <a:pt x="20053" y="233282"/>
                </a:lnTo>
                <a:lnTo>
                  <a:pt x="18119" y="232635"/>
                </a:lnTo>
                <a:lnTo>
                  <a:pt x="16829" y="231252"/>
                </a:lnTo>
                <a:lnTo>
                  <a:pt x="15971" y="229378"/>
                </a:lnTo>
                <a:lnTo>
                  <a:pt x="14251" y="22277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6929437" y="3394710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InkAnnotation464"/>
          <p:cNvSpPr/>
          <p:nvPr/>
        </p:nvSpPr>
        <p:spPr>
          <a:xfrm>
            <a:off x="7093743" y="3409147"/>
            <a:ext cx="178595" cy="208411"/>
          </a:xfrm>
          <a:custGeom>
            <a:avLst/>
            <a:gdLst/>
            <a:ahLst/>
            <a:cxnLst/>
            <a:rect l="0" t="0" r="0" b="0"/>
            <a:pathLst>
              <a:path w="178595" h="208411">
                <a:moveTo>
                  <a:pt x="0" y="2707"/>
                </a:moveTo>
                <a:lnTo>
                  <a:pt x="0" y="22859"/>
                </a:lnTo>
                <a:lnTo>
                  <a:pt x="795" y="26619"/>
                </a:lnTo>
                <a:lnTo>
                  <a:pt x="2117" y="31031"/>
                </a:lnTo>
                <a:lnTo>
                  <a:pt x="3793" y="35877"/>
                </a:lnTo>
                <a:lnTo>
                  <a:pt x="4910" y="41014"/>
                </a:lnTo>
                <a:lnTo>
                  <a:pt x="5655" y="46342"/>
                </a:lnTo>
                <a:lnTo>
                  <a:pt x="6152" y="51800"/>
                </a:lnTo>
                <a:lnTo>
                  <a:pt x="6483" y="57343"/>
                </a:lnTo>
                <a:lnTo>
                  <a:pt x="6703" y="62944"/>
                </a:lnTo>
                <a:lnTo>
                  <a:pt x="6850" y="68583"/>
                </a:lnTo>
                <a:lnTo>
                  <a:pt x="7742" y="74247"/>
                </a:lnTo>
                <a:lnTo>
                  <a:pt x="9130" y="79928"/>
                </a:lnTo>
                <a:lnTo>
                  <a:pt x="10850" y="85620"/>
                </a:lnTo>
                <a:lnTo>
                  <a:pt x="11996" y="92273"/>
                </a:lnTo>
                <a:lnTo>
                  <a:pt x="12760" y="99565"/>
                </a:lnTo>
                <a:lnTo>
                  <a:pt x="13269" y="107284"/>
                </a:lnTo>
                <a:lnTo>
                  <a:pt x="13609" y="114335"/>
                </a:lnTo>
                <a:lnTo>
                  <a:pt x="13986" y="127250"/>
                </a:lnTo>
                <a:lnTo>
                  <a:pt x="14228" y="151063"/>
                </a:lnTo>
                <a:lnTo>
                  <a:pt x="14286" y="189628"/>
                </a:lnTo>
                <a:lnTo>
                  <a:pt x="15080" y="193044"/>
                </a:lnTo>
                <a:lnTo>
                  <a:pt x="16404" y="195321"/>
                </a:lnTo>
                <a:lnTo>
                  <a:pt x="18080" y="196839"/>
                </a:lnTo>
                <a:lnTo>
                  <a:pt x="19198" y="198804"/>
                </a:lnTo>
                <a:lnTo>
                  <a:pt x="20770" y="205167"/>
                </a:lnTo>
                <a:lnTo>
                  <a:pt x="21424" y="208410"/>
                </a:lnTo>
                <a:lnTo>
                  <a:pt x="21430" y="203886"/>
                </a:lnTo>
                <a:lnTo>
                  <a:pt x="20637" y="200644"/>
                </a:lnTo>
                <a:lnTo>
                  <a:pt x="19315" y="196578"/>
                </a:lnTo>
                <a:lnTo>
                  <a:pt x="17639" y="191962"/>
                </a:lnTo>
                <a:lnTo>
                  <a:pt x="16522" y="187932"/>
                </a:lnTo>
                <a:lnTo>
                  <a:pt x="15778" y="184293"/>
                </a:lnTo>
                <a:lnTo>
                  <a:pt x="15281" y="180914"/>
                </a:lnTo>
                <a:lnTo>
                  <a:pt x="14950" y="176757"/>
                </a:lnTo>
                <a:lnTo>
                  <a:pt x="14729" y="172081"/>
                </a:lnTo>
                <a:lnTo>
                  <a:pt x="14582" y="167058"/>
                </a:lnTo>
                <a:lnTo>
                  <a:pt x="14375" y="146337"/>
                </a:lnTo>
                <a:lnTo>
                  <a:pt x="15140" y="139418"/>
                </a:lnTo>
                <a:lnTo>
                  <a:pt x="16443" y="132901"/>
                </a:lnTo>
                <a:lnTo>
                  <a:pt x="24239" y="104201"/>
                </a:lnTo>
                <a:lnTo>
                  <a:pt x="26478" y="97040"/>
                </a:lnTo>
                <a:lnTo>
                  <a:pt x="28765" y="90361"/>
                </a:lnTo>
                <a:lnTo>
                  <a:pt x="31083" y="84003"/>
                </a:lnTo>
                <a:lnTo>
                  <a:pt x="34216" y="77860"/>
                </a:lnTo>
                <a:lnTo>
                  <a:pt x="37892" y="71859"/>
                </a:lnTo>
                <a:lnTo>
                  <a:pt x="41930" y="65954"/>
                </a:lnTo>
                <a:lnTo>
                  <a:pt x="45416" y="60112"/>
                </a:lnTo>
                <a:lnTo>
                  <a:pt x="48534" y="54312"/>
                </a:lnTo>
                <a:lnTo>
                  <a:pt x="51406" y="48541"/>
                </a:lnTo>
                <a:lnTo>
                  <a:pt x="54909" y="42788"/>
                </a:lnTo>
                <a:lnTo>
                  <a:pt x="58831" y="37048"/>
                </a:lnTo>
                <a:lnTo>
                  <a:pt x="66629" y="26542"/>
                </a:lnTo>
                <a:lnTo>
                  <a:pt x="72740" y="18699"/>
                </a:lnTo>
                <a:lnTo>
                  <a:pt x="80643" y="8927"/>
                </a:lnTo>
                <a:lnTo>
                  <a:pt x="83925" y="5902"/>
                </a:lnTo>
                <a:lnTo>
                  <a:pt x="87700" y="2932"/>
                </a:lnTo>
                <a:lnTo>
                  <a:pt x="91804" y="0"/>
                </a:lnTo>
                <a:lnTo>
                  <a:pt x="100891" y="902"/>
                </a:lnTo>
                <a:lnTo>
                  <a:pt x="113298" y="4362"/>
                </a:lnTo>
                <a:lnTo>
                  <a:pt x="127920" y="9525"/>
                </a:lnTo>
                <a:lnTo>
                  <a:pt x="137668" y="14873"/>
                </a:lnTo>
                <a:lnTo>
                  <a:pt x="144166" y="20343"/>
                </a:lnTo>
                <a:lnTo>
                  <a:pt x="148498" y="25894"/>
                </a:lnTo>
                <a:lnTo>
                  <a:pt x="152181" y="31501"/>
                </a:lnTo>
                <a:lnTo>
                  <a:pt x="155429" y="37143"/>
                </a:lnTo>
                <a:lnTo>
                  <a:pt x="158388" y="42810"/>
                </a:lnTo>
                <a:lnTo>
                  <a:pt x="160362" y="48492"/>
                </a:lnTo>
                <a:lnTo>
                  <a:pt x="161676" y="54186"/>
                </a:lnTo>
                <a:lnTo>
                  <a:pt x="162553" y="59886"/>
                </a:lnTo>
                <a:lnTo>
                  <a:pt x="163138" y="65592"/>
                </a:lnTo>
                <a:lnTo>
                  <a:pt x="163527" y="71301"/>
                </a:lnTo>
                <a:lnTo>
                  <a:pt x="163787" y="77011"/>
                </a:lnTo>
                <a:lnTo>
                  <a:pt x="164076" y="88436"/>
                </a:lnTo>
                <a:lnTo>
                  <a:pt x="164287" y="122723"/>
                </a:lnTo>
                <a:lnTo>
                  <a:pt x="164306" y="158177"/>
                </a:lnTo>
                <a:lnTo>
                  <a:pt x="165100" y="161599"/>
                </a:lnTo>
                <a:lnTo>
                  <a:pt x="168099" y="167941"/>
                </a:lnTo>
                <a:lnTo>
                  <a:pt x="169961" y="173935"/>
                </a:lnTo>
                <a:lnTo>
                  <a:pt x="170789" y="179774"/>
                </a:lnTo>
                <a:lnTo>
                  <a:pt x="171156" y="185544"/>
                </a:lnTo>
                <a:lnTo>
                  <a:pt x="172049" y="188416"/>
                </a:lnTo>
                <a:lnTo>
                  <a:pt x="175156" y="194147"/>
                </a:lnTo>
                <a:lnTo>
                  <a:pt x="178594" y="1998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InkAnnotation465"/>
          <p:cNvSpPr/>
          <p:nvPr/>
        </p:nvSpPr>
        <p:spPr>
          <a:xfrm>
            <a:off x="7329487" y="3394859"/>
            <a:ext cx="156143" cy="359851"/>
          </a:xfrm>
          <a:custGeom>
            <a:avLst/>
            <a:gdLst/>
            <a:ahLst/>
            <a:cxnLst/>
            <a:rect l="0" t="0" r="0" b="0"/>
            <a:pathLst>
              <a:path w="156143" h="359851">
                <a:moveTo>
                  <a:pt x="71438" y="8423"/>
                </a:moveTo>
                <a:lnTo>
                  <a:pt x="60589" y="8423"/>
                </a:lnTo>
                <a:lnTo>
                  <a:pt x="59443" y="9376"/>
                </a:lnTo>
                <a:lnTo>
                  <a:pt x="58679" y="10963"/>
                </a:lnTo>
                <a:lnTo>
                  <a:pt x="58169" y="12974"/>
                </a:lnTo>
                <a:lnTo>
                  <a:pt x="53370" y="20288"/>
                </a:lnTo>
                <a:lnTo>
                  <a:pt x="46739" y="28937"/>
                </a:lnTo>
                <a:lnTo>
                  <a:pt x="41146" y="35955"/>
                </a:lnTo>
                <a:lnTo>
                  <a:pt x="39337" y="40113"/>
                </a:lnTo>
                <a:lnTo>
                  <a:pt x="35997" y="55066"/>
                </a:lnTo>
                <a:lnTo>
                  <a:pt x="32403" y="65983"/>
                </a:lnTo>
                <a:lnTo>
                  <a:pt x="30276" y="74645"/>
                </a:lnTo>
                <a:lnTo>
                  <a:pt x="28538" y="82623"/>
                </a:lnTo>
                <a:lnTo>
                  <a:pt x="25119" y="92518"/>
                </a:lnTo>
                <a:lnTo>
                  <a:pt x="24683" y="97824"/>
                </a:lnTo>
                <a:lnTo>
                  <a:pt x="26317" y="108800"/>
                </a:lnTo>
                <a:lnTo>
                  <a:pt x="27571" y="117487"/>
                </a:lnTo>
                <a:lnTo>
                  <a:pt x="28129" y="125476"/>
                </a:lnTo>
                <a:lnTo>
                  <a:pt x="28377" y="135377"/>
                </a:lnTo>
                <a:lnTo>
                  <a:pt x="29237" y="138779"/>
                </a:lnTo>
                <a:lnTo>
                  <a:pt x="30604" y="141047"/>
                </a:lnTo>
                <a:lnTo>
                  <a:pt x="34239" y="144519"/>
                </a:lnTo>
                <a:lnTo>
                  <a:pt x="38501" y="149238"/>
                </a:lnTo>
                <a:lnTo>
                  <a:pt x="48631" y="161105"/>
                </a:lnTo>
                <a:lnTo>
                  <a:pt x="53852" y="157836"/>
                </a:lnTo>
                <a:lnTo>
                  <a:pt x="62095" y="151847"/>
                </a:lnTo>
                <a:lnTo>
                  <a:pt x="72353" y="144044"/>
                </a:lnTo>
                <a:lnTo>
                  <a:pt x="79985" y="137890"/>
                </a:lnTo>
                <a:lnTo>
                  <a:pt x="85868" y="132834"/>
                </a:lnTo>
                <a:lnTo>
                  <a:pt x="90583" y="128511"/>
                </a:lnTo>
                <a:lnTo>
                  <a:pt x="94520" y="123725"/>
                </a:lnTo>
                <a:lnTo>
                  <a:pt x="97938" y="118628"/>
                </a:lnTo>
                <a:lnTo>
                  <a:pt x="101012" y="113326"/>
                </a:lnTo>
                <a:lnTo>
                  <a:pt x="104425" y="104894"/>
                </a:lnTo>
                <a:lnTo>
                  <a:pt x="106736" y="97019"/>
                </a:lnTo>
                <a:lnTo>
                  <a:pt x="110410" y="87169"/>
                </a:lnTo>
                <a:lnTo>
                  <a:pt x="112571" y="76442"/>
                </a:lnTo>
                <a:lnTo>
                  <a:pt x="113532" y="65323"/>
                </a:lnTo>
                <a:lnTo>
                  <a:pt x="113788" y="59692"/>
                </a:lnTo>
                <a:lnTo>
                  <a:pt x="114149" y="45204"/>
                </a:lnTo>
                <a:lnTo>
                  <a:pt x="114287" y="25787"/>
                </a:lnTo>
                <a:lnTo>
                  <a:pt x="114299" y="5579"/>
                </a:lnTo>
                <a:lnTo>
                  <a:pt x="113505" y="3669"/>
                </a:lnTo>
                <a:lnTo>
                  <a:pt x="112184" y="2396"/>
                </a:lnTo>
                <a:lnTo>
                  <a:pt x="107452" y="0"/>
                </a:lnTo>
                <a:lnTo>
                  <a:pt x="112124" y="5772"/>
                </a:lnTo>
                <a:lnTo>
                  <a:pt x="113333" y="7244"/>
                </a:lnTo>
                <a:lnTo>
                  <a:pt x="113871" y="10439"/>
                </a:lnTo>
                <a:lnTo>
                  <a:pt x="114014" y="12625"/>
                </a:lnTo>
                <a:lnTo>
                  <a:pt x="116290" y="20133"/>
                </a:lnTo>
                <a:lnTo>
                  <a:pt x="119948" y="28868"/>
                </a:lnTo>
                <a:lnTo>
                  <a:pt x="124219" y="35924"/>
                </a:lnTo>
                <a:lnTo>
                  <a:pt x="128763" y="44776"/>
                </a:lnTo>
                <a:lnTo>
                  <a:pt x="131086" y="49803"/>
                </a:lnTo>
                <a:lnTo>
                  <a:pt x="133666" y="60470"/>
                </a:lnTo>
                <a:lnTo>
                  <a:pt x="134355" y="65981"/>
                </a:lnTo>
                <a:lnTo>
                  <a:pt x="135608" y="72512"/>
                </a:lnTo>
                <a:lnTo>
                  <a:pt x="137237" y="79725"/>
                </a:lnTo>
                <a:lnTo>
                  <a:pt x="139116" y="87390"/>
                </a:lnTo>
                <a:lnTo>
                  <a:pt x="140369" y="94405"/>
                </a:lnTo>
                <a:lnTo>
                  <a:pt x="141205" y="100987"/>
                </a:lnTo>
                <a:lnTo>
                  <a:pt x="141762" y="107280"/>
                </a:lnTo>
                <a:lnTo>
                  <a:pt x="142926" y="114333"/>
                </a:lnTo>
                <a:lnTo>
                  <a:pt x="144497" y="121892"/>
                </a:lnTo>
                <a:lnTo>
                  <a:pt x="146338" y="129789"/>
                </a:lnTo>
                <a:lnTo>
                  <a:pt x="147565" y="136959"/>
                </a:lnTo>
                <a:lnTo>
                  <a:pt x="148383" y="143644"/>
                </a:lnTo>
                <a:lnTo>
                  <a:pt x="148928" y="150005"/>
                </a:lnTo>
                <a:lnTo>
                  <a:pt x="149292" y="156151"/>
                </a:lnTo>
                <a:lnTo>
                  <a:pt x="149534" y="162153"/>
                </a:lnTo>
                <a:lnTo>
                  <a:pt x="149696" y="168060"/>
                </a:lnTo>
                <a:lnTo>
                  <a:pt x="150597" y="174855"/>
                </a:lnTo>
                <a:lnTo>
                  <a:pt x="151992" y="182243"/>
                </a:lnTo>
                <a:lnTo>
                  <a:pt x="153715" y="190026"/>
                </a:lnTo>
                <a:lnTo>
                  <a:pt x="154865" y="198072"/>
                </a:lnTo>
                <a:lnTo>
                  <a:pt x="155631" y="206293"/>
                </a:lnTo>
                <a:lnTo>
                  <a:pt x="156142" y="214631"/>
                </a:lnTo>
                <a:lnTo>
                  <a:pt x="155688" y="222095"/>
                </a:lnTo>
                <a:lnTo>
                  <a:pt x="154592" y="228977"/>
                </a:lnTo>
                <a:lnTo>
                  <a:pt x="153067" y="235469"/>
                </a:lnTo>
                <a:lnTo>
                  <a:pt x="152051" y="241702"/>
                </a:lnTo>
                <a:lnTo>
                  <a:pt x="151374" y="247762"/>
                </a:lnTo>
                <a:lnTo>
                  <a:pt x="150923" y="253708"/>
                </a:lnTo>
                <a:lnTo>
                  <a:pt x="149827" y="260529"/>
                </a:lnTo>
                <a:lnTo>
                  <a:pt x="148303" y="267934"/>
                </a:lnTo>
                <a:lnTo>
                  <a:pt x="146494" y="275728"/>
                </a:lnTo>
                <a:lnTo>
                  <a:pt x="144494" y="282828"/>
                </a:lnTo>
                <a:lnTo>
                  <a:pt x="142367" y="289468"/>
                </a:lnTo>
                <a:lnTo>
                  <a:pt x="140155" y="295799"/>
                </a:lnTo>
                <a:lnTo>
                  <a:pt x="135581" y="305373"/>
                </a:lnTo>
                <a:lnTo>
                  <a:pt x="133250" y="309260"/>
                </a:lnTo>
                <a:lnTo>
                  <a:pt x="130108" y="313756"/>
                </a:lnTo>
                <a:lnTo>
                  <a:pt x="126427" y="318658"/>
                </a:lnTo>
                <a:lnTo>
                  <a:pt x="122385" y="323832"/>
                </a:lnTo>
                <a:lnTo>
                  <a:pt x="118102" y="328233"/>
                </a:lnTo>
                <a:lnTo>
                  <a:pt x="113661" y="332120"/>
                </a:lnTo>
                <a:lnTo>
                  <a:pt x="109110" y="335664"/>
                </a:lnTo>
                <a:lnTo>
                  <a:pt x="105284" y="338978"/>
                </a:lnTo>
                <a:lnTo>
                  <a:pt x="101940" y="342141"/>
                </a:lnTo>
                <a:lnTo>
                  <a:pt x="98916" y="345201"/>
                </a:lnTo>
                <a:lnTo>
                  <a:pt x="95314" y="348195"/>
                </a:lnTo>
                <a:lnTo>
                  <a:pt x="91324" y="351142"/>
                </a:lnTo>
                <a:lnTo>
                  <a:pt x="87076" y="354060"/>
                </a:lnTo>
                <a:lnTo>
                  <a:pt x="83451" y="356005"/>
                </a:lnTo>
                <a:lnTo>
                  <a:pt x="80240" y="357302"/>
                </a:lnTo>
                <a:lnTo>
                  <a:pt x="77306" y="358167"/>
                </a:lnTo>
                <a:lnTo>
                  <a:pt x="73762" y="358743"/>
                </a:lnTo>
                <a:lnTo>
                  <a:pt x="69812" y="359127"/>
                </a:lnTo>
                <a:lnTo>
                  <a:pt x="61984" y="359554"/>
                </a:lnTo>
                <a:lnTo>
                  <a:pt x="55859" y="359744"/>
                </a:lnTo>
                <a:lnTo>
                  <a:pt x="44155" y="359850"/>
                </a:lnTo>
                <a:lnTo>
                  <a:pt x="40550" y="358913"/>
                </a:lnTo>
                <a:lnTo>
                  <a:pt x="37352" y="357336"/>
                </a:lnTo>
                <a:lnTo>
                  <a:pt x="34427" y="355332"/>
                </a:lnTo>
                <a:lnTo>
                  <a:pt x="31682" y="353043"/>
                </a:lnTo>
                <a:lnTo>
                  <a:pt x="29059" y="350565"/>
                </a:lnTo>
                <a:lnTo>
                  <a:pt x="26516" y="347960"/>
                </a:lnTo>
                <a:lnTo>
                  <a:pt x="24027" y="345271"/>
                </a:lnTo>
                <a:lnTo>
                  <a:pt x="19146" y="339744"/>
                </a:lnTo>
                <a:lnTo>
                  <a:pt x="4771" y="322735"/>
                </a:lnTo>
                <a:lnTo>
                  <a:pt x="3180" y="319882"/>
                </a:lnTo>
                <a:lnTo>
                  <a:pt x="2121" y="317027"/>
                </a:lnTo>
                <a:lnTo>
                  <a:pt x="0" y="30846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466"/>
          <p:cNvSpPr/>
          <p:nvPr/>
        </p:nvSpPr>
        <p:spPr>
          <a:xfrm>
            <a:off x="7608093" y="3360451"/>
            <a:ext cx="148257" cy="248537"/>
          </a:xfrm>
          <a:custGeom>
            <a:avLst/>
            <a:gdLst/>
            <a:ahLst/>
            <a:cxnLst/>
            <a:rect l="0" t="0" r="0" b="0"/>
            <a:pathLst>
              <a:path w="148257" h="248537">
                <a:moveTo>
                  <a:pt x="121444" y="8541"/>
                </a:moveTo>
                <a:lnTo>
                  <a:pt x="115294" y="1160"/>
                </a:lnTo>
                <a:lnTo>
                  <a:pt x="112625" y="498"/>
                </a:lnTo>
                <a:lnTo>
                  <a:pt x="108793" y="204"/>
                </a:lnTo>
                <a:lnTo>
                  <a:pt x="104444" y="73"/>
                </a:lnTo>
                <a:lnTo>
                  <a:pt x="97533" y="0"/>
                </a:lnTo>
                <a:lnTo>
                  <a:pt x="95185" y="942"/>
                </a:lnTo>
                <a:lnTo>
                  <a:pt x="92826" y="2523"/>
                </a:lnTo>
                <a:lnTo>
                  <a:pt x="90459" y="4529"/>
                </a:lnTo>
                <a:lnTo>
                  <a:pt x="87293" y="6819"/>
                </a:lnTo>
                <a:lnTo>
                  <a:pt x="83596" y="9298"/>
                </a:lnTo>
                <a:lnTo>
                  <a:pt x="79543" y="11903"/>
                </a:lnTo>
                <a:lnTo>
                  <a:pt x="76048" y="14593"/>
                </a:lnTo>
                <a:lnTo>
                  <a:pt x="72924" y="17338"/>
                </a:lnTo>
                <a:lnTo>
                  <a:pt x="70046" y="20121"/>
                </a:lnTo>
                <a:lnTo>
                  <a:pt x="66542" y="22928"/>
                </a:lnTo>
                <a:lnTo>
                  <a:pt x="62618" y="25753"/>
                </a:lnTo>
                <a:lnTo>
                  <a:pt x="58415" y="28588"/>
                </a:lnTo>
                <a:lnTo>
                  <a:pt x="54818" y="31431"/>
                </a:lnTo>
                <a:lnTo>
                  <a:pt x="51627" y="34278"/>
                </a:lnTo>
                <a:lnTo>
                  <a:pt x="48706" y="37129"/>
                </a:lnTo>
                <a:lnTo>
                  <a:pt x="45964" y="39982"/>
                </a:lnTo>
                <a:lnTo>
                  <a:pt x="43343" y="42837"/>
                </a:lnTo>
                <a:lnTo>
                  <a:pt x="40802" y="45693"/>
                </a:lnTo>
                <a:lnTo>
                  <a:pt x="37520" y="48549"/>
                </a:lnTo>
                <a:lnTo>
                  <a:pt x="33745" y="51405"/>
                </a:lnTo>
                <a:lnTo>
                  <a:pt x="29640" y="54263"/>
                </a:lnTo>
                <a:lnTo>
                  <a:pt x="26110" y="57120"/>
                </a:lnTo>
                <a:lnTo>
                  <a:pt x="22964" y="59977"/>
                </a:lnTo>
                <a:lnTo>
                  <a:pt x="20071" y="62834"/>
                </a:lnTo>
                <a:lnTo>
                  <a:pt x="18144" y="65691"/>
                </a:lnTo>
                <a:lnTo>
                  <a:pt x="16859" y="68549"/>
                </a:lnTo>
                <a:lnTo>
                  <a:pt x="16002" y="71406"/>
                </a:lnTo>
                <a:lnTo>
                  <a:pt x="12933" y="77121"/>
                </a:lnTo>
                <a:lnTo>
                  <a:pt x="11003" y="79979"/>
                </a:lnTo>
                <a:lnTo>
                  <a:pt x="9717" y="82836"/>
                </a:lnTo>
                <a:lnTo>
                  <a:pt x="8287" y="88552"/>
                </a:lnTo>
                <a:lnTo>
                  <a:pt x="7652" y="94266"/>
                </a:lnTo>
                <a:lnTo>
                  <a:pt x="7484" y="97124"/>
                </a:lnTo>
                <a:lnTo>
                  <a:pt x="8163" y="99981"/>
                </a:lnTo>
                <a:lnTo>
                  <a:pt x="11037" y="105696"/>
                </a:lnTo>
                <a:lnTo>
                  <a:pt x="12915" y="107602"/>
                </a:lnTo>
                <a:lnTo>
                  <a:pt x="14961" y="108871"/>
                </a:lnTo>
                <a:lnTo>
                  <a:pt x="17118" y="109718"/>
                </a:lnTo>
                <a:lnTo>
                  <a:pt x="21631" y="113199"/>
                </a:lnTo>
                <a:lnTo>
                  <a:pt x="23946" y="115460"/>
                </a:lnTo>
                <a:lnTo>
                  <a:pt x="26282" y="116968"/>
                </a:lnTo>
                <a:lnTo>
                  <a:pt x="28635" y="117973"/>
                </a:lnTo>
                <a:lnTo>
                  <a:pt x="30996" y="118644"/>
                </a:lnTo>
                <a:lnTo>
                  <a:pt x="33364" y="120043"/>
                </a:lnTo>
                <a:lnTo>
                  <a:pt x="35737" y="121928"/>
                </a:lnTo>
                <a:lnTo>
                  <a:pt x="38112" y="124137"/>
                </a:lnTo>
                <a:lnTo>
                  <a:pt x="41284" y="125611"/>
                </a:lnTo>
                <a:lnTo>
                  <a:pt x="44984" y="126592"/>
                </a:lnTo>
                <a:lnTo>
                  <a:pt x="49041" y="127247"/>
                </a:lnTo>
                <a:lnTo>
                  <a:pt x="53331" y="127684"/>
                </a:lnTo>
                <a:lnTo>
                  <a:pt x="57779" y="127975"/>
                </a:lnTo>
                <a:lnTo>
                  <a:pt x="66954" y="128298"/>
                </a:lnTo>
                <a:lnTo>
                  <a:pt x="76325" y="128441"/>
                </a:lnTo>
                <a:lnTo>
                  <a:pt x="85808" y="131337"/>
                </a:lnTo>
                <a:lnTo>
                  <a:pt x="98481" y="136125"/>
                </a:lnTo>
                <a:lnTo>
                  <a:pt x="113279" y="142175"/>
                </a:lnTo>
                <a:lnTo>
                  <a:pt x="123145" y="147160"/>
                </a:lnTo>
                <a:lnTo>
                  <a:pt x="129722" y="151436"/>
                </a:lnTo>
                <a:lnTo>
                  <a:pt x="134106" y="155240"/>
                </a:lnTo>
                <a:lnTo>
                  <a:pt x="137823" y="158727"/>
                </a:lnTo>
                <a:lnTo>
                  <a:pt x="141094" y="162006"/>
                </a:lnTo>
                <a:lnTo>
                  <a:pt x="148256" y="169559"/>
                </a:lnTo>
                <a:lnTo>
                  <a:pt x="148050" y="172084"/>
                </a:lnTo>
                <a:lnTo>
                  <a:pt x="147120" y="175672"/>
                </a:lnTo>
                <a:lnTo>
                  <a:pt x="145705" y="179969"/>
                </a:lnTo>
                <a:lnTo>
                  <a:pt x="144133" y="187284"/>
                </a:lnTo>
                <a:lnTo>
                  <a:pt x="143713" y="190568"/>
                </a:lnTo>
                <a:lnTo>
                  <a:pt x="142641" y="193710"/>
                </a:lnTo>
                <a:lnTo>
                  <a:pt x="139331" y="199741"/>
                </a:lnTo>
                <a:lnTo>
                  <a:pt x="136545" y="202683"/>
                </a:lnTo>
                <a:lnTo>
                  <a:pt x="133098" y="205596"/>
                </a:lnTo>
                <a:lnTo>
                  <a:pt x="129214" y="208491"/>
                </a:lnTo>
                <a:lnTo>
                  <a:pt x="125831" y="211374"/>
                </a:lnTo>
                <a:lnTo>
                  <a:pt x="122781" y="214248"/>
                </a:lnTo>
                <a:lnTo>
                  <a:pt x="119954" y="217117"/>
                </a:lnTo>
                <a:lnTo>
                  <a:pt x="117276" y="219981"/>
                </a:lnTo>
                <a:lnTo>
                  <a:pt x="112183" y="225705"/>
                </a:lnTo>
                <a:lnTo>
                  <a:pt x="108920" y="228564"/>
                </a:lnTo>
                <a:lnTo>
                  <a:pt x="105157" y="231423"/>
                </a:lnTo>
                <a:lnTo>
                  <a:pt x="101061" y="234282"/>
                </a:lnTo>
                <a:lnTo>
                  <a:pt x="96743" y="236187"/>
                </a:lnTo>
                <a:lnTo>
                  <a:pt x="92278" y="237458"/>
                </a:lnTo>
                <a:lnTo>
                  <a:pt x="87712" y="238305"/>
                </a:lnTo>
                <a:lnTo>
                  <a:pt x="83875" y="239822"/>
                </a:lnTo>
                <a:lnTo>
                  <a:pt x="80522" y="241786"/>
                </a:lnTo>
                <a:lnTo>
                  <a:pt x="77494" y="244047"/>
                </a:lnTo>
                <a:lnTo>
                  <a:pt x="73888" y="245556"/>
                </a:lnTo>
                <a:lnTo>
                  <a:pt x="69896" y="246561"/>
                </a:lnTo>
                <a:lnTo>
                  <a:pt x="65647" y="247231"/>
                </a:lnTo>
                <a:lnTo>
                  <a:pt x="62021" y="247677"/>
                </a:lnTo>
                <a:lnTo>
                  <a:pt x="58811" y="247976"/>
                </a:lnTo>
                <a:lnTo>
                  <a:pt x="55875" y="248174"/>
                </a:lnTo>
                <a:lnTo>
                  <a:pt x="48383" y="248394"/>
                </a:lnTo>
                <a:lnTo>
                  <a:pt x="34428" y="248536"/>
                </a:lnTo>
                <a:lnTo>
                  <a:pt x="31684" y="247595"/>
                </a:lnTo>
                <a:lnTo>
                  <a:pt x="29060" y="246016"/>
                </a:lnTo>
                <a:lnTo>
                  <a:pt x="26517" y="244010"/>
                </a:lnTo>
                <a:lnTo>
                  <a:pt x="24029" y="242673"/>
                </a:lnTo>
                <a:lnTo>
                  <a:pt x="21575" y="241782"/>
                </a:lnTo>
                <a:lnTo>
                  <a:pt x="19146" y="241187"/>
                </a:lnTo>
                <a:lnTo>
                  <a:pt x="16733" y="239838"/>
                </a:lnTo>
                <a:lnTo>
                  <a:pt x="14330" y="237987"/>
                </a:lnTo>
                <a:lnTo>
                  <a:pt x="11935" y="235800"/>
                </a:lnTo>
                <a:lnTo>
                  <a:pt x="9544" y="233389"/>
                </a:lnTo>
                <a:lnTo>
                  <a:pt x="7157" y="230830"/>
                </a:lnTo>
                <a:lnTo>
                  <a:pt x="0" y="22285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467"/>
          <p:cNvSpPr/>
          <p:nvPr/>
        </p:nvSpPr>
        <p:spPr>
          <a:xfrm>
            <a:off x="7808118" y="3394710"/>
            <a:ext cx="7145" cy="222886"/>
          </a:xfrm>
          <a:custGeom>
            <a:avLst/>
            <a:gdLst/>
            <a:ahLst/>
            <a:cxnLst/>
            <a:rect l="0" t="0" r="0" b="0"/>
            <a:pathLst>
              <a:path w="7145" h="222886">
                <a:moveTo>
                  <a:pt x="0" y="0"/>
                </a:moveTo>
                <a:lnTo>
                  <a:pt x="0" y="7381"/>
                </a:lnTo>
                <a:lnTo>
                  <a:pt x="794" y="8730"/>
                </a:lnTo>
                <a:lnTo>
                  <a:pt x="2116" y="10583"/>
                </a:lnTo>
                <a:lnTo>
                  <a:pt x="3793" y="12770"/>
                </a:lnTo>
                <a:lnTo>
                  <a:pt x="4910" y="15181"/>
                </a:lnTo>
                <a:lnTo>
                  <a:pt x="5655" y="17741"/>
                </a:lnTo>
                <a:lnTo>
                  <a:pt x="6152" y="20399"/>
                </a:lnTo>
                <a:lnTo>
                  <a:pt x="6483" y="23125"/>
                </a:lnTo>
                <a:lnTo>
                  <a:pt x="6703" y="25894"/>
                </a:lnTo>
                <a:lnTo>
                  <a:pt x="6850" y="28693"/>
                </a:lnTo>
                <a:lnTo>
                  <a:pt x="7013" y="36882"/>
                </a:lnTo>
                <a:lnTo>
                  <a:pt x="7142" y="91484"/>
                </a:lnTo>
                <a:lnTo>
                  <a:pt x="6349" y="97185"/>
                </a:lnTo>
                <a:lnTo>
                  <a:pt x="5027" y="102890"/>
                </a:lnTo>
                <a:lnTo>
                  <a:pt x="3351" y="108598"/>
                </a:lnTo>
                <a:lnTo>
                  <a:pt x="3028" y="120976"/>
                </a:lnTo>
                <a:lnTo>
                  <a:pt x="3606" y="137801"/>
                </a:lnTo>
                <a:lnTo>
                  <a:pt x="6096" y="182117"/>
                </a:lnTo>
                <a:lnTo>
                  <a:pt x="6678" y="196193"/>
                </a:lnTo>
                <a:lnTo>
                  <a:pt x="7083" y="211738"/>
                </a:lnTo>
                <a:lnTo>
                  <a:pt x="7144" y="2228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468"/>
          <p:cNvSpPr/>
          <p:nvPr/>
        </p:nvSpPr>
        <p:spPr>
          <a:xfrm>
            <a:off x="7908433" y="3250822"/>
            <a:ext cx="99711" cy="392491"/>
          </a:xfrm>
          <a:custGeom>
            <a:avLst/>
            <a:gdLst/>
            <a:ahLst/>
            <a:cxnLst/>
            <a:rect l="0" t="0" r="0" b="0"/>
            <a:pathLst>
              <a:path w="99711" h="392491">
                <a:moveTo>
                  <a:pt x="56848" y="161033"/>
                </a:moveTo>
                <a:lnTo>
                  <a:pt x="53056" y="161033"/>
                </a:lnTo>
                <a:lnTo>
                  <a:pt x="51938" y="161985"/>
                </a:lnTo>
                <a:lnTo>
                  <a:pt x="51194" y="163573"/>
                </a:lnTo>
                <a:lnTo>
                  <a:pt x="50698" y="165584"/>
                </a:lnTo>
                <a:lnTo>
                  <a:pt x="49573" y="166924"/>
                </a:lnTo>
                <a:lnTo>
                  <a:pt x="48029" y="167818"/>
                </a:lnTo>
                <a:lnTo>
                  <a:pt x="46206" y="168413"/>
                </a:lnTo>
                <a:lnTo>
                  <a:pt x="44197" y="169764"/>
                </a:lnTo>
                <a:lnTo>
                  <a:pt x="42064" y="171615"/>
                </a:lnTo>
                <a:lnTo>
                  <a:pt x="39848" y="173803"/>
                </a:lnTo>
                <a:lnTo>
                  <a:pt x="37578" y="175261"/>
                </a:lnTo>
                <a:lnTo>
                  <a:pt x="35270" y="176233"/>
                </a:lnTo>
                <a:lnTo>
                  <a:pt x="32937" y="176881"/>
                </a:lnTo>
                <a:lnTo>
                  <a:pt x="30589" y="178266"/>
                </a:lnTo>
                <a:lnTo>
                  <a:pt x="28229" y="180142"/>
                </a:lnTo>
                <a:lnTo>
                  <a:pt x="25863" y="182344"/>
                </a:lnTo>
                <a:lnTo>
                  <a:pt x="24285" y="185718"/>
                </a:lnTo>
                <a:lnTo>
                  <a:pt x="22531" y="194546"/>
                </a:lnTo>
                <a:lnTo>
                  <a:pt x="19636" y="202280"/>
                </a:lnTo>
                <a:lnTo>
                  <a:pt x="17752" y="205676"/>
                </a:lnTo>
                <a:lnTo>
                  <a:pt x="15660" y="211989"/>
                </a:lnTo>
                <a:lnTo>
                  <a:pt x="13936" y="218922"/>
                </a:lnTo>
                <a:lnTo>
                  <a:pt x="12365" y="223438"/>
                </a:lnTo>
                <a:lnTo>
                  <a:pt x="9296" y="232583"/>
                </a:lnTo>
                <a:lnTo>
                  <a:pt x="7933" y="239823"/>
                </a:lnTo>
                <a:lnTo>
                  <a:pt x="7326" y="248756"/>
                </a:lnTo>
                <a:lnTo>
                  <a:pt x="7166" y="253805"/>
                </a:lnTo>
                <a:lnTo>
                  <a:pt x="6263" y="258123"/>
                </a:lnTo>
                <a:lnTo>
                  <a:pt x="4869" y="261955"/>
                </a:lnTo>
                <a:lnTo>
                  <a:pt x="1996" y="268752"/>
                </a:lnTo>
                <a:lnTo>
                  <a:pt x="720" y="274948"/>
                </a:lnTo>
                <a:lnTo>
                  <a:pt x="0" y="283791"/>
                </a:lnTo>
                <a:lnTo>
                  <a:pt x="693" y="286687"/>
                </a:lnTo>
                <a:lnTo>
                  <a:pt x="3580" y="292444"/>
                </a:lnTo>
                <a:lnTo>
                  <a:pt x="5392" y="298178"/>
                </a:lnTo>
                <a:lnTo>
                  <a:pt x="5875" y="301040"/>
                </a:lnTo>
                <a:lnTo>
                  <a:pt x="8529" y="306761"/>
                </a:lnTo>
                <a:lnTo>
                  <a:pt x="10347" y="309620"/>
                </a:lnTo>
                <a:lnTo>
                  <a:pt x="12368" y="315336"/>
                </a:lnTo>
                <a:lnTo>
                  <a:pt x="12907" y="318194"/>
                </a:lnTo>
                <a:lnTo>
                  <a:pt x="14060" y="320099"/>
                </a:lnTo>
                <a:lnTo>
                  <a:pt x="15623" y="321370"/>
                </a:lnTo>
                <a:lnTo>
                  <a:pt x="20041" y="323408"/>
                </a:lnTo>
                <a:lnTo>
                  <a:pt x="22762" y="323687"/>
                </a:lnTo>
                <a:lnTo>
                  <a:pt x="26618" y="323811"/>
                </a:lnTo>
                <a:lnTo>
                  <a:pt x="30977" y="323866"/>
                </a:lnTo>
                <a:lnTo>
                  <a:pt x="33250" y="322928"/>
                </a:lnTo>
                <a:lnTo>
                  <a:pt x="35560" y="321351"/>
                </a:lnTo>
                <a:lnTo>
                  <a:pt x="37893" y="319346"/>
                </a:lnTo>
                <a:lnTo>
                  <a:pt x="40243" y="317057"/>
                </a:lnTo>
                <a:lnTo>
                  <a:pt x="42603" y="314579"/>
                </a:lnTo>
                <a:lnTo>
                  <a:pt x="44969" y="311975"/>
                </a:lnTo>
                <a:lnTo>
                  <a:pt x="49717" y="306541"/>
                </a:lnTo>
                <a:lnTo>
                  <a:pt x="52094" y="303758"/>
                </a:lnTo>
                <a:lnTo>
                  <a:pt x="53679" y="299998"/>
                </a:lnTo>
                <a:lnTo>
                  <a:pt x="56703" y="285604"/>
                </a:lnTo>
                <a:lnTo>
                  <a:pt x="58338" y="280276"/>
                </a:lnTo>
                <a:lnTo>
                  <a:pt x="60223" y="274818"/>
                </a:lnTo>
                <a:lnTo>
                  <a:pt x="62273" y="269274"/>
                </a:lnTo>
                <a:lnTo>
                  <a:pt x="66668" y="258035"/>
                </a:lnTo>
                <a:lnTo>
                  <a:pt x="80686" y="223884"/>
                </a:lnTo>
                <a:lnTo>
                  <a:pt x="83318" y="212462"/>
                </a:lnTo>
                <a:lnTo>
                  <a:pt x="84020" y="206749"/>
                </a:lnTo>
                <a:lnTo>
                  <a:pt x="84487" y="200083"/>
                </a:lnTo>
                <a:lnTo>
                  <a:pt x="84799" y="192781"/>
                </a:lnTo>
                <a:lnTo>
                  <a:pt x="85146" y="178000"/>
                </a:lnTo>
                <a:lnTo>
                  <a:pt x="85387" y="142548"/>
                </a:lnTo>
                <a:lnTo>
                  <a:pt x="85413" y="122324"/>
                </a:lnTo>
                <a:lnTo>
                  <a:pt x="83301" y="110174"/>
                </a:lnTo>
                <a:lnTo>
                  <a:pt x="81627" y="104267"/>
                </a:lnTo>
                <a:lnTo>
                  <a:pt x="80511" y="97471"/>
                </a:lnTo>
                <a:lnTo>
                  <a:pt x="79767" y="90084"/>
                </a:lnTo>
                <a:lnTo>
                  <a:pt x="79272" y="82301"/>
                </a:lnTo>
                <a:lnTo>
                  <a:pt x="78941" y="75207"/>
                </a:lnTo>
                <a:lnTo>
                  <a:pt x="78573" y="62246"/>
                </a:lnTo>
                <a:lnTo>
                  <a:pt x="78367" y="44238"/>
                </a:lnTo>
                <a:lnTo>
                  <a:pt x="80435" y="32607"/>
                </a:lnTo>
                <a:lnTo>
                  <a:pt x="82097" y="26838"/>
                </a:lnTo>
                <a:lnTo>
                  <a:pt x="82413" y="22039"/>
                </a:lnTo>
                <a:lnTo>
                  <a:pt x="81828" y="17888"/>
                </a:lnTo>
                <a:lnTo>
                  <a:pt x="79856" y="10735"/>
                </a:lnTo>
                <a:lnTo>
                  <a:pt x="78487" y="0"/>
                </a:lnTo>
                <a:lnTo>
                  <a:pt x="78418" y="338"/>
                </a:lnTo>
                <a:lnTo>
                  <a:pt x="78297" y="10249"/>
                </a:lnTo>
                <a:lnTo>
                  <a:pt x="78279" y="182597"/>
                </a:lnTo>
                <a:lnTo>
                  <a:pt x="79073" y="189696"/>
                </a:lnTo>
                <a:lnTo>
                  <a:pt x="80395" y="197287"/>
                </a:lnTo>
                <a:lnTo>
                  <a:pt x="82072" y="205205"/>
                </a:lnTo>
                <a:lnTo>
                  <a:pt x="83189" y="212388"/>
                </a:lnTo>
                <a:lnTo>
                  <a:pt x="83934" y="219082"/>
                </a:lnTo>
                <a:lnTo>
                  <a:pt x="84431" y="225450"/>
                </a:lnTo>
                <a:lnTo>
                  <a:pt x="84762" y="232552"/>
                </a:lnTo>
                <a:lnTo>
                  <a:pt x="85129" y="248064"/>
                </a:lnTo>
                <a:lnTo>
                  <a:pt x="86021" y="255249"/>
                </a:lnTo>
                <a:lnTo>
                  <a:pt x="87409" y="261944"/>
                </a:lnTo>
                <a:lnTo>
                  <a:pt x="89129" y="268312"/>
                </a:lnTo>
                <a:lnTo>
                  <a:pt x="91039" y="280467"/>
                </a:lnTo>
                <a:lnTo>
                  <a:pt x="91887" y="292220"/>
                </a:lnTo>
                <a:lnTo>
                  <a:pt x="92265" y="303793"/>
                </a:lnTo>
                <a:lnTo>
                  <a:pt x="92477" y="321019"/>
                </a:lnTo>
                <a:lnTo>
                  <a:pt x="92559" y="350789"/>
                </a:lnTo>
                <a:lnTo>
                  <a:pt x="93355" y="354212"/>
                </a:lnTo>
                <a:lnTo>
                  <a:pt x="96356" y="360555"/>
                </a:lnTo>
                <a:lnTo>
                  <a:pt x="98220" y="366549"/>
                </a:lnTo>
                <a:lnTo>
                  <a:pt x="99416" y="378158"/>
                </a:lnTo>
                <a:lnTo>
                  <a:pt x="99672" y="389944"/>
                </a:lnTo>
                <a:lnTo>
                  <a:pt x="99710" y="3924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469"/>
          <p:cNvSpPr/>
          <p:nvPr/>
        </p:nvSpPr>
        <p:spPr>
          <a:xfrm>
            <a:off x="8072437" y="3386178"/>
            <a:ext cx="200026" cy="196762"/>
          </a:xfrm>
          <a:custGeom>
            <a:avLst/>
            <a:gdLst/>
            <a:ahLst/>
            <a:cxnLst/>
            <a:rect l="0" t="0" r="0" b="0"/>
            <a:pathLst>
              <a:path w="200026" h="196762">
                <a:moveTo>
                  <a:pt x="0" y="102829"/>
                </a:moveTo>
                <a:lnTo>
                  <a:pt x="0" y="107380"/>
                </a:lnTo>
                <a:lnTo>
                  <a:pt x="3969" y="107768"/>
                </a:lnTo>
                <a:lnTo>
                  <a:pt x="10583" y="107075"/>
                </a:lnTo>
                <a:lnTo>
                  <a:pt x="18962" y="105659"/>
                </a:lnTo>
                <a:lnTo>
                  <a:pt x="26136" y="103764"/>
                </a:lnTo>
                <a:lnTo>
                  <a:pt x="32504" y="101547"/>
                </a:lnTo>
                <a:lnTo>
                  <a:pt x="38339" y="99117"/>
                </a:lnTo>
                <a:lnTo>
                  <a:pt x="43021" y="96544"/>
                </a:lnTo>
                <a:lnTo>
                  <a:pt x="46937" y="93877"/>
                </a:lnTo>
                <a:lnTo>
                  <a:pt x="50342" y="91146"/>
                </a:lnTo>
                <a:lnTo>
                  <a:pt x="54199" y="88373"/>
                </a:lnTo>
                <a:lnTo>
                  <a:pt x="58358" y="85572"/>
                </a:lnTo>
                <a:lnTo>
                  <a:pt x="62718" y="82752"/>
                </a:lnTo>
                <a:lnTo>
                  <a:pt x="66418" y="79919"/>
                </a:lnTo>
                <a:lnTo>
                  <a:pt x="72647" y="74232"/>
                </a:lnTo>
                <a:lnTo>
                  <a:pt x="78060" y="68530"/>
                </a:lnTo>
                <a:lnTo>
                  <a:pt x="83113" y="62820"/>
                </a:lnTo>
                <a:lnTo>
                  <a:pt x="88004" y="57107"/>
                </a:lnTo>
                <a:lnTo>
                  <a:pt x="89626" y="54251"/>
                </a:lnTo>
                <a:lnTo>
                  <a:pt x="91427" y="48537"/>
                </a:lnTo>
                <a:lnTo>
                  <a:pt x="94345" y="42822"/>
                </a:lnTo>
                <a:lnTo>
                  <a:pt x="96234" y="39964"/>
                </a:lnTo>
                <a:lnTo>
                  <a:pt x="97493" y="37107"/>
                </a:lnTo>
                <a:lnTo>
                  <a:pt x="98894" y="31392"/>
                </a:lnTo>
                <a:lnTo>
                  <a:pt x="99516" y="25677"/>
                </a:lnTo>
                <a:lnTo>
                  <a:pt x="99682" y="22819"/>
                </a:lnTo>
                <a:lnTo>
                  <a:pt x="98998" y="20914"/>
                </a:lnTo>
                <a:lnTo>
                  <a:pt x="97749" y="19644"/>
                </a:lnTo>
                <a:lnTo>
                  <a:pt x="96122" y="18798"/>
                </a:lnTo>
                <a:lnTo>
                  <a:pt x="95038" y="17281"/>
                </a:lnTo>
                <a:lnTo>
                  <a:pt x="94315" y="15317"/>
                </a:lnTo>
                <a:lnTo>
                  <a:pt x="93832" y="13055"/>
                </a:lnTo>
                <a:lnTo>
                  <a:pt x="91180" y="8002"/>
                </a:lnTo>
                <a:lnTo>
                  <a:pt x="89362" y="5321"/>
                </a:lnTo>
                <a:lnTo>
                  <a:pt x="87356" y="3534"/>
                </a:lnTo>
                <a:lnTo>
                  <a:pt x="81535" y="1019"/>
                </a:lnTo>
                <a:lnTo>
                  <a:pt x="79894" y="430"/>
                </a:lnTo>
                <a:lnTo>
                  <a:pt x="75178" y="99"/>
                </a:lnTo>
                <a:lnTo>
                  <a:pt x="68754" y="0"/>
                </a:lnTo>
                <a:lnTo>
                  <a:pt x="66473" y="940"/>
                </a:lnTo>
                <a:lnTo>
                  <a:pt x="61823" y="4522"/>
                </a:lnTo>
                <a:lnTo>
                  <a:pt x="57110" y="6750"/>
                </a:lnTo>
                <a:lnTo>
                  <a:pt x="54742" y="7344"/>
                </a:lnTo>
                <a:lnTo>
                  <a:pt x="49995" y="10544"/>
                </a:lnTo>
                <a:lnTo>
                  <a:pt x="47618" y="12731"/>
                </a:lnTo>
                <a:lnTo>
                  <a:pt x="45239" y="16093"/>
                </a:lnTo>
                <a:lnTo>
                  <a:pt x="42859" y="20241"/>
                </a:lnTo>
                <a:lnTo>
                  <a:pt x="40480" y="24910"/>
                </a:lnTo>
                <a:lnTo>
                  <a:pt x="38099" y="28975"/>
                </a:lnTo>
                <a:lnTo>
                  <a:pt x="35718" y="32638"/>
                </a:lnTo>
                <a:lnTo>
                  <a:pt x="33338" y="36033"/>
                </a:lnTo>
                <a:lnTo>
                  <a:pt x="30955" y="40201"/>
                </a:lnTo>
                <a:lnTo>
                  <a:pt x="28575" y="44885"/>
                </a:lnTo>
                <a:lnTo>
                  <a:pt x="26194" y="49912"/>
                </a:lnTo>
                <a:lnTo>
                  <a:pt x="23813" y="54216"/>
                </a:lnTo>
                <a:lnTo>
                  <a:pt x="21431" y="58038"/>
                </a:lnTo>
                <a:lnTo>
                  <a:pt x="19050" y="61539"/>
                </a:lnTo>
                <a:lnTo>
                  <a:pt x="17463" y="65777"/>
                </a:lnTo>
                <a:lnTo>
                  <a:pt x="16404" y="70508"/>
                </a:lnTo>
                <a:lnTo>
                  <a:pt x="15699" y="75567"/>
                </a:lnTo>
                <a:lnTo>
                  <a:pt x="15229" y="80844"/>
                </a:lnTo>
                <a:lnTo>
                  <a:pt x="14915" y="86267"/>
                </a:lnTo>
                <a:lnTo>
                  <a:pt x="14705" y="91788"/>
                </a:lnTo>
                <a:lnTo>
                  <a:pt x="13772" y="96421"/>
                </a:lnTo>
                <a:lnTo>
                  <a:pt x="12357" y="100462"/>
                </a:lnTo>
                <a:lnTo>
                  <a:pt x="10619" y="104109"/>
                </a:lnTo>
                <a:lnTo>
                  <a:pt x="9461" y="107492"/>
                </a:lnTo>
                <a:lnTo>
                  <a:pt x="8688" y="110700"/>
                </a:lnTo>
                <a:lnTo>
                  <a:pt x="8174" y="113792"/>
                </a:lnTo>
                <a:lnTo>
                  <a:pt x="7831" y="117758"/>
                </a:lnTo>
                <a:lnTo>
                  <a:pt x="7602" y="122307"/>
                </a:lnTo>
                <a:lnTo>
                  <a:pt x="7348" y="131488"/>
                </a:lnTo>
                <a:lnTo>
                  <a:pt x="7234" y="138744"/>
                </a:lnTo>
                <a:lnTo>
                  <a:pt x="7998" y="142012"/>
                </a:lnTo>
                <a:lnTo>
                  <a:pt x="9301" y="145144"/>
                </a:lnTo>
                <a:lnTo>
                  <a:pt x="12865" y="151163"/>
                </a:lnTo>
                <a:lnTo>
                  <a:pt x="17096" y="157013"/>
                </a:lnTo>
                <a:lnTo>
                  <a:pt x="21621" y="162788"/>
                </a:lnTo>
                <a:lnTo>
                  <a:pt x="35736" y="179977"/>
                </a:lnTo>
                <a:lnTo>
                  <a:pt x="38112" y="182836"/>
                </a:lnTo>
                <a:lnTo>
                  <a:pt x="41283" y="184742"/>
                </a:lnTo>
                <a:lnTo>
                  <a:pt x="44984" y="186013"/>
                </a:lnTo>
                <a:lnTo>
                  <a:pt x="49039" y="186860"/>
                </a:lnTo>
                <a:lnTo>
                  <a:pt x="53331" y="187425"/>
                </a:lnTo>
                <a:lnTo>
                  <a:pt x="57779" y="187801"/>
                </a:lnTo>
                <a:lnTo>
                  <a:pt x="62332" y="188052"/>
                </a:lnTo>
                <a:lnTo>
                  <a:pt x="66954" y="189172"/>
                </a:lnTo>
                <a:lnTo>
                  <a:pt x="71624" y="190871"/>
                </a:lnTo>
                <a:lnTo>
                  <a:pt x="76325" y="192956"/>
                </a:lnTo>
                <a:lnTo>
                  <a:pt x="81046" y="194347"/>
                </a:lnTo>
                <a:lnTo>
                  <a:pt x="85781" y="195273"/>
                </a:lnTo>
                <a:lnTo>
                  <a:pt x="90525" y="195891"/>
                </a:lnTo>
                <a:lnTo>
                  <a:pt x="94482" y="196303"/>
                </a:lnTo>
                <a:lnTo>
                  <a:pt x="97913" y="196578"/>
                </a:lnTo>
                <a:lnTo>
                  <a:pt x="100994" y="196761"/>
                </a:lnTo>
                <a:lnTo>
                  <a:pt x="105429" y="195930"/>
                </a:lnTo>
                <a:lnTo>
                  <a:pt x="110768" y="194424"/>
                </a:lnTo>
                <a:lnTo>
                  <a:pt x="116707" y="192467"/>
                </a:lnTo>
                <a:lnTo>
                  <a:pt x="122255" y="191163"/>
                </a:lnTo>
                <a:lnTo>
                  <a:pt x="127541" y="190294"/>
                </a:lnTo>
                <a:lnTo>
                  <a:pt x="132652" y="189714"/>
                </a:lnTo>
                <a:lnTo>
                  <a:pt x="137647" y="188375"/>
                </a:lnTo>
                <a:lnTo>
                  <a:pt x="142566" y="186529"/>
                </a:lnTo>
                <a:lnTo>
                  <a:pt x="147431" y="184347"/>
                </a:lnTo>
                <a:lnTo>
                  <a:pt x="151468" y="181939"/>
                </a:lnTo>
                <a:lnTo>
                  <a:pt x="154955" y="179382"/>
                </a:lnTo>
                <a:lnTo>
                  <a:pt x="158072" y="176725"/>
                </a:lnTo>
                <a:lnTo>
                  <a:pt x="161737" y="174000"/>
                </a:lnTo>
                <a:lnTo>
                  <a:pt x="165769" y="171231"/>
                </a:lnTo>
                <a:lnTo>
                  <a:pt x="170045" y="168433"/>
                </a:lnTo>
                <a:lnTo>
                  <a:pt x="173688" y="165615"/>
                </a:lnTo>
                <a:lnTo>
                  <a:pt x="179853" y="159944"/>
                </a:lnTo>
                <a:lnTo>
                  <a:pt x="185239" y="154249"/>
                </a:lnTo>
                <a:lnTo>
                  <a:pt x="187787" y="151396"/>
                </a:lnTo>
                <a:lnTo>
                  <a:pt x="190278" y="149495"/>
                </a:lnTo>
                <a:lnTo>
                  <a:pt x="195165" y="147382"/>
                </a:lnTo>
                <a:lnTo>
                  <a:pt x="200025" y="1456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470"/>
          <p:cNvSpPr/>
          <p:nvPr/>
        </p:nvSpPr>
        <p:spPr>
          <a:xfrm>
            <a:off x="3150393" y="3840480"/>
            <a:ext cx="1207295" cy="711518"/>
          </a:xfrm>
          <a:custGeom>
            <a:avLst/>
            <a:gdLst/>
            <a:ahLst/>
            <a:cxnLst/>
            <a:rect l="0" t="0" r="0" b="0"/>
            <a:pathLst>
              <a:path w="1207295" h="711518">
                <a:moveTo>
                  <a:pt x="14288" y="685800"/>
                </a:moveTo>
                <a:lnTo>
                  <a:pt x="14288" y="681249"/>
                </a:lnTo>
                <a:lnTo>
                  <a:pt x="15082" y="679908"/>
                </a:lnTo>
                <a:lnTo>
                  <a:pt x="16405" y="679015"/>
                </a:lnTo>
                <a:lnTo>
                  <a:pt x="20439" y="677581"/>
                </a:lnTo>
                <a:lnTo>
                  <a:pt x="32273" y="664212"/>
                </a:lnTo>
                <a:lnTo>
                  <a:pt x="33422" y="661883"/>
                </a:lnTo>
                <a:lnTo>
                  <a:pt x="34698" y="656755"/>
                </a:lnTo>
                <a:lnTo>
                  <a:pt x="35832" y="655006"/>
                </a:lnTo>
                <a:lnTo>
                  <a:pt x="37382" y="653841"/>
                </a:lnTo>
                <a:lnTo>
                  <a:pt x="39209" y="653064"/>
                </a:lnTo>
                <a:lnTo>
                  <a:pt x="40427" y="651593"/>
                </a:lnTo>
                <a:lnTo>
                  <a:pt x="41239" y="649661"/>
                </a:lnTo>
                <a:lnTo>
                  <a:pt x="41780" y="647420"/>
                </a:lnTo>
                <a:lnTo>
                  <a:pt x="44498" y="642390"/>
                </a:lnTo>
                <a:lnTo>
                  <a:pt x="59627" y="622903"/>
                </a:lnTo>
                <a:lnTo>
                  <a:pt x="66704" y="614353"/>
                </a:lnTo>
                <a:lnTo>
                  <a:pt x="68282" y="611499"/>
                </a:lnTo>
                <a:lnTo>
                  <a:pt x="71297" y="602930"/>
                </a:lnTo>
                <a:lnTo>
                  <a:pt x="74815" y="597216"/>
                </a:lnTo>
                <a:lnTo>
                  <a:pt x="81141" y="591502"/>
                </a:lnTo>
                <a:lnTo>
                  <a:pt x="85050" y="588645"/>
                </a:lnTo>
                <a:lnTo>
                  <a:pt x="91511" y="580389"/>
                </a:lnTo>
                <a:lnTo>
                  <a:pt x="96234" y="571323"/>
                </a:lnTo>
                <a:lnTo>
                  <a:pt x="103308" y="550157"/>
                </a:lnTo>
                <a:lnTo>
                  <a:pt x="109809" y="538506"/>
                </a:lnTo>
                <a:lnTo>
                  <a:pt x="127134" y="516308"/>
                </a:lnTo>
                <a:lnTo>
                  <a:pt x="141618" y="498755"/>
                </a:lnTo>
                <a:lnTo>
                  <a:pt x="149974" y="486809"/>
                </a:lnTo>
                <a:lnTo>
                  <a:pt x="184314" y="435705"/>
                </a:lnTo>
                <a:lnTo>
                  <a:pt x="199922" y="413991"/>
                </a:lnTo>
                <a:lnTo>
                  <a:pt x="210034" y="397991"/>
                </a:lnTo>
                <a:lnTo>
                  <a:pt x="222305" y="378273"/>
                </a:lnTo>
                <a:lnTo>
                  <a:pt x="235996" y="360366"/>
                </a:lnTo>
                <a:lnTo>
                  <a:pt x="254844" y="337248"/>
                </a:lnTo>
                <a:lnTo>
                  <a:pt x="269096" y="320059"/>
                </a:lnTo>
                <a:lnTo>
                  <a:pt x="283225" y="298136"/>
                </a:lnTo>
                <a:lnTo>
                  <a:pt x="305095" y="275986"/>
                </a:lnTo>
                <a:lnTo>
                  <a:pt x="319793" y="254082"/>
                </a:lnTo>
                <a:lnTo>
                  <a:pt x="335789" y="237103"/>
                </a:lnTo>
                <a:lnTo>
                  <a:pt x="347849" y="220007"/>
                </a:lnTo>
                <a:lnTo>
                  <a:pt x="365004" y="202876"/>
                </a:lnTo>
                <a:lnTo>
                  <a:pt x="380494" y="185735"/>
                </a:lnTo>
                <a:lnTo>
                  <a:pt x="404746" y="157162"/>
                </a:lnTo>
                <a:lnTo>
                  <a:pt x="423056" y="140194"/>
                </a:lnTo>
                <a:lnTo>
                  <a:pt x="434031" y="124935"/>
                </a:lnTo>
                <a:lnTo>
                  <a:pt x="450070" y="108349"/>
                </a:lnTo>
                <a:lnTo>
                  <a:pt x="461350" y="92323"/>
                </a:lnTo>
                <a:lnTo>
                  <a:pt x="483627" y="70237"/>
                </a:lnTo>
                <a:lnTo>
                  <a:pt x="497581" y="55184"/>
                </a:lnTo>
                <a:lnTo>
                  <a:pt x="518372" y="37226"/>
                </a:lnTo>
                <a:lnTo>
                  <a:pt x="530922" y="22870"/>
                </a:lnTo>
                <a:lnTo>
                  <a:pt x="534129" y="20962"/>
                </a:lnTo>
                <a:lnTo>
                  <a:pt x="541926" y="18842"/>
                </a:lnTo>
                <a:lnTo>
                  <a:pt x="544641" y="17323"/>
                </a:lnTo>
                <a:lnTo>
                  <a:pt x="546450" y="15359"/>
                </a:lnTo>
                <a:lnTo>
                  <a:pt x="547657" y="13097"/>
                </a:lnTo>
                <a:lnTo>
                  <a:pt x="549255" y="11589"/>
                </a:lnTo>
                <a:lnTo>
                  <a:pt x="551114" y="10584"/>
                </a:lnTo>
                <a:lnTo>
                  <a:pt x="555296" y="9466"/>
                </a:lnTo>
                <a:lnTo>
                  <a:pt x="559801" y="8969"/>
                </a:lnTo>
                <a:lnTo>
                  <a:pt x="562113" y="7885"/>
                </a:lnTo>
                <a:lnTo>
                  <a:pt x="569160" y="2760"/>
                </a:lnTo>
                <a:lnTo>
                  <a:pt x="573900" y="1226"/>
                </a:lnTo>
                <a:lnTo>
                  <a:pt x="609902" y="0"/>
                </a:lnTo>
                <a:lnTo>
                  <a:pt x="616833" y="0"/>
                </a:lnTo>
                <a:lnTo>
                  <a:pt x="619185" y="952"/>
                </a:lnTo>
                <a:lnTo>
                  <a:pt x="626286" y="5891"/>
                </a:lnTo>
                <a:lnTo>
                  <a:pt x="634385" y="8219"/>
                </a:lnTo>
                <a:lnTo>
                  <a:pt x="641219" y="14394"/>
                </a:lnTo>
                <a:lnTo>
                  <a:pt x="645614" y="15922"/>
                </a:lnTo>
                <a:lnTo>
                  <a:pt x="656342" y="16783"/>
                </a:lnTo>
                <a:lnTo>
                  <a:pt x="659018" y="17856"/>
                </a:lnTo>
                <a:lnTo>
                  <a:pt x="660801" y="19524"/>
                </a:lnTo>
                <a:lnTo>
                  <a:pt x="661991" y="21588"/>
                </a:lnTo>
                <a:lnTo>
                  <a:pt x="667546" y="26423"/>
                </a:lnTo>
                <a:lnTo>
                  <a:pt x="677481" y="34499"/>
                </a:lnTo>
                <a:lnTo>
                  <a:pt x="695964" y="52415"/>
                </a:lnTo>
                <a:lnTo>
                  <a:pt x="721803" y="72508"/>
                </a:lnTo>
                <a:lnTo>
                  <a:pt x="749296" y="92392"/>
                </a:lnTo>
                <a:lnTo>
                  <a:pt x="759794" y="103293"/>
                </a:lnTo>
                <a:lnTo>
                  <a:pt x="767898" y="113536"/>
                </a:lnTo>
                <a:lnTo>
                  <a:pt x="790528" y="134937"/>
                </a:lnTo>
                <a:lnTo>
                  <a:pt x="808522" y="155929"/>
                </a:lnTo>
                <a:lnTo>
                  <a:pt x="851399" y="207292"/>
                </a:lnTo>
                <a:lnTo>
                  <a:pt x="872021" y="225253"/>
                </a:lnTo>
                <a:lnTo>
                  <a:pt x="890505" y="244928"/>
                </a:lnTo>
                <a:lnTo>
                  <a:pt x="916190" y="263771"/>
                </a:lnTo>
                <a:lnTo>
                  <a:pt x="926220" y="277332"/>
                </a:lnTo>
                <a:lnTo>
                  <a:pt x="943429" y="290931"/>
                </a:lnTo>
                <a:lnTo>
                  <a:pt x="955280" y="299879"/>
                </a:lnTo>
                <a:lnTo>
                  <a:pt x="974611" y="320196"/>
                </a:lnTo>
                <a:lnTo>
                  <a:pt x="997656" y="339805"/>
                </a:lnTo>
                <a:lnTo>
                  <a:pt x="1005907" y="345652"/>
                </a:lnTo>
                <a:lnTo>
                  <a:pt x="1012749" y="353966"/>
                </a:lnTo>
                <a:lnTo>
                  <a:pt x="1015685" y="358849"/>
                </a:lnTo>
                <a:lnTo>
                  <a:pt x="1023180" y="366816"/>
                </a:lnTo>
                <a:lnTo>
                  <a:pt x="1037135" y="379692"/>
                </a:lnTo>
                <a:lnTo>
                  <a:pt x="1055642" y="401073"/>
                </a:lnTo>
                <a:lnTo>
                  <a:pt x="1079999" y="430184"/>
                </a:lnTo>
                <a:lnTo>
                  <a:pt x="1095307" y="443608"/>
                </a:lnTo>
                <a:lnTo>
                  <a:pt x="1104968" y="457300"/>
                </a:lnTo>
                <a:lnTo>
                  <a:pt x="1116738" y="468766"/>
                </a:lnTo>
                <a:lnTo>
                  <a:pt x="1130771" y="490191"/>
                </a:lnTo>
                <a:lnTo>
                  <a:pt x="1147744" y="511417"/>
                </a:lnTo>
                <a:lnTo>
                  <a:pt x="1155695" y="520042"/>
                </a:lnTo>
                <a:lnTo>
                  <a:pt x="1163459" y="525770"/>
                </a:lnTo>
                <a:lnTo>
                  <a:pt x="1166164" y="528631"/>
                </a:lnTo>
                <a:lnTo>
                  <a:pt x="1167968" y="531490"/>
                </a:lnTo>
                <a:lnTo>
                  <a:pt x="1170766" y="537208"/>
                </a:lnTo>
                <a:lnTo>
                  <a:pt x="1182826" y="554354"/>
                </a:lnTo>
                <a:lnTo>
                  <a:pt x="1185757" y="562927"/>
                </a:lnTo>
                <a:lnTo>
                  <a:pt x="1189256" y="568642"/>
                </a:lnTo>
                <a:lnTo>
                  <a:pt x="1191299" y="570547"/>
                </a:lnTo>
                <a:lnTo>
                  <a:pt x="1193456" y="571818"/>
                </a:lnTo>
                <a:lnTo>
                  <a:pt x="1195688" y="572664"/>
                </a:lnTo>
                <a:lnTo>
                  <a:pt x="1200283" y="576145"/>
                </a:lnTo>
                <a:lnTo>
                  <a:pt x="1205909" y="581589"/>
                </a:lnTo>
                <a:lnTo>
                  <a:pt x="1206371" y="582989"/>
                </a:lnTo>
                <a:lnTo>
                  <a:pt x="1207291" y="591468"/>
                </a:lnTo>
                <a:lnTo>
                  <a:pt x="1207294" y="598880"/>
                </a:lnTo>
                <a:lnTo>
                  <a:pt x="1203061" y="599544"/>
                </a:lnTo>
                <a:lnTo>
                  <a:pt x="1189803" y="600044"/>
                </a:lnTo>
                <a:lnTo>
                  <a:pt x="1187696" y="601007"/>
                </a:lnTo>
                <a:lnTo>
                  <a:pt x="1180937" y="605960"/>
                </a:lnTo>
                <a:lnTo>
                  <a:pt x="1176266" y="607453"/>
                </a:lnTo>
                <a:lnTo>
                  <a:pt x="1158871" y="609530"/>
                </a:lnTo>
                <a:lnTo>
                  <a:pt x="1144489" y="615419"/>
                </a:lnTo>
                <a:lnTo>
                  <a:pt x="1130496" y="616983"/>
                </a:lnTo>
                <a:lnTo>
                  <a:pt x="1097017" y="617213"/>
                </a:lnTo>
                <a:lnTo>
                  <a:pt x="1073846" y="617219"/>
                </a:lnTo>
                <a:lnTo>
                  <a:pt x="1069911" y="618171"/>
                </a:lnTo>
                <a:lnTo>
                  <a:pt x="1059784" y="623111"/>
                </a:lnTo>
                <a:lnTo>
                  <a:pt x="1042543" y="625263"/>
                </a:lnTo>
                <a:lnTo>
                  <a:pt x="1018323" y="626675"/>
                </a:lnTo>
                <a:lnTo>
                  <a:pt x="989205" y="633164"/>
                </a:lnTo>
                <a:lnTo>
                  <a:pt x="954940" y="634295"/>
                </a:lnTo>
                <a:lnTo>
                  <a:pt x="931076" y="634356"/>
                </a:lnTo>
                <a:lnTo>
                  <a:pt x="921547" y="636901"/>
                </a:lnTo>
                <a:lnTo>
                  <a:pt x="911227" y="640255"/>
                </a:lnTo>
                <a:lnTo>
                  <a:pt x="876169" y="643655"/>
                </a:lnTo>
                <a:lnTo>
                  <a:pt x="846425" y="650287"/>
                </a:lnTo>
                <a:lnTo>
                  <a:pt x="813072" y="651403"/>
                </a:lnTo>
                <a:lnTo>
                  <a:pt x="786346" y="652441"/>
                </a:lnTo>
                <a:lnTo>
                  <a:pt x="762841" y="658291"/>
                </a:lnTo>
                <a:lnTo>
                  <a:pt x="727038" y="659925"/>
                </a:lnTo>
                <a:lnTo>
                  <a:pt x="684712" y="660073"/>
                </a:lnTo>
                <a:lnTo>
                  <a:pt x="673146" y="662618"/>
                </a:lnTo>
                <a:lnTo>
                  <a:pt x="661920" y="665972"/>
                </a:lnTo>
                <a:lnTo>
                  <a:pt x="628328" y="668302"/>
                </a:lnTo>
                <a:lnTo>
                  <a:pt x="614708" y="668550"/>
                </a:lnTo>
                <a:lnTo>
                  <a:pt x="581840" y="676026"/>
                </a:lnTo>
                <a:lnTo>
                  <a:pt x="548729" y="677122"/>
                </a:lnTo>
                <a:lnTo>
                  <a:pt x="370305" y="677227"/>
                </a:lnTo>
                <a:lnTo>
                  <a:pt x="358785" y="679767"/>
                </a:lnTo>
                <a:lnTo>
                  <a:pt x="348372" y="683119"/>
                </a:lnTo>
                <a:lnTo>
                  <a:pt x="314367" y="685643"/>
                </a:lnTo>
                <a:lnTo>
                  <a:pt x="216686" y="685800"/>
                </a:lnTo>
                <a:lnTo>
                  <a:pt x="207166" y="688340"/>
                </a:lnTo>
                <a:lnTo>
                  <a:pt x="197642" y="691691"/>
                </a:lnTo>
                <a:lnTo>
                  <a:pt x="162057" y="694303"/>
                </a:lnTo>
                <a:lnTo>
                  <a:pt x="155898" y="694341"/>
                </a:lnTo>
                <a:lnTo>
                  <a:pt x="148399" y="696898"/>
                </a:lnTo>
                <a:lnTo>
                  <a:pt x="140568" y="700257"/>
                </a:lnTo>
                <a:lnTo>
                  <a:pt x="130903" y="702148"/>
                </a:lnTo>
                <a:lnTo>
                  <a:pt x="93454" y="702931"/>
                </a:lnTo>
                <a:lnTo>
                  <a:pt x="90878" y="702935"/>
                </a:lnTo>
                <a:lnTo>
                  <a:pt x="88366" y="703891"/>
                </a:lnTo>
                <a:lnTo>
                  <a:pt x="83460" y="707493"/>
                </a:lnTo>
                <a:lnTo>
                  <a:pt x="76516" y="709729"/>
                </a:lnTo>
                <a:lnTo>
                  <a:pt x="40463" y="711515"/>
                </a:lnTo>
                <a:lnTo>
                  <a:pt x="324" y="711517"/>
                </a:lnTo>
                <a:lnTo>
                  <a:pt x="0" y="7029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471"/>
          <p:cNvSpPr/>
          <p:nvPr/>
        </p:nvSpPr>
        <p:spPr>
          <a:xfrm>
            <a:off x="3357589" y="4269105"/>
            <a:ext cx="107130" cy="188564"/>
          </a:xfrm>
          <a:custGeom>
            <a:avLst/>
            <a:gdLst/>
            <a:ahLst/>
            <a:cxnLst/>
            <a:rect l="0" t="0" r="0" b="0"/>
            <a:pathLst>
              <a:path w="107130" h="188564">
                <a:moveTo>
                  <a:pt x="71411" y="34290"/>
                </a:moveTo>
                <a:lnTo>
                  <a:pt x="67618" y="29739"/>
                </a:lnTo>
                <a:lnTo>
                  <a:pt x="65707" y="28398"/>
                </a:lnTo>
                <a:lnTo>
                  <a:pt x="63640" y="27505"/>
                </a:lnTo>
                <a:lnTo>
                  <a:pt x="58411" y="26071"/>
                </a:lnTo>
                <a:lnTo>
                  <a:pt x="55579" y="25874"/>
                </a:lnTo>
                <a:lnTo>
                  <a:pt x="53712" y="25822"/>
                </a:lnTo>
                <a:lnTo>
                  <a:pt x="51674" y="26740"/>
                </a:lnTo>
                <a:lnTo>
                  <a:pt x="49522" y="28304"/>
                </a:lnTo>
                <a:lnTo>
                  <a:pt x="47293" y="30300"/>
                </a:lnTo>
                <a:lnTo>
                  <a:pt x="45014" y="31630"/>
                </a:lnTo>
                <a:lnTo>
                  <a:pt x="42700" y="32516"/>
                </a:lnTo>
                <a:lnTo>
                  <a:pt x="37076" y="33940"/>
                </a:lnTo>
                <a:lnTo>
                  <a:pt x="34191" y="36674"/>
                </a:lnTo>
                <a:lnTo>
                  <a:pt x="32310" y="38737"/>
                </a:lnTo>
                <a:lnTo>
                  <a:pt x="30262" y="40112"/>
                </a:lnTo>
                <a:lnTo>
                  <a:pt x="28103" y="41029"/>
                </a:lnTo>
                <a:lnTo>
                  <a:pt x="25870" y="41640"/>
                </a:lnTo>
                <a:lnTo>
                  <a:pt x="23588" y="43000"/>
                </a:lnTo>
                <a:lnTo>
                  <a:pt x="21273" y="44859"/>
                </a:lnTo>
                <a:lnTo>
                  <a:pt x="15646" y="50136"/>
                </a:lnTo>
                <a:lnTo>
                  <a:pt x="12760" y="53398"/>
                </a:lnTo>
                <a:lnTo>
                  <a:pt x="8231" y="58702"/>
                </a:lnTo>
                <a:lnTo>
                  <a:pt x="7860" y="60090"/>
                </a:lnTo>
                <a:lnTo>
                  <a:pt x="7447" y="64171"/>
                </a:lnTo>
                <a:lnTo>
                  <a:pt x="6543" y="65641"/>
                </a:lnTo>
                <a:lnTo>
                  <a:pt x="5147" y="66621"/>
                </a:lnTo>
                <a:lnTo>
                  <a:pt x="3422" y="67274"/>
                </a:lnTo>
                <a:lnTo>
                  <a:pt x="2272" y="68662"/>
                </a:lnTo>
                <a:lnTo>
                  <a:pt x="1506" y="70539"/>
                </a:lnTo>
                <a:lnTo>
                  <a:pt x="276" y="75846"/>
                </a:lnTo>
                <a:lnTo>
                  <a:pt x="63" y="81316"/>
                </a:lnTo>
                <a:lnTo>
                  <a:pt x="0" y="84419"/>
                </a:lnTo>
                <a:lnTo>
                  <a:pt x="785" y="84854"/>
                </a:lnTo>
                <a:lnTo>
                  <a:pt x="3774" y="85338"/>
                </a:lnTo>
                <a:lnTo>
                  <a:pt x="6126" y="85610"/>
                </a:lnTo>
                <a:lnTo>
                  <a:pt x="8793" y="88214"/>
                </a:lnTo>
                <a:lnTo>
                  <a:pt x="10616" y="90242"/>
                </a:lnTo>
                <a:lnTo>
                  <a:pt x="12625" y="91593"/>
                </a:lnTo>
                <a:lnTo>
                  <a:pt x="14757" y="92495"/>
                </a:lnTo>
                <a:lnTo>
                  <a:pt x="16973" y="93096"/>
                </a:lnTo>
                <a:lnTo>
                  <a:pt x="18450" y="94449"/>
                </a:lnTo>
                <a:lnTo>
                  <a:pt x="19435" y="96303"/>
                </a:lnTo>
                <a:lnTo>
                  <a:pt x="20092" y="98492"/>
                </a:lnTo>
                <a:lnTo>
                  <a:pt x="21323" y="99951"/>
                </a:lnTo>
                <a:lnTo>
                  <a:pt x="22937" y="100924"/>
                </a:lnTo>
                <a:lnTo>
                  <a:pt x="24808" y="101573"/>
                </a:lnTo>
                <a:lnTo>
                  <a:pt x="26848" y="102005"/>
                </a:lnTo>
                <a:lnTo>
                  <a:pt x="29003" y="102294"/>
                </a:lnTo>
                <a:lnTo>
                  <a:pt x="31232" y="102486"/>
                </a:lnTo>
                <a:lnTo>
                  <a:pt x="33512" y="102614"/>
                </a:lnTo>
                <a:lnTo>
                  <a:pt x="38163" y="102756"/>
                </a:lnTo>
                <a:lnTo>
                  <a:pt x="40514" y="103746"/>
                </a:lnTo>
                <a:lnTo>
                  <a:pt x="42875" y="105359"/>
                </a:lnTo>
                <a:lnTo>
                  <a:pt x="45243" y="107387"/>
                </a:lnTo>
                <a:lnTo>
                  <a:pt x="47616" y="108739"/>
                </a:lnTo>
                <a:lnTo>
                  <a:pt x="49991" y="109640"/>
                </a:lnTo>
                <a:lnTo>
                  <a:pt x="52369" y="110241"/>
                </a:lnTo>
                <a:lnTo>
                  <a:pt x="54747" y="110641"/>
                </a:lnTo>
                <a:lnTo>
                  <a:pt x="57127" y="110909"/>
                </a:lnTo>
                <a:lnTo>
                  <a:pt x="59507" y="111086"/>
                </a:lnTo>
                <a:lnTo>
                  <a:pt x="61887" y="112157"/>
                </a:lnTo>
                <a:lnTo>
                  <a:pt x="64268" y="113825"/>
                </a:lnTo>
                <a:lnTo>
                  <a:pt x="70000" y="118792"/>
                </a:lnTo>
                <a:lnTo>
                  <a:pt x="72900" y="122011"/>
                </a:lnTo>
                <a:lnTo>
                  <a:pt x="74785" y="124203"/>
                </a:lnTo>
                <a:lnTo>
                  <a:pt x="76835" y="125665"/>
                </a:lnTo>
                <a:lnTo>
                  <a:pt x="78996" y="126639"/>
                </a:lnTo>
                <a:lnTo>
                  <a:pt x="81230" y="127289"/>
                </a:lnTo>
                <a:lnTo>
                  <a:pt x="82719" y="128674"/>
                </a:lnTo>
                <a:lnTo>
                  <a:pt x="83712" y="130550"/>
                </a:lnTo>
                <a:lnTo>
                  <a:pt x="85306" y="135854"/>
                </a:lnTo>
                <a:lnTo>
                  <a:pt x="87641" y="139120"/>
                </a:lnTo>
                <a:lnTo>
                  <a:pt x="91815" y="144426"/>
                </a:lnTo>
                <a:lnTo>
                  <a:pt x="92386" y="147692"/>
                </a:lnTo>
                <a:lnTo>
                  <a:pt x="92751" y="152999"/>
                </a:lnTo>
                <a:lnTo>
                  <a:pt x="92815" y="158468"/>
                </a:lnTo>
                <a:lnTo>
                  <a:pt x="92839" y="167041"/>
                </a:lnTo>
                <a:lnTo>
                  <a:pt x="92046" y="168511"/>
                </a:lnTo>
                <a:lnTo>
                  <a:pt x="90724" y="169491"/>
                </a:lnTo>
                <a:lnTo>
                  <a:pt x="86691" y="171063"/>
                </a:lnTo>
                <a:lnTo>
                  <a:pt x="84023" y="173818"/>
                </a:lnTo>
                <a:lnTo>
                  <a:pt x="82200" y="175886"/>
                </a:lnTo>
                <a:lnTo>
                  <a:pt x="80191" y="177265"/>
                </a:lnTo>
                <a:lnTo>
                  <a:pt x="78058" y="178184"/>
                </a:lnTo>
                <a:lnTo>
                  <a:pt x="72724" y="179659"/>
                </a:lnTo>
                <a:lnTo>
                  <a:pt x="72286" y="180733"/>
                </a:lnTo>
                <a:lnTo>
                  <a:pt x="71800" y="184466"/>
                </a:lnTo>
                <a:lnTo>
                  <a:pt x="70876" y="185842"/>
                </a:lnTo>
                <a:lnTo>
                  <a:pt x="69467" y="186760"/>
                </a:lnTo>
                <a:lnTo>
                  <a:pt x="67734" y="187371"/>
                </a:lnTo>
                <a:lnTo>
                  <a:pt x="65784" y="187779"/>
                </a:lnTo>
                <a:lnTo>
                  <a:pt x="63691" y="188051"/>
                </a:lnTo>
                <a:lnTo>
                  <a:pt x="58420" y="188488"/>
                </a:lnTo>
                <a:lnTo>
                  <a:pt x="46131" y="188563"/>
                </a:lnTo>
                <a:lnTo>
                  <a:pt x="42651" y="187621"/>
                </a:lnTo>
                <a:lnTo>
                  <a:pt x="40331" y="186041"/>
                </a:lnTo>
                <a:lnTo>
                  <a:pt x="38785" y="184035"/>
                </a:lnTo>
                <a:lnTo>
                  <a:pt x="36960" y="182698"/>
                </a:lnTo>
                <a:lnTo>
                  <a:pt x="34950" y="181805"/>
                </a:lnTo>
                <a:lnTo>
                  <a:pt x="29813" y="180374"/>
                </a:lnTo>
                <a:lnTo>
                  <a:pt x="29391" y="179304"/>
                </a:lnTo>
                <a:lnTo>
                  <a:pt x="28923" y="175576"/>
                </a:lnTo>
                <a:lnTo>
                  <a:pt x="28004" y="174200"/>
                </a:lnTo>
                <a:lnTo>
                  <a:pt x="26598" y="173284"/>
                </a:lnTo>
                <a:lnTo>
                  <a:pt x="22430" y="171812"/>
                </a:lnTo>
                <a:lnTo>
                  <a:pt x="22088" y="170739"/>
                </a:lnTo>
                <a:lnTo>
                  <a:pt x="21708" y="167007"/>
                </a:lnTo>
                <a:lnTo>
                  <a:pt x="21540" y="162173"/>
                </a:lnTo>
                <a:lnTo>
                  <a:pt x="21422" y="154388"/>
                </a:lnTo>
                <a:lnTo>
                  <a:pt x="21412" y="150215"/>
                </a:lnTo>
                <a:lnTo>
                  <a:pt x="22203" y="147768"/>
                </a:lnTo>
                <a:lnTo>
                  <a:pt x="25199" y="142510"/>
                </a:lnTo>
                <a:lnTo>
                  <a:pt x="27109" y="139774"/>
                </a:lnTo>
                <a:lnTo>
                  <a:pt x="29176" y="136998"/>
                </a:lnTo>
                <a:lnTo>
                  <a:pt x="31348" y="134194"/>
                </a:lnTo>
                <a:lnTo>
                  <a:pt x="32796" y="131373"/>
                </a:lnTo>
                <a:lnTo>
                  <a:pt x="34405" y="125698"/>
                </a:lnTo>
                <a:lnTo>
                  <a:pt x="35120" y="120001"/>
                </a:lnTo>
                <a:lnTo>
                  <a:pt x="35310" y="117148"/>
                </a:lnTo>
                <a:lnTo>
                  <a:pt x="36231" y="114294"/>
                </a:lnTo>
                <a:lnTo>
                  <a:pt x="39371" y="108582"/>
                </a:lnTo>
                <a:lnTo>
                  <a:pt x="41320" y="105726"/>
                </a:lnTo>
                <a:lnTo>
                  <a:pt x="43413" y="102869"/>
                </a:lnTo>
                <a:lnTo>
                  <a:pt x="45602" y="100012"/>
                </a:lnTo>
                <a:lnTo>
                  <a:pt x="47061" y="97154"/>
                </a:lnTo>
                <a:lnTo>
                  <a:pt x="48682" y="91440"/>
                </a:lnTo>
                <a:lnTo>
                  <a:pt x="50702" y="88582"/>
                </a:lnTo>
                <a:lnTo>
                  <a:pt x="53636" y="85725"/>
                </a:lnTo>
                <a:lnTo>
                  <a:pt x="57180" y="82867"/>
                </a:lnTo>
                <a:lnTo>
                  <a:pt x="59542" y="80010"/>
                </a:lnTo>
                <a:lnTo>
                  <a:pt x="61117" y="77152"/>
                </a:lnTo>
                <a:lnTo>
                  <a:pt x="63661" y="71437"/>
                </a:lnTo>
                <a:lnTo>
                  <a:pt x="65450" y="68580"/>
                </a:lnTo>
                <a:lnTo>
                  <a:pt x="67437" y="65723"/>
                </a:lnTo>
                <a:lnTo>
                  <a:pt x="69555" y="62865"/>
                </a:lnTo>
                <a:lnTo>
                  <a:pt x="74026" y="57150"/>
                </a:lnTo>
                <a:lnTo>
                  <a:pt x="81005" y="48577"/>
                </a:lnTo>
                <a:lnTo>
                  <a:pt x="82569" y="45720"/>
                </a:lnTo>
                <a:lnTo>
                  <a:pt x="84307" y="40005"/>
                </a:lnTo>
                <a:lnTo>
                  <a:pt x="85565" y="38100"/>
                </a:lnTo>
                <a:lnTo>
                  <a:pt x="87197" y="36830"/>
                </a:lnTo>
                <a:lnTo>
                  <a:pt x="89079" y="35983"/>
                </a:lnTo>
                <a:lnTo>
                  <a:pt x="91127" y="34466"/>
                </a:lnTo>
                <a:lnTo>
                  <a:pt x="93286" y="32502"/>
                </a:lnTo>
                <a:lnTo>
                  <a:pt x="95519" y="30241"/>
                </a:lnTo>
                <a:lnTo>
                  <a:pt x="97008" y="27781"/>
                </a:lnTo>
                <a:lnTo>
                  <a:pt x="98662" y="22507"/>
                </a:lnTo>
                <a:lnTo>
                  <a:pt x="99593" y="18734"/>
                </a:lnTo>
                <a:lnTo>
                  <a:pt x="99869" y="13065"/>
                </a:lnTo>
                <a:lnTo>
                  <a:pt x="99951" y="9903"/>
                </a:lnTo>
                <a:lnTo>
                  <a:pt x="102087" y="6624"/>
                </a:lnTo>
                <a:lnTo>
                  <a:pt x="10712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InkAnnotation472"/>
          <p:cNvSpPr/>
          <p:nvPr/>
        </p:nvSpPr>
        <p:spPr>
          <a:xfrm>
            <a:off x="3515717" y="4277678"/>
            <a:ext cx="127596" cy="128587"/>
          </a:xfrm>
          <a:custGeom>
            <a:avLst/>
            <a:gdLst/>
            <a:ahLst/>
            <a:cxnLst/>
            <a:rect l="0" t="0" r="0" b="0"/>
            <a:pathLst>
              <a:path w="127596" h="128587">
                <a:moveTo>
                  <a:pt x="34726" y="0"/>
                </a:moveTo>
                <a:lnTo>
                  <a:pt x="30934" y="0"/>
                </a:lnTo>
                <a:lnTo>
                  <a:pt x="29817" y="952"/>
                </a:lnTo>
                <a:lnTo>
                  <a:pt x="29072" y="2539"/>
                </a:lnTo>
                <a:lnTo>
                  <a:pt x="27877" y="7380"/>
                </a:lnTo>
                <a:lnTo>
                  <a:pt x="26985" y="7778"/>
                </a:lnTo>
                <a:lnTo>
                  <a:pt x="23878" y="8219"/>
                </a:lnTo>
                <a:lnTo>
                  <a:pt x="21457" y="8468"/>
                </a:lnTo>
                <a:lnTo>
                  <a:pt x="21118" y="9455"/>
                </a:lnTo>
                <a:lnTo>
                  <a:pt x="20741" y="13092"/>
                </a:lnTo>
                <a:lnTo>
                  <a:pt x="19846" y="15395"/>
                </a:lnTo>
                <a:lnTo>
                  <a:pt x="18456" y="17883"/>
                </a:lnTo>
                <a:lnTo>
                  <a:pt x="14315" y="24170"/>
                </a:lnTo>
                <a:lnTo>
                  <a:pt x="13748" y="27570"/>
                </a:lnTo>
                <a:lnTo>
                  <a:pt x="13385" y="32962"/>
                </a:lnTo>
                <a:lnTo>
                  <a:pt x="11218" y="36240"/>
                </a:lnTo>
                <a:lnTo>
                  <a:pt x="9529" y="38447"/>
                </a:lnTo>
                <a:lnTo>
                  <a:pt x="8403" y="40871"/>
                </a:lnTo>
                <a:lnTo>
                  <a:pt x="7653" y="43440"/>
                </a:lnTo>
                <a:lnTo>
                  <a:pt x="7152" y="46104"/>
                </a:lnTo>
                <a:lnTo>
                  <a:pt x="6819" y="48834"/>
                </a:lnTo>
                <a:lnTo>
                  <a:pt x="6596" y="51606"/>
                </a:lnTo>
                <a:lnTo>
                  <a:pt x="6239" y="58348"/>
                </a:lnTo>
                <a:lnTo>
                  <a:pt x="6190" y="61809"/>
                </a:lnTo>
                <a:lnTo>
                  <a:pt x="6151" y="88944"/>
                </a:lnTo>
                <a:lnTo>
                  <a:pt x="5358" y="90729"/>
                </a:lnTo>
                <a:lnTo>
                  <a:pt x="4035" y="91918"/>
                </a:lnTo>
                <a:lnTo>
                  <a:pt x="2359" y="92711"/>
                </a:lnTo>
                <a:lnTo>
                  <a:pt x="1242" y="94192"/>
                </a:lnTo>
                <a:lnTo>
                  <a:pt x="497" y="96132"/>
                </a:lnTo>
                <a:lnTo>
                  <a:pt x="0" y="98378"/>
                </a:lnTo>
                <a:lnTo>
                  <a:pt x="463" y="99875"/>
                </a:lnTo>
                <a:lnTo>
                  <a:pt x="1565" y="100873"/>
                </a:lnTo>
                <a:lnTo>
                  <a:pt x="3094" y="101538"/>
                </a:lnTo>
                <a:lnTo>
                  <a:pt x="4113" y="102935"/>
                </a:lnTo>
                <a:lnTo>
                  <a:pt x="4793" y="104818"/>
                </a:lnTo>
                <a:lnTo>
                  <a:pt x="5245" y="107026"/>
                </a:lnTo>
                <a:lnTo>
                  <a:pt x="6341" y="108498"/>
                </a:lnTo>
                <a:lnTo>
                  <a:pt x="7865" y="109479"/>
                </a:lnTo>
                <a:lnTo>
                  <a:pt x="12223" y="111054"/>
                </a:lnTo>
                <a:lnTo>
                  <a:pt x="12580" y="112136"/>
                </a:lnTo>
                <a:lnTo>
                  <a:pt x="12977" y="115878"/>
                </a:lnTo>
                <a:lnTo>
                  <a:pt x="13877" y="117257"/>
                </a:lnTo>
                <a:lnTo>
                  <a:pt x="15270" y="118176"/>
                </a:lnTo>
                <a:lnTo>
                  <a:pt x="19418" y="119651"/>
                </a:lnTo>
                <a:lnTo>
                  <a:pt x="22102" y="122393"/>
                </a:lnTo>
                <a:lnTo>
                  <a:pt x="26500" y="127363"/>
                </a:lnTo>
                <a:lnTo>
                  <a:pt x="29218" y="128043"/>
                </a:lnTo>
                <a:lnTo>
                  <a:pt x="33072" y="128345"/>
                </a:lnTo>
                <a:lnTo>
                  <a:pt x="37430" y="128480"/>
                </a:lnTo>
                <a:lnTo>
                  <a:pt x="61978" y="128586"/>
                </a:lnTo>
                <a:lnTo>
                  <a:pt x="64007" y="127634"/>
                </a:lnTo>
                <a:lnTo>
                  <a:pt x="66947" y="126047"/>
                </a:lnTo>
                <a:lnTo>
                  <a:pt x="76034" y="120790"/>
                </a:lnTo>
                <a:lnTo>
                  <a:pt x="90656" y="112104"/>
                </a:lnTo>
                <a:lnTo>
                  <a:pt x="96619" y="108073"/>
                </a:lnTo>
                <a:lnTo>
                  <a:pt x="101388" y="104434"/>
                </a:lnTo>
                <a:lnTo>
                  <a:pt x="110953" y="96299"/>
                </a:lnTo>
                <a:lnTo>
                  <a:pt x="114378" y="92647"/>
                </a:lnTo>
                <a:lnTo>
                  <a:pt x="118546" y="87848"/>
                </a:lnTo>
                <a:lnTo>
                  <a:pt x="126247" y="78749"/>
                </a:lnTo>
                <a:lnTo>
                  <a:pt x="126696" y="77264"/>
                </a:lnTo>
                <a:lnTo>
                  <a:pt x="126996" y="75322"/>
                </a:lnTo>
                <a:lnTo>
                  <a:pt x="127196" y="73075"/>
                </a:lnTo>
                <a:lnTo>
                  <a:pt x="127329" y="70624"/>
                </a:lnTo>
                <a:lnTo>
                  <a:pt x="127418" y="68037"/>
                </a:lnTo>
                <a:lnTo>
                  <a:pt x="127560" y="61593"/>
                </a:lnTo>
                <a:lnTo>
                  <a:pt x="127595" y="35596"/>
                </a:lnTo>
                <a:lnTo>
                  <a:pt x="125478" y="32331"/>
                </a:lnTo>
                <a:lnTo>
                  <a:pt x="121444" y="27023"/>
                </a:lnTo>
                <a:lnTo>
                  <a:pt x="120893" y="23757"/>
                </a:lnTo>
                <a:lnTo>
                  <a:pt x="120746" y="21553"/>
                </a:lnTo>
                <a:lnTo>
                  <a:pt x="119854" y="20084"/>
                </a:lnTo>
                <a:lnTo>
                  <a:pt x="118465" y="19104"/>
                </a:lnTo>
                <a:lnTo>
                  <a:pt x="116746" y="18451"/>
                </a:lnTo>
                <a:lnTo>
                  <a:pt x="114806" y="17063"/>
                </a:lnTo>
                <a:lnTo>
                  <a:pt x="112719" y="15185"/>
                </a:lnTo>
                <a:lnTo>
                  <a:pt x="110534" y="12981"/>
                </a:lnTo>
                <a:lnTo>
                  <a:pt x="108284" y="11511"/>
                </a:lnTo>
                <a:lnTo>
                  <a:pt x="105990" y="10531"/>
                </a:lnTo>
                <a:lnTo>
                  <a:pt x="103666" y="9878"/>
                </a:lnTo>
                <a:lnTo>
                  <a:pt x="101324" y="9443"/>
                </a:lnTo>
                <a:lnTo>
                  <a:pt x="98968" y="9152"/>
                </a:lnTo>
                <a:lnTo>
                  <a:pt x="96605" y="8959"/>
                </a:lnTo>
                <a:lnTo>
                  <a:pt x="95029" y="7877"/>
                </a:lnTo>
                <a:lnTo>
                  <a:pt x="93978" y="6204"/>
                </a:lnTo>
                <a:lnTo>
                  <a:pt x="93277" y="4136"/>
                </a:lnTo>
                <a:lnTo>
                  <a:pt x="92017" y="2757"/>
                </a:lnTo>
                <a:lnTo>
                  <a:pt x="90383" y="1838"/>
                </a:lnTo>
                <a:lnTo>
                  <a:pt x="86450" y="816"/>
                </a:lnTo>
                <a:lnTo>
                  <a:pt x="84290" y="544"/>
                </a:lnTo>
                <a:lnTo>
                  <a:pt x="82056" y="363"/>
                </a:lnTo>
                <a:lnTo>
                  <a:pt x="79774" y="241"/>
                </a:lnTo>
                <a:lnTo>
                  <a:pt x="75120" y="107"/>
                </a:lnTo>
                <a:lnTo>
                  <a:pt x="4901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InkAnnotation473"/>
          <p:cNvSpPr/>
          <p:nvPr/>
        </p:nvSpPr>
        <p:spPr>
          <a:xfrm>
            <a:off x="3829050" y="4551997"/>
            <a:ext cx="7136" cy="120016"/>
          </a:xfrm>
          <a:custGeom>
            <a:avLst/>
            <a:gdLst/>
            <a:ahLst/>
            <a:cxnLst/>
            <a:rect l="0" t="0" r="0" b="0"/>
            <a:pathLst>
              <a:path w="7136" h="120016">
                <a:moveTo>
                  <a:pt x="0" y="0"/>
                </a:moveTo>
                <a:lnTo>
                  <a:pt x="0" y="71438"/>
                </a:lnTo>
                <a:lnTo>
                  <a:pt x="794" y="74295"/>
                </a:lnTo>
                <a:lnTo>
                  <a:pt x="2116" y="77153"/>
                </a:lnTo>
                <a:lnTo>
                  <a:pt x="6151" y="84032"/>
                </a:lnTo>
                <a:lnTo>
                  <a:pt x="6482" y="85549"/>
                </a:lnTo>
                <a:lnTo>
                  <a:pt x="6702" y="87512"/>
                </a:lnTo>
                <a:lnTo>
                  <a:pt x="6849" y="89775"/>
                </a:lnTo>
                <a:lnTo>
                  <a:pt x="6948" y="92235"/>
                </a:lnTo>
                <a:lnTo>
                  <a:pt x="7117" y="101282"/>
                </a:lnTo>
                <a:lnTo>
                  <a:pt x="7135" y="106950"/>
                </a:lnTo>
                <a:lnTo>
                  <a:pt x="6345" y="108448"/>
                </a:lnTo>
                <a:lnTo>
                  <a:pt x="5023" y="109446"/>
                </a:lnTo>
                <a:lnTo>
                  <a:pt x="992" y="111048"/>
                </a:lnTo>
                <a:lnTo>
                  <a:pt x="661" y="112132"/>
                </a:lnTo>
                <a:lnTo>
                  <a:pt x="441" y="113808"/>
                </a:lnTo>
                <a:lnTo>
                  <a:pt x="0" y="1200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InkAnnotation474"/>
          <p:cNvSpPr/>
          <p:nvPr/>
        </p:nvSpPr>
        <p:spPr>
          <a:xfrm>
            <a:off x="3950520" y="4551998"/>
            <a:ext cx="92843" cy="85725"/>
          </a:xfrm>
          <a:custGeom>
            <a:avLst/>
            <a:gdLst/>
            <a:ahLst/>
            <a:cxnLst/>
            <a:rect l="0" t="0" r="0" b="0"/>
            <a:pathLst>
              <a:path w="92843" h="85725">
                <a:moveTo>
                  <a:pt x="21405" y="8572"/>
                </a:moveTo>
                <a:lnTo>
                  <a:pt x="11462" y="20503"/>
                </a:lnTo>
                <a:lnTo>
                  <a:pt x="10013" y="23194"/>
                </a:lnTo>
                <a:lnTo>
                  <a:pt x="9049" y="25940"/>
                </a:lnTo>
                <a:lnTo>
                  <a:pt x="7498" y="32640"/>
                </a:lnTo>
                <a:lnTo>
                  <a:pt x="6577" y="34142"/>
                </a:lnTo>
                <a:lnTo>
                  <a:pt x="5170" y="36096"/>
                </a:lnTo>
                <a:lnTo>
                  <a:pt x="3438" y="38352"/>
                </a:lnTo>
                <a:lnTo>
                  <a:pt x="2283" y="40807"/>
                </a:lnTo>
                <a:lnTo>
                  <a:pt x="1513" y="43397"/>
                </a:lnTo>
                <a:lnTo>
                  <a:pt x="277" y="49847"/>
                </a:lnTo>
                <a:lnTo>
                  <a:pt x="176" y="51329"/>
                </a:lnTo>
                <a:lnTo>
                  <a:pt x="108" y="53269"/>
                </a:lnTo>
                <a:lnTo>
                  <a:pt x="0" y="58676"/>
                </a:lnTo>
                <a:lnTo>
                  <a:pt x="784" y="60072"/>
                </a:lnTo>
                <a:lnTo>
                  <a:pt x="2102" y="61955"/>
                </a:lnTo>
                <a:lnTo>
                  <a:pt x="3774" y="64163"/>
                </a:lnTo>
                <a:lnTo>
                  <a:pt x="4888" y="66588"/>
                </a:lnTo>
                <a:lnTo>
                  <a:pt x="5631" y="69157"/>
                </a:lnTo>
                <a:lnTo>
                  <a:pt x="6824" y="75572"/>
                </a:lnTo>
                <a:lnTo>
                  <a:pt x="7715" y="76099"/>
                </a:lnTo>
                <a:lnTo>
                  <a:pt x="9103" y="76450"/>
                </a:lnTo>
                <a:lnTo>
                  <a:pt x="10823" y="76684"/>
                </a:lnTo>
                <a:lnTo>
                  <a:pt x="11969" y="77792"/>
                </a:lnTo>
                <a:lnTo>
                  <a:pt x="12733" y="79484"/>
                </a:lnTo>
                <a:lnTo>
                  <a:pt x="13959" y="84491"/>
                </a:lnTo>
                <a:lnTo>
                  <a:pt x="14853" y="84902"/>
                </a:lnTo>
                <a:lnTo>
                  <a:pt x="16244" y="85177"/>
                </a:lnTo>
                <a:lnTo>
                  <a:pt x="17964" y="85359"/>
                </a:lnTo>
                <a:lnTo>
                  <a:pt x="19904" y="85481"/>
                </a:lnTo>
                <a:lnTo>
                  <a:pt x="27253" y="85692"/>
                </a:lnTo>
                <a:lnTo>
                  <a:pt x="59513" y="85724"/>
                </a:lnTo>
                <a:lnTo>
                  <a:pt x="61098" y="84772"/>
                </a:lnTo>
                <a:lnTo>
                  <a:pt x="62154" y="83184"/>
                </a:lnTo>
                <a:lnTo>
                  <a:pt x="62859" y="81174"/>
                </a:lnTo>
                <a:lnTo>
                  <a:pt x="64915" y="79833"/>
                </a:lnTo>
                <a:lnTo>
                  <a:pt x="67874" y="78939"/>
                </a:lnTo>
                <a:lnTo>
                  <a:pt x="71435" y="78343"/>
                </a:lnTo>
                <a:lnTo>
                  <a:pt x="73808" y="76994"/>
                </a:lnTo>
                <a:lnTo>
                  <a:pt x="75390" y="75142"/>
                </a:lnTo>
                <a:lnTo>
                  <a:pt x="76445" y="72954"/>
                </a:lnTo>
                <a:lnTo>
                  <a:pt x="77942" y="70543"/>
                </a:lnTo>
                <a:lnTo>
                  <a:pt x="79734" y="67984"/>
                </a:lnTo>
                <a:lnTo>
                  <a:pt x="84520" y="61583"/>
                </a:lnTo>
                <a:lnTo>
                  <a:pt x="91746" y="52764"/>
                </a:lnTo>
                <a:lnTo>
                  <a:pt x="92111" y="51368"/>
                </a:lnTo>
                <a:lnTo>
                  <a:pt x="92355" y="49485"/>
                </a:lnTo>
                <a:lnTo>
                  <a:pt x="92517" y="47278"/>
                </a:lnTo>
                <a:lnTo>
                  <a:pt x="92625" y="44853"/>
                </a:lnTo>
                <a:lnTo>
                  <a:pt x="92814" y="35869"/>
                </a:lnTo>
                <a:lnTo>
                  <a:pt x="92842" y="21560"/>
                </a:lnTo>
                <a:lnTo>
                  <a:pt x="92048" y="20088"/>
                </a:lnTo>
                <a:lnTo>
                  <a:pt x="90725" y="19107"/>
                </a:lnTo>
                <a:lnTo>
                  <a:pt x="89050" y="18453"/>
                </a:lnTo>
                <a:lnTo>
                  <a:pt x="87933" y="17064"/>
                </a:lnTo>
                <a:lnTo>
                  <a:pt x="87188" y="15186"/>
                </a:lnTo>
                <a:lnTo>
                  <a:pt x="86692" y="12981"/>
                </a:lnTo>
                <a:lnTo>
                  <a:pt x="85567" y="11511"/>
                </a:lnTo>
                <a:lnTo>
                  <a:pt x="84024" y="10532"/>
                </a:lnTo>
                <a:lnTo>
                  <a:pt x="82200" y="9878"/>
                </a:lnTo>
                <a:lnTo>
                  <a:pt x="80985" y="8490"/>
                </a:lnTo>
                <a:lnTo>
                  <a:pt x="80175" y="6612"/>
                </a:lnTo>
                <a:lnTo>
                  <a:pt x="79635" y="4408"/>
                </a:lnTo>
                <a:lnTo>
                  <a:pt x="78481" y="2938"/>
                </a:lnTo>
                <a:lnTo>
                  <a:pt x="76918" y="1958"/>
                </a:lnTo>
                <a:lnTo>
                  <a:pt x="75083" y="1306"/>
                </a:lnTo>
                <a:lnTo>
                  <a:pt x="73065" y="870"/>
                </a:lnTo>
                <a:lnTo>
                  <a:pt x="70926" y="580"/>
                </a:lnTo>
                <a:lnTo>
                  <a:pt x="68707" y="386"/>
                </a:lnTo>
                <a:lnTo>
                  <a:pt x="66433" y="257"/>
                </a:lnTo>
                <a:lnTo>
                  <a:pt x="58506" y="33"/>
                </a:lnTo>
                <a:lnTo>
                  <a:pt x="36575" y="0"/>
                </a:lnTo>
                <a:lnTo>
                  <a:pt x="33899" y="953"/>
                </a:lnTo>
                <a:lnTo>
                  <a:pt x="32115" y="2539"/>
                </a:lnTo>
                <a:lnTo>
                  <a:pt x="30926" y="4550"/>
                </a:lnTo>
                <a:lnTo>
                  <a:pt x="29340" y="5891"/>
                </a:lnTo>
                <a:lnTo>
                  <a:pt x="27489" y="6784"/>
                </a:lnTo>
                <a:lnTo>
                  <a:pt x="25461" y="7380"/>
                </a:lnTo>
                <a:lnTo>
                  <a:pt x="23315" y="7777"/>
                </a:lnTo>
                <a:lnTo>
                  <a:pt x="21091" y="8042"/>
                </a:lnTo>
                <a:lnTo>
                  <a:pt x="14261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InkAnnotation475"/>
          <p:cNvSpPr/>
          <p:nvPr/>
        </p:nvSpPr>
        <p:spPr>
          <a:xfrm>
            <a:off x="4007643" y="4303395"/>
            <a:ext cx="78583" cy="102871"/>
          </a:xfrm>
          <a:custGeom>
            <a:avLst/>
            <a:gdLst/>
            <a:ahLst/>
            <a:cxnLst/>
            <a:rect l="0" t="0" r="0" b="0"/>
            <a:pathLst>
              <a:path w="78583" h="102871">
                <a:moveTo>
                  <a:pt x="0" y="17145"/>
                </a:moveTo>
                <a:lnTo>
                  <a:pt x="6151" y="9764"/>
                </a:lnTo>
                <a:lnTo>
                  <a:pt x="7276" y="9367"/>
                </a:lnTo>
                <a:lnTo>
                  <a:pt x="8820" y="9102"/>
                </a:lnTo>
                <a:lnTo>
                  <a:pt x="13208" y="8677"/>
                </a:lnTo>
                <a:lnTo>
                  <a:pt x="15925" y="8619"/>
                </a:lnTo>
                <a:lnTo>
                  <a:pt x="34337" y="8573"/>
                </a:lnTo>
                <a:lnTo>
                  <a:pt x="35591" y="7620"/>
                </a:lnTo>
                <a:lnTo>
                  <a:pt x="37221" y="6033"/>
                </a:lnTo>
                <a:lnTo>
                  <a:pt x="39102" y="4022"/>
                </a:lnTo>
                <a:lnTo>
                  <a:pt x="41149" y="2681"/>
                </a:lnTo>
                <a:lnTo>
                  <a:pt x="43308" y="1787"/>
                </a:lnTo>
                <a:lnTo>
                  <a:pt x="45541" y="1192"/>
                </a:lnTo>
                <a:lnTo>
                  <a:pt x="47823" y="794"/>
                </a:lnTo>
                <a:lnTo>
                  <a:pt x="50139" y="530"/>
                </a:lnTo>
                <a:lnTo>
                  <a:pt x="52476" y="353"/>
                </a:lnTo>
                <a:lnTo>
                  <a:pt x="57190" y="157"/>
                </a:lnTo>
                <a:lnTo>
                  <a:pt x="63879" y="9"/>
                </a:lnTo>
                <a:lnTo>
                  <a:pt x="78581" y="0"/>
                </a:lnTo>
                <a:lnTo>
                  <a:pt x="78582" y="15849"/>
                </a:lnTo>
                <a:lnTo>
                  <a:pt x="77789" y="17233"/>
                </a:lnTo>
                <a:lnTo>
                  <a:pt x="76465" y="19108"/>
                </a:lnTo>
                <a:lnTo>
                  <a:pt x="74790" y="21312"/>
                </a:lnTo>
                <a:lnTo>
                  <a:pt x="73672" y="23733"/>
                </a:lnTo>
                <a:lnTo>
                  <a:pt x="72928" y="26300"/>
                </a:lnTo>
                <a:lnTo>
                  <a:pt x="72431" y="28963"/>
                </a:lnTo>
                <a:lnTo>
                  <a:pt x="71306" y="31691"/>
                </a:lnTo>
                <a:lnTo>
                  <a:pt x="69763" y="34462"/>
                </a:lnTo>
                <a:lnTo>
                  <a:pt x="67940" y="37262"/>
                </a:lnTo>
                <a:lnTo>
                  <a:pt x="66724" y="40082"/>
                </a:lnTo>
                <a:lnTo>
                  <a:pt x="65915" y="42914"/>
                </a:lnTo>
                <a:lnTo>
                  <a:pt x="64615" y="49752"/>
                </a:lnTo>
                <a:lnTo>
                  <a:pt x="64508" y="51265"/>
                </a:lnTo>
                <a:lnTo>
                  <a:pt x="64436" y="53227"/>
                </a:lnTo>
                <a:lnTo>
                  <a:pt x="64389" y="55487"/>
                </a:lnTo>
                <a:lnTo>
                  <a:pt x="63564" y="57946"/>
                </a:lnTo>
                <a:lnTo>
                  <a:pt x="62220" y="60538"/>
                </a:lnTo>
                <a:lnTo>
                  <a:pt x="60530" y="63219"/>
                </a:lnTo>
                <a:lnTo>
                  <a:pt x="59404" y="65959"/>
                </a:lnTo>
                <a:lnTo>
                  <a:pt x="58652" y="68738"/>
                </a:lnTo>
                <a:lnTo>
                  <a:pt x="58152" y="71542"/>
                </a:lnTo>
                <a:lnTo>
                  <a:pt x="57818" y="74365"/>
                </a:lnTo>
                <a:lnTo>
                  <a:pt x="57596" y="77199"/>
                </a:lnTo>
                <a:lnTo>
                  <a:pt x="57239" y="84041"/>
                </a:lnTo>
                <a:lnTo>
                  <a:pt x="57190" y="87516"/>
                </a:lnTo>
                <a:lnTo>
                  <a:pt x="57150" y="1028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InkAnnotation476"/>
          <p:cNvSpPr/>
          <p:nvPr/>
        </p:nvSpPr>
        <p:spPr>
          <a:xfrm>
            <a:off x="4143400" y="4303395"/>
            <a:ext cx="64269" cy="85725"/>
          </a:xfrm>
          <a:custGeom>
            <a:avLst/>
            <a:gdLst/>
            <a:ahLst/>
            <a:cxnLst/>
            <a:rect l="0" t="0" r="0" b="0"/>
            <a:pathLst>
              <a:path w="64269" h="85725">
                <a:moveTo>
                  <a:pt x="21406" y="0"/>
                </a:moveTo>
                <a:lnTo>
                  <a:pt x="21406" y="4551"/>
                </a:lnTo>
                <a:lnTo>
                  <a:pt x="20613" y="5891"/>
                </a:lnTo>
                <a:lnTo>
                  <a:pt x="19290" y="6785"/>
                </a:lnTo>
                <a:lnTo>
                  <a:pt x="17614" y="7381"/>
                </a:lnTo>
                <a:lnTo>
                  <a:pt x="16497" y="8730"/>
                </a:lnTo>
                <a:lnTo>
                  <a:pt x="15752" y="10583"/>
                </a:lnTo>
                <a:lnTo>
                  <a:pt x="14557" y="15849"/>
                </a:lnTo>
                <a:lnTo>
                  <a:pt x="14459" y="17233"/>
                </a:lnTo>
                <a:lnTo>
                  <a:pt x="14393" y="19108"/>
                </a:lnTo>
                <a:lnTo>
                  <a:pt x="14349" y="21312"/>
                </a:lnTo>
                <a:lnTo>
                  <a:pt x="13527" y="22780"/>
                </a:lnTo>
                <a:lnTo>
                  <a:pt x="12185" y="23759"/>
                </a:lnTo>
                <a:lnTo>
                  <a:pt x="10496" y="24412"/>
                </a:lnTo>
                <a:lnTo>
                  <a:pt x="9370" y="25800"/>
                </a:lnTo>
                <a:lnTo>
                  <a:pt x="8620" y="27677"/>
                </a:lnTo>
                <a:lnTo>
                  <a:pt x="8119" y="29881"/>
                </a:lnTo>
                <a:lnTo>
                  <a:pt x="7786" y="32303"/>
                </a:lnTo>
                <a:lnTo>
                  <a:pt x="7564" y="34871"/>
                </a:lnTo>
                <a:lnTo>
                  <a:pt x="7207" y="41283"/>
                </a:lnTo>
                <a:lnTo>
                  <a:pt x="7158" y="44701"/>
                </a:lnTo>
                <a:lnTo>
                  <a:pt x="7126" y="54656"/>
                </a:lnTo>
                <a:lnTo>
                  <a:pt x="6330" y="56440"/>
                </a:lnTo>
                <a:lnTo>
                  <a:pt x="5006" y="57629"/>
                </a:lnTo>
                <a:lnTo>
                  <a:pt x="3329" y="58422"/>
                </a:lnTo>
                <a:lnTo>
                  <a:pt x="2211" y="59903"/>
                </a:lnTo>
                <a:lnTo>
                  <a:pt x="1465" y="61843"/>
                </a:lnTo>
                <a:lnTo>
                  <a:pt x="62" y="68186"/>
                </a:lnTo>
                <a:lnTo>
                  <a:pt x="33" y="69270"/>
                </a:lnTo>
                <a:lnTo>
                  <a:pt x="0" y="73014"/>
                </a:lnTo>
                <a:lnTo>
                  <a:pt x="786" y="74393"/>
                </a:lnTo>
                <a:lnTo>
                  <a:pt x="2103" y="75313"/>
                </a:lnTo>
                <a:lnTo>
                  <a:pt x="6128" y="76789"/>
                </a:lnTo>
                <a:lnTo>
                  <a:pt x="7252" y="77863"/>
                </a:lnTo>
                <a:lnTo>
                  <a:pt x="8795" y="79531"/>
                </a:lnTo>
                <a:lnTo>
                  <a:pt x="10617" y="81595"/>
                </a:lnTo>
                <a:lnTo>
                  <a:pt x="13420" y="82972"/>
                </a:lnTo>
                <a:lnTo>
                  <a:pt x="16876" y="83890"/>
                </a:lnTo>
                <a:lnTo>
                  <a:pt x="27867" y="85618"/>
                </a:lnTo>
                <a:lnTo>
                  <a:pt x="28888" y="85653"/>
                </a:lnTo>
                <a:lnTo>
                  <a:pt x="45545" y="85724"/>
                </a:lnTo>
                <a:lnTo>
                  <a:pt x="47023" y="84772"/>
                </a:lnTo>
                <a:lnTo>
                  <a:pt x="48010" y="83185"/>
                </a:lnTo>
                <a:lnTo>
                  <a:pt x="48666" y="81174"/>
                </a:lnTo>
                <a:lnTo>
                  <a:pt x="49898" y="79833"/>
                </a:lnTo>
                <a:lnTo>
                  <a:pt x="51514" y="78940"/>
                </a:lnTo>
                <a:lnTo>
                  <a:pt x="56016" y="77506"/>
                </a:lnTo>
                <a:lnTo>
                  <a:pt x="57180" y="76435"/>
                </a:lnTo>
                <a:lnTo>
                  <a:pt x="58749" y="74769"/>
                </a:lnTo>
                <a:lnTo>
                  <a:pt x="63945" y="68942"/>
                </a:lnTo>
                <a:lnTo>
                  <a:pt x="64053" y="67869"/>
                </a:lnTo>
                <a:lnTo>
                  <a:pt x="64125" y="66201"/>
                </a:lnTo>
                <a:lnTo>
                  <a:pt x="64240" y="61231"/>
                </a:lnTo>
                <a:lnTo>
                  <a:pt x="64268" y="38698"/>
                </a:lnTo>
                <a:lnTo>
                  <a:pt x="63475" y="36276"/>
                </a:lnTo>
                <a:lnTo>
                  <a:pt x="62152" y="33710"/>
                </a:lnTo>
                <a:lnTo>
                  <a:pt x="58117" y="27296"/>
                </a:lnTo>
                <a:lnTo>
                  <a:pt x="56993" y="25817"/>
                </a:lnTo>
                <a:lnTo>
                  <a:pt x="51061" y="18475"/>
                </a:lnTo>
                <a:lnTo>
                  <a:pt x="50701" y="17079"/>
                </a:lnTo>
                <a:lnTo>
                  <a:pt x="50461" y="15196"/>
                </a:lnTo>
                <a:lnTo>
                  <a:pt x="50009" y="8960"/>
                </a:lnTo>
                <a:lnTo>
                  <a:pt x="49206" y="8831"/>
                </a:lnTo>
                <a:lnTo>
                  <a:pt x="47877" y="8745"/>
                </a:lnTo>
                <a:lnTo>
                  <a:pt x="46197" y="8687"/>
                </a:lnTo>
                <a:lnTo>
                  <a:pt x="45077" y="7696"/>
                </a:lnTo>
                <a:lnTo>
                  <a:pt x="44331" y="6083"/>
                </a:lnTo>
                <a:lnTo>
                  <a:pt x="42924" y="356"/>
                </a:lnTo>
                <a:lnTo>
                  <a:pt x="42102" y="237"/>
                </a:lnTo>
                <a:lnTo>
                  <a:pt x="40760" y="158"/>
                </a:lnTo>
                <a:lnTo>
                  <a:pt x="3569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InkAnnotation477"/>
          <p:cNvSpPr/>
          <p:nvPr/>
        </p:nvSpPr>
        <p:spPr>
          <a:xfrm>
            <a:off x="6143625" y="3883656"/>
            <a:ext cx="107157" cy="385450"/>
          </a:xfrm>
          <a:custGeom>
            <a:avLst/>
            <a:gdLst/>
            <a:ahLst/>
            <a:cxnLst/>
            <a:rect l="0" t="0" r="0" b="0"/>
            <a:pathLst>
              <a:path w="107157" h="385450">
                <a:moveTo>
                  <a:pt x="107156" y="25404"/>
                </a:moveTo>
                <a:lnTo>
                  <a:pt x="95779" y="11751"/>
                </a:lnTo>
                <a:lnTo>
                  <a:pt x="91633" y="7730"/>
                </a:lnTo>
                <a:lnTo>
                  <a:pt x="88077" y="5048"/>
                </a:lnTo>
                <a:lnTo>
                  <a:pt x="84911" y="3261"/>
                </a:lnTo>
                <a:lnTo>
                  <a:pt x="82007" y="2069"/>
                </a:lnTo>
                <a:lnTo>
                  <a:pt x="79278" y="1275"/>
                </a:lnTo>
                <a:lnTo>
                  <a:pt x="76664" y="746"/>
                </a:lnTo>
                <a:lnTo>
                  <a:pt x="74128" y="392"/>
                </a:lnTo>
                <a:lnTo>
                  <a:pt x="71644" y="157"/>
                </a:lnTo>
                <a:lnTo>
                  <a:pt x="69193" y="0"/>
                </a:lnTo>
                <a:lnTo>
                  <a:pt x="66766" y="848"/>
                </a:lnTo>
                <a:lnTo>
                  <a:pt x="64354" y="2366"/>
                </a:lnTo>
                <a:lnTo>
                  <a:pt x="61953" y="4330"/>
                </a:lnTo>
                <a:lnTo>
                  <a:pt x="58764" y="6592"/>
                </a:lnTo>
                <a:lnTo>
                  <a:pt x="55051" y="9053"/>
                </a:lnTo>
                <a:lnTo>
                  <a:pt x="50988" y="11646"/>
                </a:lnTo>
                <a:lnTo>
                  <a:pt x="47486" y="13374"/>
                </a:lnTo>
                <a:lnTo>
                  <a:pt x="44357" y="14526"/>
                </a:lnTo>
                <a:lnTo>
                  <a:pt x="41478" y="15295"/>
                </a:lnTo>
                <a:lnTo>
                  <a:pt x="38764" y="17712"/>
                </a:lnTo>
                <a:lnTo>
                  <a:pt x="36162" y="21228"/>
                </a:lnTo>
                <a:lnTo>
                  <a:pt x="33632" y="25477"/>
                </a:lnTo>
                <a:lnTo>
                  <a:pt x="31153" y="29263"/>
                </a:lnTo>
                <a:lnTo>
                  <a:pt x="28705" y="32739"/>
                </a:lnTo>
                <a:lnTo>
                  <a:pt x="26281" y="36009"/>
                </a:lnTo>
                <a:lnTo>
                  <a:pt x="21470" y="42183"/>
                </a:lnTo>
                <a:lnTo>
                  <a:pt x="19075" y="45162"/>
                </a:lnTo>
                <a:lnTo>
                  <a:pt x="16686" y="49053"/>
                </a:lnTo>
                <a:lnTo>
                  <a:pt x="14299" y="53553"/>
                </a:lnTo>
                <a:lnTo>
                  <a:pt x="11914" y="58458"/>
                </a:lnTo>
                <a:lnTo>
                  <a:pt x="9530" y="62679"/>
                </a:lnTo>
                <a:lnTo>
                  <a:pt x="7147" y="66447"/>
                </a:lnTo>
                <a:lnTo>
                  <a:pt x="4764" y="69911"/>
                </a:lnTo>
                <a:lnTo>
                  <a:pt x="3176" y="75078"/>
                </a:lnTo>
                <a:lnTo>
                  <a:pt x="2117" y="81380"/>
                </a:lnTo>
                <a:lnTo>
                  <a:pt x="1411" y="88439"/>
                </a:lnTo>
                <a:lnTo>
                  <a:pt x="941" y="95049"/>
                </a:lnTo>
                <a:lnTo>
                  <a:pt x="627" y="101362"/>
                </a:lnTo>
                <a:lnTo>
                  <a:pt x="279" y="113455"/>
                </a:lnTo>
                <a:lnTo>
                  <a:pt x="82" y="131926"/>
                </a:lnTo>
                <a:lnTo>
                  <a:pt x="0" y="215233"/>
                </a:lnTo>
                <a:lnTo>
                  <a:pt x="794" y="223394"/>
                </a:lnTo>
                <a:lnTo>
                  <a:pt x="2116" y="231692"/>
                </a:lnTo>
                <a:lnTo>
                  <a:pt x="3792" y="240082"/>
                </a:lnTo>
                <a:lnTo>
                  <a:pt x="4910" y="248533"/>
                </a:lnTo>
                <a:lnTo>
                  <a:pt x="5655" y="257024"/>
                </a:lnTo>
                <a:lnTo>
                  <a:pt x="6150" y="265542"/>
                </a:lnTo>
                <a:lnTo>
                  <a:pt x="7275" y="273126"/>
                </a:lnTo>
                <a:lnTo>
                  <a:pt x="8819" y="280087"/>
                </a:lnTo>
                <a:lnTo>
                  <a:pt x="10641" y="286633"/>
                </a:lnTo>
                <a:lnTo>
                  <a:pt x="11857" y="292901"/>
                </a:lnTo>
                <a:lnTo>
                  <a:pt x="12667" y="298986"/>
                </a:lnTo>
                <a:lnTo>
                  <a:pt x="14361" y="310826"/>
                </a:lnTo>
                <a:lnTo>
                  <a:pt x="15924" y="316650"/>
                </a:lnTo>
                <a:lnTo>
                  <a:pt x="18983" y="328202"/>
                </a:lnTo>
                <a:lnTo>
                  <a:pt x="20343" y="339686"/>
                </a:lnTo>
                <a:lnTo>
                  <a:pt x="20947" y="348600"/>
                </a:lnTo>
                <a:lnTo>
                  <a:pt x="21287" y="358973"/>
                </a:lnTo>
                <a:lnTo>
                  <a:pt x="21335" y="362084"/>
                </a:lnTo>
                <a:lnTo>
                  <a:pt x="22161" y="365110"/>
                </a:lnTo>
                <a:lnTo>
                  <a:pt x="25195" y="371012"/>
                </a:lnTo>
                <a:lnTo>
                  <a:pt x="27073" y="376810"/>
                </a:lnTo>
                <a:lnTo>
                  <a:pt x="28575" y="38544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InkAnnotation478"/>
          <p:cNvSpPr/>
          <p:nvPr/>
        </p:nvSpPr>
        <p:spPr>
          <a:xfrm>
            <a:off x="6029325" y="4054795"/>
            <a:ext cx="278607" cy="162876"/>
          </a:xfrm>
          <a:custGeom>
            <a:avLst/>
            <a:gdLst/>
            <a:ahLst/>
            <a:cxnLst/>
            <a:rect l="0" t="0" r="0" b="0"/>
            <a:pathLst>
              <a:path w="278607" h="162876">
                <a:moveTo>
                  <a:pt x="0" y="60005"/>
                </a:moveTo>
                <a:lnTo>
                  <a:pt x="3792" y="60005"/>
                </a:lnTo>
                <a:lnTo>
                  <a:pt x="4909" y="59052"/>
                </a:lnTo>
                <a:lnTo>
                  <a:pt x="5654" y="57465"/>
                </a:lnTo>
                <a:lnTo>
                  <a:pt x="6151" y="55454"/>
                </a:lnTo>
                <a:lnTo>
                  <a:pt x="7275" y="54114"/>
                </a:lnTo>
                <a:lnTo>
                  <a:pt x="8819" y="53220"/>
                </a:lnTo>
                <a:lnTo>
                  <a:pt x="12651" y="52227"/>
                </a:lnTo>
                <a:lnTo>
                  <a:pt x="17000" y="51786"/>
                </a:lnTo>
                <a:lnTo>
                  <a:pt x="23695" y="49049"/>
                </a:lnTo>
                <a:lnTo>
                  <a:pt x="31962" y="45610"/>
                </a:lnTo>
                <a:lnTo>
                  <a:pt x="36390" y="44694"/>
                </a:lnTo>
                <a:lnTo>
                  <a:pt x="40929" y="44082"/>
                </a:lnTo>
                <a:lnTo>
                  <a:pt x="46336" y="43675"/>
                </a:lnTo>
                <a:lnTo>
                  <a:pt x="58693" y="43222"/>
                </a:lnTo>
                <a:lnTo>
                  <a:pt x="64529" y="42149"/>
                </a:lnTo>
                <a:lnTo>
                  <a:pt x="70007" y="40480"/>
                </a:lnTo>
                <a:lnTo>
                  <a:pt x="93997" y="30960"/>
                </a:lnTo>
                <a:lnTo>
                  <a:pt x="100765" y="29212"/>
                </a:lnTo>
                <a:lnTo>
                  <a:pt x="107658" y="28046"/>
                </a:lnTo>
                <a:lnTo>
                  <a:pt x="114634" y="27269"/>
                </a:lnTo>
                <a:lnTo>
                  <a:pt x="121666" y="25798"/>
                </a:lnTo>
                <a:lnTo>
                  <a:pt x="128736" y="23866"/>
                </a:lnTo>
                <a:lnTo>
                  <a:pt x="135831" y="21624"/>
                </a:lnTo>
                <a:lnTo>
                  <a:pt x="142147" y="20130"/>
                </a:lnTo>
                <a:lnTo>
                  <a:pt x="147946" y="19135"/>
                </a:lnTo>
                <a:lnTo>
                  <a:pt x="153400" y="18470"/>
                </a:lnTo>
                <a:lnTo>
                  <a:pt x="159416" y="17075"/>
                </a:lnTo>
                <a:lnTo>
                  <a:pt x="165808" y="15193"/>
                </a:lnTo>
                <a:lnTo>
                  <a:pt x="172452" y="12985"/>
                </a:lnTo>
                <a:lnTo>
                  <a:pt x="178467" y="11513"/>
                </a:lnTo>
                <a:lnTo>
                  <a:pt x="184066" y="10532"/>
                </a:lnTo>
                <a:lnTo>
                  <a:pt x="189386" y="9878"/>
                </a:lnTo>
                <a:lnTo>
                  <a:pt x="194519" y="8489"/>
                </a:lnTo>
                <a:lnTo>
                  <a:pt x="199530" y="6611"/>
                </a:lnTo>
                <a:lnTo>
                  <a:pt x="204457" y="4407"/>
                </a:lnTo>
                <a:lnTo>
                  <a:pt x="209330" y="2937"/>
                </a:lnTo>
                <a:lnTo>
                  <a:pt x="214166" y="1957"/>
                </a:lnTo>
                <a:lnTo>
                  <a:pt x="218977" y="1303"/>
                </a:lnTo>
                <a:lnTo>
                  <a:pt x="223772" y="868"/>
                </a:lnTo>
                <a:lnTo>
                  <a:pt x="228556" y="578"/>
                </a:lnTo>
                <a:lnTo>
                  <a:pt x="240758" y="169"/>
                </a:lnTo>
                <a:lnTo>
                  <a:pt x="256720" y="0"/>
                </a:lnTo>
                <a:lnTo>
                  <a:pt x="260832" y="4549"/>
                </a:lnTo>
                <a:lnTo>
                  <a:pt x="261994" y="6842"/>
                </a:lnTo>
                <a:lnTo>
                  <a:pt x="263285" y="11929"/>
                </a:lnTo>
                <a:lnTo>
                  <a:pt x="264012" y="15598"/>
                </a:lnTo>
                <a:lnTo>
                  <a:pt x="268021" y="30337"/>
                </a:lnTo>
                <a:lnTo>
                  <a:pt x="269167" y="36416"/>
                </a:lnTo>
                <a:lnTo>
                  <a:pt x="269933" y="42374"/>
                </a:lnTo>
                <a:lnTo>
                  <a:pt x="270442" y="48251"/>
                </a:lnTo>
                <a:lnTo>
                  <a:pt x="270783" y="54074"/>
                </a:lnTo>
                <a:lnTo>
                  <a:pt x="271009" y="59861"/>
                </a:lnTo>
                <a:lnTo>
                  <a:pt x="271261" y="71371"/>
                </a:lnTo>
                <a:lnTo>
                  <a:pt x="271436" y="100001"/>
                </a:lnTo>
                <a:lnTo>
                  <a:pt x="272238" y="105719"/>
                </a:lnTo>
                <a:lnTo>
                  <a:pt x="273567" y="111436"/>
                </a:lnTo>
                <a:lnTo>
                  <a:pt x="275247" y="117152"/>
                </a:lnTo>
                <a:lnTo>
                  <a:pt x="276367" y="121916"/>
                </a:lnTo>
                <a:lnTo>
                  <a:pt x="277113" y="126044"/>
                </a:lnTo>
                <a:lnTo>
                  <a:pt x="277611" y="129748"/>
                </a:lnTo>
                <a:lnTo>
                  <a:pt x="277942" y="134123"/>
                </a:lnTo>
                <a:lnTo>
                  <a:pt x="278164" y="138944"/>
                </a:lnTo>
                <a:lnTo>
                  <a:pt x="278519" y="151269"/>
                </a:lnTo>
                <a:lnTo>
                  <a:pt x="278606" y="1628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6286500" y="3909060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InkAnnotation480"/>
          <p:cNvSpPr/>
          <p:nvPr/>
        </p:nvSpPr>
        <p:spPr>
          <a:xfrm>
            <a:off x="6415087" y="4004427"/>
            <a:ext cx="178595" cy="213244"/>
          </a:xfrm>
          <a:custGeom>
            <a:avLst/>
            <a:gdLst/>
            <a:ahLst/>
            <a:cxnLst/>
            <a:rect l="0" t="0" r="0" b="0"/>
            <a:pathLst>
              <a:path w="178595" h="213244">
                <a:moveTo>
                  <a:pt x="0" y="24648"/>
                </a:moveTo>
                <a:lnTo>
                  <a:pt x="0" y="52428"/>
                </a:lnTo>
                <a:lnTo>
                  <a:pt x="794" y="56503"/>
                </a:lnTo>
                <a:lnTo>
                  <a:pt x="2117" y="61125"/>
                </a:lnTo>
                <a:lnTo>
                  <a:pt x="3793" y="66110"/>
                </a:lnTo>
                <a:lnTo>
                  <a:pt x="4909" y="71340"/>
                </a:lnTo>
                <a:lnTo>
                  <a:pt x="5654" y="76731"/>
                </a:lnTo>
                <a:lnTo>
                  <a:pt x="6151" y="82230"/>
                </a:lnTo>
                <a:lnTo>
                  <a:pt x="6482" y="88753"/>
                </a:lnTo>
                <a:lnTo>
                  <a:pt x="6850" y="103622"/>
                </a:lnTo>
                <a:lnTo>
                  <a:pt x="7742" y="110634"/>
                </a:lnTo>
                <a:lnTo>
                  <a:pt x="9130" y="117215"/>
                </a:lnTo>
                <a:lnTo>
                  <a:pt x="10849" y="123507"/>
                </a:lnTo>
                <a:lnTo>
                  <a:pt x="11995" y="129606"/>
                </a:lnTo>
                <a:lnTo>
                  <a:pt x="12760" y="135578"/>
                </a:lnTo>
                <a:lnTo>
                  <a:pt x="13269" y="141464"/>
                </a:lnTo>
                <a:lnTo>
                  <a:pt x="13609" y="146340"/>
                </a:lnTo>
                <a:lnTo>
                  <a:pt x="13835" y="150544"/>
                </a:lnTo>
                <a:lnTo>
                  <a:pt x="13986" y="154298"/>
                </a:lnTo>
                <a:lnTo>
                  <a:pt x="14880" y="157754"/>
                </a:lnTo>
                <a:lnTo>
                  <a:pt x="17991" y="164134"/>
                </a:lnTo>
                <a:lnTo>
                  <a:pt x="19903" y="170144"/>
                </a:lnTo>
                <a:lnTo>
                  <a:pt x="21129" y="177213"/>
                </a:lnTo>
                <a:lnTo>
                  <a:pt x="22024" y="177793"/>
                </a:lnTo>
                <a:lnTo>
                  <a:pt x="27556" y="178800"/>
                </a:lnTo>
                <a:lnTo>
                  <a:pt x="28273" y="178908"/>
                </a:lnTo>
                <a:lnTo>
                  <a:pt x="28485" y="174388"/>
                </a:lnTo>
                <a:lnTo>
                  <a:pt x="28563" y="159043"/>
                </a:lnTo>
                <a:lnTo>
                  <a:pt x="28573" y="138402"/>
                </a:lnTo>
                <a:lnTo>
                  <a:pt x="29367" y="131916"/>
                </a:lnTo>
                <a:lnTo>
                  <a:pt x="30691" y="124735"/>
                </a:lnTo>
                <a:lnTo>
                  <a:pt x="32367" y="117090"/>
                </a:lnTo>
                <a:lnTo>
                  <a:pt x="34278" y="109136"/>
                </a:lnTo>
                <a:lnTo>
                  <a:pt x="38518" y="92678"/>
                </a:lnTo>
                <a:lnTo>
                  <a:pt x="44729" y="78574"/>
                </a:lnTo>
                <a:lnTo>
                  <a:pt x="53632" y="60598"/>
                </a:lnTo>
                <a:lnTo>
                  <a:pt x="64330" y="40042"/>
                </a:lnTo>
                <a:lnTo>
                  <a:pt x="73049" y="26338"/>
                </a:lnTo>
                <a:lnTo>
                  <a:pt x="80449" y="17203"/>
                </a:lnTo>
                <a:lnTo>
                  <a:pt x="86970" y="11111"/>
                </a:lnTo>
                <a:lnTo>
                  <a:pt x="92905" y="7051"/>
                </a:lnTo>
                <a:lnTo>
                  <a:pt x="98449" y="4344"/>
                </a:lnTo>
                <a:lnTo>
                  <a:pt x="103732" y="2540"/>
                </a:lnTo>
                <a:lnTo>
                  <a:pt x="108048" y="1337"/>
                </a:lnTo>
                <a:lnTo>
                  <a:pt x="111720" y="535"/>
                </a:lnTo>
                <a:lnTo>
                  <a:pt x="114962" y="0"/>
                </a:lnTo>
                <a:lnTo>
                  <a:pt x="118710" y="595"/>
                </a:lnTo>
                <a:lnTo>
                  <a:pt x="122796" y="1945"/>
                </a:lnTo>
                <a:lnTo>
                  <a:pt x="127108" y="3798"/>
                </a:lnTo>
                <a:lnTo>
                  <a:pt x="130777" y="6938"/>
                </a:lnTo>
                <a:lnTo>
                  <a:pt x="134016" y="10936"/>
                </a:lnTo>
                <a:lnTo>
                  <a:pt x="136968" y="15506"/>
                </a:lnTo>
                <a:lnTo>
                  <a:pt x="139731" y="20459"/>
                </a:lnTo>
                <a:lnTo>
                  <a:pt x="142367" y="25665"/>
                </a:lnTo>
                <a:lnTo>
                  <a:pt x="144918" y="31041"/>
                </a:lnTo>
                <a:lnTo>
                  <a:pt x="147412" y="37482"/>
                </a:lnTo>
                <a:lnTo>
                  <a:pt x="149869" y="44634"/>
                </a:lnTo>
                <a:lnTo>
                  <a:pt x="152301" y="52259"/>
                </a:lnTo>
                <a:lnTo>
                  <a:pt x="153921" y="60201"/>
                </a:lnTo>
                <a:lnTo>
                  <a:pt x="155002" y="68352"/>
                </a:lnTo>
                <a:lnTo>
                  <a:pt x="155722" y="76644"/>
                </a:lnTo>
                <a:lnTo>
                  <a:pt x="156202" y="85029"/>
                </a:lnTo>
                <a:lnTo>
                  <a:pt x="156523" y="93477"/>
                </a:lnTo>
                <a:lnTo>
                  <a:pt x="156973" y="116479"/>
                </a:lnTo>
                <a:lnTo>
                  <a:pt x="157162" y="188677"/>
                </a:lnTo>
                <a:lnTo>
                  <a:pt x="157956" y="192103"/>
                </a:lnTo>
                <a:lnTo>
                  <a:pt x="160955" y="198450"/>
                </a:lnTo>
                <a:lnTo>
                  <a:pt x="162866" y="200524"/>
                </a:lnTo>
                <a:lnTo>
                  <a:pt x="164933" y="201906"/>
                </a:lnTo>
                <a:lnTo>
                  <a:pt x="167105" y="202827"/>
                </a:lnTo>
                <a:lnTo>
                  <a:pt x="171636" y="206391"/>
                </a:lnTo>
                <a:lnTo>
                  <a:pt x="178594" y="2132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InkAnnotation481"/>
          <p:cNvSpPr/>
          <p:nvPr/>
        </p:nvSpPr>
        <p:spPr>
          <a:xfrm>
            <a:off x="6666238" y="3892065"/>
            <a:ext cx="220338" cy="317033"/>
          </a:xfrm>
          <a:custGeom>
            <a:avLst/>
            <a:gdLst/>
            <a:ahLst/>
            <a:cxnLst/>
            <a:rect l="0" t="0" r="0" b="0"/>
            <a:pathLst>
              <a:path w="220338" h="317033">
                <a:moveTo>
                  <a:pt x="98893" y="119865"/>
                </a:moveTo>
                <a:lnTo>
                  <a:pt x="92743" y="112484"/>
                </a:lnTo>
                <a:lnTo>
                  <a:pt x="90074" y="111822"/>
                </a:lnTo>
                <a:lnTo>
                  <a:pt x="84532" y="111362"/>
                </a:lnTo>
                <a:lnTo>
                  <a:pt x="81134" y="111323"/>
                </a:lnTo>
                <a:lnTo>
                  <a:pt x="79116" y="112266"/>
                </a:lnTo>
                <a:lnTo>
                  <a:pt x="72484" y="118142"/>
                </a:lnTo>
                <a:lnTo>
                  <a:pt x="67842" y="123227"/>
                </a:lnTo>
                <a:lnTo>
                  <a:pt x="61015" y="128662"/>
                </a:lnTo>
                <a:lnTo>
                  <a:pt x="56973" y="131444"/>
                </a:lnTo>
                <a:lnTo>
                  <a:pt x="50365" y="139616"/>
                </a:lnTo>
                <a:lnTo>
                  <a:pt x="47490" y="144462"/>
                </a:lnTo>
                <a:lnTo>
                  <a:pt x="43988" y="149598"/>
                </a:lnTo>
                <a:lnTo>
                  <a:pt x="40065" y="154927"/>
                </a:lnTo>
                <a:lnTo>
                  <a:pt x="35862" y="160385"/>
                </a:lnTo>
                <a:lnTo>
                  <a:pt x="32266" y="165928"/>
                </a:lnTo>
                <a:lnTo>
                  <a:pt x="29075" y="171529"/>
                </a:lnTo>
                <a:lnTo>
                  <a:pt x="26154" y="177168"/>
                </a:lnTo>
                <a:lnTo>
                  <a:pt x="23413" y="182832"/>
                </a:lnTo>
                <a:lnTo>
                  <a:pt x="18250" y="194205"/>
                </a:lnTo>
                <a:lnTo>
                  <a:pt x="10882" y="211318"/>
                </a:lnTo>
                <a:lnTo>
                  <a:pt x="9263" y="217029"/>
                </a:lnTo>
                <a:lnTo>
                  <a:pt x="8183" y="222741"/>
                </a:lnTo>
                <a:lnTo>
                  <a:pt x="7464" y="228454"/>
                </a:lnTo>
                <a:lnTo>
                  <a:pt x="6191" y="234168"/>
                </a:lnTo>
                <a:lnTo>
                  <a:pt x="4548" y="239882"/>
                </a:lnTo>
                <a:lnTo>
                  <a:pt x="2659" y="245596"/>
                </a:lnTo>
                <a:lnTo>
                  <a:pt x="1400" y="251311"/>
                </a:lnTo>
                <a:lnTo>
                  <a:pt x="560" y="257025"/>
                </a:lnTo>
                <a:lnTo>
                  <a:pt x="0" y="262740"/>
                </a:lnTo>
                <a:lnTo>
                  <a:pt x="420" y="267503"/>
                </a:lnTo>
                <a:lnTo>
                  <a:pt x="1495" y="271630"/>
                </a:lnTo>
                <a:lnTo>
                  <a:pt x="3005" y="275334"/>
                </a:lnTo>
                <a:lnTo>
                  <a:pt x="7980" y="279708"/>
                </a:lnTo>
                <a:lnTo>
                  <a:pt x="15266" y="284530"/>
                </a:lnTo>
                <a:lnTo>
                  <a:pt x="24092" y="289649"/>
                </a:lnTo>
                <a:lnTo>
                  <a:pt x="31563" y="292109"/>
                </a:lnTo>
                <a:lnTo>
                  <a:pt x="38132" y="292797"/>
                </a:lnTo>
                <a:lnTo>
                  <a:pt x="44098" y="292303"/>
                </a:lnTo>
                <a:lnTo>
                  <a:pt x="48869" y="290068"/>
                </a:lnTo>
                <a:lnTo>
                  <a:pt x="52844" y="286674"/>
                </a:lnTo>
                <a:lnTo>
                  <a:pt x="56288" y="282506"/>
                </a:lnTo>
                <a:lnTo>
                  <a:pt x="60170" y="278775"/>
                </a:lnTo>
                <a:lnTo>
                  <a:pt x="64347" y="275335"/>
                </a:lnTo>
                <a:lnTo>
                  <a:pt x="68719" y="272089"/>
                </a:lnTo>
                <a:lnTo>
                  <a:pt x="73221" y="268020"/>
                </a:lnTo>
                <a:lnTo>
                  <a:pt x="77810" y="263403"/>
                </a:lnTo>
                <a:lnTo>
                  <a:pt x="82456" y="258419"/>
                </a:lnTo>
                <a:lnTo>
                  <a:pt x="91852" y="247802"/>
                </a:lnTo>
                <a:lnTo>
                  <a:pt x="96580" y="242304"/>
                </a:lnTo>
                <a:lnTo>
                  <a:pt x="100527" y="235781"/>
                </a:lnTo>
                <a:lnTo>
                  <a:pt x="103951" y="228575"/>
                </a:lnTo>
                <a:lnTo>
                  <a:pt x="115150" y="201029"/>
                </a:lnTo>
                <a:lnTo>
                  <a:pt x="118462" y="194929"/>
                </a:lnTo>
                <a:lnTo>
                  <a:pt x="122258" y="188957"/>
                </a:lnTo>
                <a:lnTo>
                  <a:pt x="126376" y="183072"/>
                </a:lnTo>
                <a:lnTo>
                  <a:pt x="129915" y="176290"/>
                </a:lnTo>
                <a:lnTo>
                  <a:pt x="133068" y="168912"/>
                </a:lnTo>
                <a:lnTo>
                  <a:pt x="138689" y="154046"/>
                </a:lnTo>
                <a:lnTo>
                  <a:pt x="143832" y="141089"/>
                </a:lnTo>
                <a:lnTo>
                  <a:pt x="146315" y="134014"/>
                </a:lnTo>
                <a:lnTo>
                  <a:pt x="148763" y="126440"/>
                </a:lnTo>
                <a:lnTo>
                  <a:pt x="151190" y="118533"/>
                </a:lnTo>
                <a:lnTo>
                  <a:pt x="152808" y="111357"/>
                </a:lnTo>
                <a:lnTo>
                  <a:pt x="153886" y="104668"/>
                </a:lnTo>
                <a:lnTo>
                  <a:pt x="154605" y="98304"/>
                </a:lnTo>
                <a:lnTo>
                  <a:pt x="155085" y="92156"/>
                </a:lnTo>
                <a:lnTo>
                  <a:pt x="155405" y="86152"/>
                </a:lnTo>
                <a:lnTo>
                  <a:pt x="155618" y="80245"/>
                </a:lnTo>
                <a:lnTo>
                  <a:pt x="155854" y="68601"/>
                </a:lnTo>
                <a:lnTo>
                  <a:pt x="155916" y="62829"/>
                </a:lnTo>
                <a:lnTo>
                  <a:pt x="155165" y="57076"/>
                </a:lnTo>
                <a:lnTo>
                  <a:pt x="153870" y="51335"/>
                </a:lnTo>
                <a:lnTo>
                  <a:pt x="152214" y="45603"/>
                </a:lnTo>
                <a:lnTo>
                  <a:pt x="150373" y="36695"/>
                </a:lnTo>
                <a:lnTo>
                  <a:pt x="149554" y="29561"/>
                </a:lnTo>
                <a:lnTo>
                  <a:pt x="149094" y="20189"/>
                </a:lnTo>
                <a:lnTo>
                  <a:pt x="148957" y="11380"/>
                </a:lnTo>
                <a:lnTo>
                  <a:pt x="148925" y="5609"/>
                </a:lnTo>
                <a:lnTo>
                  <a:pt x="148122" y="3689"/>
                </a:lnTo>
                <a:lnTo>
                  <a:pt x="146794" y="2410"/>
                </a:lnTo>
                <a:lnTo>
                  <a:pt x="142051" y="0"/>
                </a:lnTo>
                <a:lnTo>
                  <a:pt x="141795" y="9194"/>
                </a:lnTo>
                <a:lnTo>
                  <a:pt x="141755" y="145711"/>
                </a:lnTo>
                <a:lnTo>
                  <a:pt x="142550" y="154240"/>
                </a:lnTo>
                <a:lnTo>
                  <a:pt x="143872" y="162784"/>
                </a:lnTo>
                <a:lnTo>
                  <a:pt x="145548" y="171338"/>
                </a:lnTo>
                <a:lnTo>
                  <a:pt x="147460" y="179898"/>
                </a:lnTo>
                <a:lnTo>
                  <a:pt x="151698" y="197029"/>
                </a:lnTo>
                <a:lnTo>
                  <a:pt x="153147" y="205598"/>
                </a:lnTo>
                <a:lnTo>
                  <a:pt x="154112" y="214167"/>
                </a:lnTo>
                <a:lnTo>
                  <a:pt x="154756" y="222738"/>
                </a:lnTo>
                <a:lnTo>
                  <a:pt x="155978" y="230357"/>
                </a:lnTo>
                <a:lnTo>
                  <a:pt x="157588" y="237341"/>
                </a:lnTo>
                <a:lnTo>
                  <a:pt x="159455" y="243903"/>
                </a:lnTo>
                <a:lnTo>
                  <a:pt x="160698" y="250182"/>
                </a:lnTo>
                <a:lnTo>
                  <a:pt x="161528" y="256272"/>
                </a:lnTo>
                <a:lnTo>
                  <a:pt x="162081" y="262239"/>
                </a:lnTo>
                <a:lnTo>
                  <a:pt x="164813" y="271407"/>
                </a:lnTo>
                <a:lnTo>
                  <a:pt x="168672" y="279610"/>
                </a:lnTo>
                <a:lnTo>
                  <a:pt x="173032" y="289605"/>
                </a:lnTo>
                <a:lnTo>
                  <a:pt x="177617" y="297857"/>
                </a:lnTo>
                <a:lnTo>
                  <a:pt x="179951" y="301391"/>
                </a:lnTo>
                <a:lnTo>
                  <a:pt x="183094" y="303748"/>
                </a:lnTo>
                <a:lnTo>
                  <a:pt x="186777" y="305318"/>
                </a:lnTo>
                <a:lnTo>
                  <a:pt x="190820" y="306365"/>
                </a:lnTo>
                <a:lnTo>
                  <a:pt x="197429" y="310069"/>
                </a:lnTo>
                <a:lnTo>
                  <a:pt x="200303" y="312390"/>
                </a:lnTo>
                <a:lnTo>
                  <a:pt x="205612" y="314969"/>
                </a:lnTo>
                <a:lnTo>
                  <a:pt x="220337" y="3170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InkAnnotation482"/>
          <p:cNvSpPr/>
          <p:nvPr/>
        </p:nvSpPr>
        <p:spPr>
          <a:xfrm>
            <a:off x="7065177" y="4011933"/>
            <a:ext cx="157155" cy="188593"/>
          </a:xfrm>
          <a:custGeom>
            <a:avLst/>
            <a:gdLst/>
            <a:ahLst/>
            <a:cxnLst/>
            <a:rect l="0" t="0" r="0" b="0"/>
            <a:pathLst>
              <a:path w="157155" h="188593">
                <a:moveTo>
                  <a:pt x="85716" y="8569"/>
                </a:moveTo>
                <a:lnTo>
                  <a:pt x="79566" y="1188"/>
                </a:lnTo>
                <a:lnTo>
                  <a:pt x="76897" y="526"/>
                </a:lnTo>
                <a:lnTo>
                  <a:pt x="73065" y="232"/>
                </a:lnTo>
                <a:lnTo>
                  <a:pt x="68717" y="101"/>
                </a:lnTo>
                <a:lnTo>
                  <a:pt x="47608" y="0"/>
                </a:lnTo>
                <a:lnTo>
                  <a:pt x="44436" y="1903"/>
                </a:lnTo>
                <a:lnTo>
                  <a:pt x="40734" y="5078"/>
                </a:lnTo>
                <a:lnTo>
                  <a:pt x="36677" y="9099"/>
                </a:lnTo>
                <a:lnTo>
                  <a:pt x="33180" y="12732"/>
                </a:lnTo>
                <a:lnTo>
                  <a:pt x="30055" y="16107"/>
                </a:lnTo>
                <a:lnTo>
                  <a:pt x="27177" y="19310"/>
                </a:lnTo>
                <a:lnTo>
                  <a:pt x="24465" y="23350"/>
                </a:lnTo>
                <a:lnTo>
                  <a:pt x="21864" y="27947"/>
                </a:lnTo>
                <a:lnTo>
                  <a:pt x="19335" y="32918"/>
                </a:lnTo>
                <a:lnTo>
                  <a:pt x="16856" y="38137"/>
                </a:lnTo>
                <a:lnTo>
                  <a:pt x="11985" y="49016"/>
                </a:lnTo>
                <a:lnTo>
                  <a:pt x="10368" y="53631"/>
                </a:lnTo>
                <a:lnTo>
                  <a:pt x="9291" y="57660"/>
                </a:lnTo>
                <a:lnTo>
                  <a:pt x="8572" y="61299"/>
                </a:lnTo>
                <a:lnTo>
                  <a:pt x="7299" y="66583"/>
                </a:lnTo>
                <a:lnTo>
                  <a:pt x="3769" y="80073"/>
                </a:lnTo>
                <a:lnTo>
                  <a:pt x="2510" y="86718"/>
                </a:lnTo>
                <a:lnTo>
                  <a:pt x="1669" y="93054"/>
                </a:lnTo>
                <a:lnTo>
                  <a:pt x="1111" y="99183"/>
                </a:lnTo>
                <a:lnTo>
                  <a:pt x="738" y="105173"/>
                </a:lnTo>
                <a:lnTo>
                  <a:pt x="489" y="111071"/>
                </a:lnTo>
                <a:lnTo>
                  <a:pt x="213" y="122706"/>
                </a:lnTo>
                <a:lnTo>
                  <a:pt x="0" y="164032"/>
                </a:lnTo>
                <a:lnTo>
                  <a:pt x="790" y="167456"/>
                </a:lnTo>
                <a:lnTo>
                  <a:pt x="2112" y="170691"/>
                </a:lnTo>
                <a:lnTo>
                  <a:pt x="3786" y="173801"/>
                </a:lnTo>
                <a:lnTo>
                  <a:pt x="6490" y="175874"/>
                </a:lnTo>
                <a:lnTo>
                  <a:pt x="9881" y="177255"/>
                </a:lnTo>
                <a:lnTo>
                  <a:pt x="13728" y="178177"/>
                </a:lnTo>
                <a:lnTo>
                  <a:pt x="17086" y="178791"/>
                </a:lnTo>
                <a:lnTo>
                  <a:pt x="20119" y="179200"/>
                </a:lnTo>
                <a:lnTo>
                  <a:pt x="22935" y="179473"/>
                </a:lnTo>
                <a:lnTo>
                  <a:pt x="25607" y="179655"/>
                </a:lnTo>
                <a:lnTo>
                  <a:pt x="30690" y="179857"/>
                </a:lnTo>
                <a:lnTo>
                  <a:pt x="33157" y="178959"/>
                </a:lnTo>
                <a:lnTo>
                  <a:pt x="38015" y="175420"/>
                </a:lnTo>
                <a:lnTo>
                  <a:pt x="42820" y="170673"/>
                </a:lnTo>
                <a:lnTo>
                  <a:pt x="45213" y="168073"/>
                </a:lnTo>
                <a:lnTo>
                  <a:pt x="52104" y="160105"/>
                </a:lnTo>
                <a:lnTo>
                  <a:pt x="56165" y="155313"/>
                </a:lnTo>
                <a:lnTo>
                  <a:pt x="59666" y="150214"/>
                </a:lnTo>
                <a:lnTo>
                  <a:pt x="62793" y="144909"/>
                </a:lnTo>
                <a:lnTo>
                  <a:pt x="65672" y="139467"/>
                </a:lnTo>
                <a:lnTo>
                  <a:pt x="68385" y="133934"/>
                </a:lnTo>
                <a:lnTo>
                  <a:pt x="70986" y="128341"/>
                </a:lnTo>
                <a:lnTo>
                  <a:pt x="73516" y="122707"/>
                </a:lnTo>
                <a:lnTo>
                  <a:pt x="76789" y="117046"/>
                </a:lnTo>
                <a:lnTo>
                  <a:pt x="80558" y="111367"/>
                </a:lnTo>
                <a:lnTo>
                  <a:pt x="84660" y="105676"/>
                </a:lnTo>
                <a:lnTo>
                  <a:pt x="88187" y="99025"/>
                </a:lnTo>
                <a:lnTo>
                  <a:pt x="91332" y="91733"/>
                </a:lnTo>
                <a:lnTo>
                  <a:pt x="94223" y="84014"/>
                </a:lnTo>
                <a:lnTo>
                  <a:pt x="97738" y="76963"/>
                </a:lnTo>
                <a:lnTo>
                  <a:pt x="101668" y="70358"/>
                </a:lnTo>
                <a:lnTo>
                  <a:pt x="105876" y="64049"/>
                </a:lnTo>
                <a:lnTo>
                  <a:pt x="108682" y="57939"/>
                </a:lnTo>
                <a:lnTo>
                  <a:pt x="110551" y="51960"/>
                </a:lnTo>
                <a:lnTo>
                  <a:pt x="111798" y="46068"/>
                </a:lnTo>
                <a:lnTo>
                  <a:pt x="112629" y="40236"/>
                </a:lnTo>
                <a:lnTo>
                  <a:pt x="113184" y="34443"/>
                </a:lnTo>
                <a:lnTo>
                  <a:pt x="113553" y="28676"/>
                </a:lnTo>
                <a:lnTo>
                  <a:pt x="113963" y="19728"/>
                </a:lnTo>
                <a:lnTo>
                  <a:pt x="114226" y="10774"/>
                </a:lnTo>
                <a:lnTo>
                  <a:pt x="114272" y="13773"/>
                </a:lnTo>
                <a:lnTo>
                  <a:pt x="114291" y="104474"/>
                </a:lnTo>
                <a:lnTo>
                  <a:pt x="115086" y="111558"/>
                </a:lnTo>
                <a:lnTo>
                  <a:pt x="116408" y="118186"/>
                </a:lnTo>
                <a:lnTo>
                  <a:pt x="118084" y="124509"/>
                </a:lnTo>
                <a:lnTo>
                  <a:pt x="119995" y="130630"/>
                </a:lnTo>
                <a:lnTo>
                  <a:pt x="122062" y="136616"/>
                </a:lnTo>
                <a:lnTo>
                  <a:pt x="124234" y="142511"/>
                </a:lnTo>
                <a:lnTo>
                  <a:pt x="128765" y="154142"/>
                </a:lnTo>
                <a:lnTo>
                  <a:pt x="131085" y="159910"/>
                </a:lnTo>
                <a:lnTo>
                  <a:pt x="133424" y="164708"/>
                </a:lnTo>
                <a:lnTo>
                  <a:pt x="135778" y="168859"/>
                </a:lnTo>
                <a:lnTo>
                  <a:pt x="138141" y="172579"/>
                </a:lnTo>
                <a:lnTo>
                  <a:pt x="140510" y="176012"/>
                </a:lnTo>
                <a:lnTo>
                  <a:pt x="142883" y="179253"/>
                </a:lnTo>
                <a:lnTo>
                  <a:pt x="145258" y="182366"/>
                </a:lnTo>
                <a:lnTo>
                  <a:pt x="147637" y="184441"/>
                </a:lnTo>
                <a:lnTo>
                  <a:pt x="150015" y="185825"/>
                </a:lnTo>
                <a:lnTo>
                  <a:pt x="157154" y="1885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InkAnnotation483"/>
          <p:cNvSpPr/>
          <p:nvPr/>
        </p:nvSpPr>
        <p:spPr>
          <a:xfrm>
            <a:off x="7351284" y="3986243"/>
            <a:ext cx="126775" cy="222855"/>
          </a:xfrm>
          <a:custGeom>
            <a:avLst/>
            <a:gdLst/>
            <a:ahLst/>
            <a:cxnLst/>
            <a:rect l="0" t="0" r="0" b="0"/>
            <a:pathLst>
              <a:path w="126775" h="222855">
                <a:moveTo>
                  <a:pt x="78216" y="8542"/>
                </a:moveTo>
                <a:lnTo>
                  <a:pt x="78216" y="322"/>
                </a:lnTo>
                <a:lnTo>
                  <a:pt x="74423" y="74"/>
                </a:lnTo>
                <a:lnTo>
                  <a:pt x="72065" y="0"/>
                </a:lnTo>
                <a:lnTo>
                  <a:pt x="70147" y="943"/>
                </a:lnTo>
                <a:lnTo>
                  <a:pt x="67281" y="2523"/>
                </a:lnTo>
                <a:lnTo>
                  <a:pt x="63782" y="4529"/>
                </a:lnTo>
                <a:lnTo>
                  <a:pt x="59862" y="7772"/>
                </a:lnTo>
                <a:lnTo>
                  <a:pt x="55662" y="11838"/>
                </a:lnTo>
                <a:lnTo>
                  <a:pt x="51273" y="16454"/>
                </a:lnTo>
                <a:lnTo>
                  <a:pt x="44281" y="24123"/>
                </a:lnTo>
                <a:lnTo>
                  <a:pt x="37733" y="31660"/>
                </a:lnTo>
                <a:lnTo>
                  <a:pt x="15990" y="57529"/>
                </a:lnTo>
                <a:lnTo>
                  <a:pt x="12919" y="62155"/>
                </a:lnTo>
                <a:lnTo>
                  <a:pt x="10872" y="66192"/>
                </a:lnTo>
                <a:lnTo>
                  <a:pt x="9507" y="69835"/>
                </a:lnTo>
                <a:lnTo>
                  <a:pt x="5875" y="76423"/>
                </a:lnTo>
                <a:lnTo>
                  <a:pt x="3794" y="79514"/>
                </a:lnTo>
                <a:lnTo>
                  <a:pt x="1484" y="85487"/>
                </a:lnTo>
                <a:lnTo>
                  <a:pt x="456" y="91317"/>
                </a:lnTo>
                <a:lnTo>
                  <a:pt x="0" y="97083"/>
                </a:lnTo>
                <a:lnTo>
                  <a:pt x="672" y="99954"/>
                </a:lnTo>
                <a:lnTo>
                  <a:pt x="3536" y="105685"/>
                </a:lnTo>
                <a:lnTo>
                  <a:pt x="6204" y="107594"/>
                </a:lnTo>
                <a:lnTo>
                  <a:pt x="9571" y="108867"/>
                </a:lnTo>
                <a:lnTo>
                  <a:pt x="13402" y="109715"/>
                </a:lnTo>
                <a:lnTo>
                  <a:pt x="16751" y="111233"/>
                </a:lnTo>
                <a:lnTo>
                  <a:pt x="19776" y="113197"/>
                </a:lnTo>
                <a:lnTo>
                  <a:pt x="22587" y="115460"/>
                </a:lnTo>
                <a:lnTo>
                  <a:pt x="26050" y="116968"/>
                </a:lnTo>
                <a:lnTo>
                  <a:pt x="29944" y="117973"/>
                </a:lnTo>
                <a:lnTo>
                  <a:pt x="34129" y="118644"/>
                </a:lnTo>
                <a:lnTo>
                  <a:pt x="39299" y="120043"/>
                </a:lnTo>
                <a:lnTo>
                  <a:pt x="45128" y="121929"/>
                </a:lnTo>
                <a:lnTo>
                  <a:pt x="51395" y="124138"/>
                </a:lnTo>
                <a:lnTo>
                  <a:pt x="57160" y="126564"/>
                </a:lnTo>
                <a:lnTo>
                  <a:pt x="62592" y="129133"/>
                </a:lnTo>
                <a:lnTo>
                  <a:pt x="67799" y="131798"/>
                </a:lnTo>
                <a:lnTo>
                  <a:pt x="72858" y="133576"/>
                </a:lnTo>
                <a:lnTo>
                  <a:pt x="77819" y="134760"/>
                </a:lnTo>
                <a:lnTo>
                  <a:pt x="82714" y="135550"/>
                </a:lnTo>
                <a:lnTo>
                  <a:pt x="87565" y="137029"/>
                </a:lnTo>
                <a:lnTo>
                  <a:pt x="92386" y="138967"/>
                </a:lnTo>
                <a:lnTo>
                  <a:pt x="97188" y="141212"/>
                </a:lnTo>
                <a:lnTo>
                  <a:pt x="101182" y="143661"/>
                </a:lnTo>
                <a:lnTo>
                  <a:pt x="104639" y="146246"/>
                </a:lnTo>
                <a:lnTo>
                  <a:pt x="107738" y="148923"/>
                </a:lnTo>
                <a:lnTo>
                  <a:pt x="110597" y="151659"/>
                </a:lnTo>
                <a:lnTo>
                  <a:pt x="113297" y="154436"/>
                </a:lnTo>
                <a:lnTo>
                  <a:pt x="115891" y="157239"/>
                </a:lnTo>
                <a:lnTo>
                  <a:pt x="120890" y="162895"/>
                </a:lnTo>
                <a:lnTo>
                  <a:pt x="123334" y="165736"/>
                </a:lnTo>
                <a:lnTo>
                  <a:pt x="124963" y="168583"/>
                </a:lnTo>
                <a:lnTo>
                  <a:pt x="126774" y="174286"/>
                </a:lnTo>
                <a:lnTo>
                  <a:pt x="123288" y="180951"/>
                </a:lnTo>
                <a:lnTo>
                  <a:pt x="116995" y="190156"/>
                </a:lnTo>
                <a:lnTo>
                  <a:pt x="108831" y="201056"/>
                </a:lnTo>
                <a:lnTo>
                  <a:pt x="101801" y="208321"/>
                </a:lnTo>
                <a:lnTo>
                  <a:pt x="95526" y="213166"/>
                </a:lnTo>
                <a:lnTo>
                  <a:pt x="89757" y="216395"/>
                </a:lnTo>
                <a:lnTo>
                  <a:pt x="85117" y="218549"/>
                </a:lnTo>
                <a:lnTo>
                  <a:pt x="81228" y="219984"/>
                </a:lnTo>
                <a:lnTo>
                  <a:pt x="77843" y="220940"/>
                </a:lnTo>
                <a:lnTo>
                  <a:pt x="74792" y="221578"/>
                </a:lnTo>
                <a:lnTo>
                  <a:pt x="71965" y="222004"/>
                </a:lnTo>
                <a:lnTo>
                  <a:pt x="69286" y="222287"/>
                </a:lnTo>
                <a:lnTo>
                  <a:pt x="66707" y="222476"/>
                </a:lnTo>
                <a:lnTo>
                  <a:pt x="61723" y="222686"/>
                </a:lnTo>
                <a:lnTo>
                  <a:pt x="52057" y="222821"/>
                </a:lnTo>
                <a:lnTo>
                  <a:pt x="35353" y="22285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InkAnnotation484"/>
          <p:cNvSpPr/>
          <p:nvPr/>
        </p:nvSpPr>
        <p:spPr>
          <a:xfrm>
            <a:off x="7586662" y="3891915"/>
            <a:ext cx="7145" cy="8573"/>
          </a:xfrm>
          <a:custGeom>
            <a:avLst/>
            <a:gdLst/>
            <a:ahLst/>
            <a:cxnLst/>
            <a:rect l="0" t="0" r="0" b="0"/>
            <a:pathLst>
              <a:path w="7145" h="8573">
                <a:moveTo>
                  <a:pt x="7144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InkAnnotation485"/>
          <p:cNvSpPr/>
          <p:nvPr/>
        </p:nvSpPr>
        <p:spPr>
          <a:xfrm>
            <a:off x="7643936" y="3866747"/>
            <a:ext cx="349921" cy="340893"/>
          </a:xfrm>
          <a:custGeom>
            <a:avLst/>
            <a:gdLst/>
            <a:ahLst/>
            <a:cxnLst/>
            <a:rect l="0" t="0" r="0" b="0"/>
            <a:pathLst>
              <a:path w="349921" h="340893">
                <a:moveTo>
                  <a:pt x="99889" y="170900"/>
                </a:moveTo>
                <a:lnTo>
                  <a:pt x="96096" y="166350"/>
                </a:lnTo>
                <a:lnTo>
                  <a:pt x="94186" y="165009"/>
                </a:lnTo>
                <a:lnTo>
                  <a:pt x="89946" y="163519"/>
                </a:lnTo>
                <a:lnTo>
                  <a:pt x="80756" y="162563"/>
                </a:lnTo>
                <a:lnTo>
                  <a:pt x="71453" y="162348"/>
                </a:lnTo>
                <a:lnTo>
                  <a:pt x="67936" y="162337"/>
                </a:lnTo>
                <a:lnTo>
                  <a:pt x="65887" y="163287"/>
                </a:lnTo>
                <a:lnTo>
                  <a:pt x="58417" y="169173"/>
                </a:lnTo>
                <a:lnTo>
                  <a:pt x="50765" y="174260"/>
                </a:lnTo>
                <a:lnTo>
                  <a:pt x="44190" y="182236"/>
                </a:lnTo>
                <a:lnTo>
                  <a:pt x="38621" y="191179"/>
                </a:lnTo>
                <a:lnTo>
                  <a:pt x="33500" y="198328"/>
                </a:lnTo>
                <a:lnTo>
                  <a:pt x="28578" y="207220"/>
                </a:lnTo>
                <a:lnTo>
                  <a:pt x="23745" y="217523"/>
                </a:lnTo>
                <a:lnTo>
                  <a:pt x="18951" y="228451"/>
                </a:lnTo>
                <a:lnTo>
                  <a:pt x="4641" y="262376"/>
                </a:lnTo>
                <a:lnTo>
                  <a:pt x="3053" y="268079"/>
                </a:lnTo>
                <a:lnTo>
                  <a:pt x="1994" y="273786"/>
                </a:lnTo>
                <a:lnTo>
                  <a:pt x="1288" y="279496"/>
                </a:lnTo>
                <a:lnTo>
                  <a:pt x="817" y="285207"/>
                </a:lnTo>
                <a:lnTo>
                  <a:pt x="504" y="290920"/>
                </a:lnTo>
                <a:lnTo>
                  <a:pt x="155" y="301395"/>
                </a:lnTo>
                <a:lnTo>
                  <a:pt x="0" y="309226"/>
                </a:lnTo>
                <a:lnTo>
                  <a:pt x="2048" y="318420"/>
                </a:lnTo>
                <a:lnTo>
                  <a:pt x="3705" y="323539"/>
                </a:lnTo>
                <a:lnTo>
                  <a:pt x="5604" y="326952"/>
                </a:lnTo>
                <a:lnTo>
                  <a:pt x="7663" y="329227"/>
                </a:lnTo>
                <a:lnTo>
                  <a:pt x="9830" y="330744"/>
                </a:lnTo>
                <a:lnTo>
                  <a:pt x="11275" y="332708"/>
                </a:lnTo>
                <a:lnTo>
                  <a:pt x="12237" y="334970"/>
                </a:lnTo>
                <a:lnTo>
                  <a:pt x="12879" y="337430"/>
                </a:lnTo>
                <a:lnTo>
                  <a:pt x="14101" y="339070"/>
                </a:lnTo>
                <a:lnTo>
                  <a:pt x="15710" y="340163"/>
                </a:lnTo>
                <a:lnTo>
                  <a:pt x="17575" y="340892"/>
                </a:lnTo>
                <a:lnTo>
                  <a:pt x="19613" y="340426"/>
                </a:lnTo>
                <a:lnTo>
                  <a:pt x="26274" y="336171"/>
                </a:lnTo>
                <a:lnTo>
                  <a:pt x="30922" y="334841"/>
                </a:lnTo>
                <a:lnTo>
                  <a:pt x="33274" y="332582"/>
                </a:lnTo>
                <a:lnTo>
                  <a:pt x="38003" y="324991"/>
                </a:lnTo>
                <a:lnTo>
                  <a:pt x="45128" y="314558"/>
                </a:lnTo>
                <a:lnTo>
                  <a:pt x="49886" y="305868"/>
                </a:lnTo>
                <a:lnTo>
                  <a:pt x="52267" y="300884"/>
                </a:lnTo>
                <a:lnTo>
                  <a:pt x="57821" y="286131"/>
                </a:lnTo>
                <a:lnTo>
                  <a:pt x="74578" y="239259"/>
                </a:lnTo>
                <a:lnTo>
                  <a:pt x="86787" y="203187"/>
                </a:lnTo>
                <a:lnTo>
                  <a:pt x="91154" y="189567"/>
                </a:lnTo>
                <a:lnTo>
                  <a:pt x="94860" y="176677"/>
                </a:lnTo>
                <a:lnTo>
                  <a:pt x="98123" y="164274"/>
                </a:lnTo>
                <a:lnTo>
                  <a:pt x="101092" y="152195"/>
                </a:lnTo>
                <a:lnTo>
                  <a:pt x="103074" y="141285"/>
                </a:lnTo>
                <a:lnTo>
                  <a:pt x="104393" y="131155"/>
                </a:lnTo>
                <a:lnTo>
                  <a:pt x="105273" y="121543"/>
                </a:lnTo>
                <a:lnTo>
                  <a:pt x="106653" y="112278"/>
                </a:lnTo>
                <a:lnTo>
                  <a:pt x="108367" y="103244"/>
                </a:lnTo>
                <a:lnTo>
                  <a:pt x="110303" y="94364"/>
                </a:lnTo>
                <a:lnTo>
                  <a:pt x="112389" y="85586"/>
                </a:lnTo>
                <a:lnTo>
                  <a:pt x="116822" y="68213"/>
                </a:lnTo>
                <a:lnTo>
                  <a:pt x="118321" y="60532"/>
                </a:lnTo>
                <a:lnTo>
                  <a:pt x="119320" y="53507"/>
                </a:lnTo>
                <a:lnTo>
                  <a:pt x="119987" y="46918"/>
                </a:lnTo>
                <a:lnTo>
                  <a:pt x="120431" y="40621"/>
                </a:lnTo>
                <a:lnTo>
                  <a:pt x="120728" y="34517"/>
                </a:lnTo>
                <a:lnTo>
                  <a:pt x="121056" y="23608"/>
                </a:lnTo>
                <a:lnTo>
                  <a:pt x="121242" y="12111"/>
                </a:lnTo>
                <a:lnTo>
                  <a:pt x="121317" y="0"/>
                </a:lnTo>
                <a:lnTo>
                  <a:pt x="115168" y="6880"/>
                </a:lnTo>
                <a:lnTo>
                  <a:pt x="114470" y="16786"/>
                </a:lnTo>
                <a:lnTo>
                  <a:pt x="114307" y="26522"/>
                </a:lnTo>
                <a:lnTo>
                  <a:pt x="114179" y="94273"/>
                </a:lnTo>
                <a:lnTo>
                  <a:pt x="113385" y="101718"/>
                </a:lnTo>
                <a:lnTo>
                  <a:pt x="112061" y="108586"/>
                </a:lnTo>
                <a:lnTo>
                  <a:pt x="110385" y="115070"/>
                </a:lnTo>
                <a:lnTo>
                  <a:pt x="109268" y="123203"/>
                </a:lnTo>
                <a:lnTo>
                  <a:pt x="108523" y="132434"/>
                </a:lnTo>
                <a:lnTo>
                  <a:pt x="108026" y="142398"/>
                </a:lnTo>
                <a:lnTo>
                  <a:pt x="107473" y="161090"/>
                </a:lnTo>
                <a:lnTo>
                  <a:pt x="107120" y="196373"/>
                </a:lnTo>
                <a:lnTo>
                  <a:pt x="107041" y="248032"/>
                </a:lnTo>
                <a:lnTo>
                  <a:pt x="107831" y="255659"/>
                </a:lnTo>
                <a:lnTo>
                  <a:pt x="109152" y="262649"/>
                </a:lnTo>
                <a:lnTo>
                  <a:pt x="110827" y="269213"/>
                </a:lnTo>
                <a:lnTo>
                  <a:pt x="112737" y="275495"/>
                </a:lnTo>
                <a:lnTo>
                  <a:pt x="114804" y="281588"/>
                </a:lnTo>
                <a:lnTo>
                  <a:pt x="116976" y="287554"/>
                </a:lnTo>
                <a:lnTo>
                  <a:pt x="121505" y="296724"/>
                </a:lnTo>
                <a:lnTo>
                  <a:pt x="128519" y="307242"/>
                </a:lnTo>
                <a:lnTo>
                  <a:pt x="133250" y="314364"/>
                </a:lnTo>
                <a:lnTo>
                  <a:pt x="137999" y="323879"/>
                </a:lnTo>
                <a:lnTo>
                  <a:pt x="140378" y="327179"/>
                </a:lnTo>
                <a:lnTo>
                  <a:pt x="142756" y="329378"/>
                </a:lnTo>
                <a:lnTo>
                  <a:pt x="147516" y="331822"/>
                </a:lnTo>
                <a:lnTo>
                  <a:pt x="152278" y="332909"/>
                </a:lnTo>
                <a:lnTo>
                  <a:pt x="159156" y="333391"/>
                </a:lnTo>
                <a:lnTo>
                  <a:pt x="163213" y="333520"/>
                </a:lnTo>
                <a:lnTo>
                  <a:pt x="166711" y="332654"/>
                </a:lnTo>
                <a:lnTo>
                  <a:pt x="176221" y="326883"/>
                </a:lnTo>
                <a:lnTo>
                  <a:pt x="193254" y="316400"/>
                </a:lnTo>
                <a:lnTo>
                  <a:pt x="197851" y="313620"/>
                </a:lnTo>
                <a:lnTo>
                  <a:pt x="201709" y="309862"/>
                </a:lnTo>
                <a:lnTo>
                  <a:pt x="208114" y="300606"/>
                </a:lnTo>
                <a:lnTo>
                  <a:pt x="215722" y="290142"/>
                </a:lnTo>
                <a:lnTo>
                  <a:pt x="224395" y="279141"/>
                </a:lnTo>
                <a:lnTo>
                  <a:pt x="243823" y="255416"/>
                </a:lnTo>
                <a:lnTo>
                  <a:pt x="249320" y="246245"/>
                </a:lnTo>
                <a:lnTo>
                  <a:pt x="254409" y="235820"/>
                </a:lnTo>
                <a:lnTo>
                  <a:pt x="259315" y="224836"/>
                </a:lnTo>
                <a:lnTo>
                  <a:pt x="266542" y="207942"/>
                </a:lnTo>
                <a:lnTo>
                  <a:pt x="269207" y="199111"/>
                </a:lnTo>
                <a:lnTo>
                  <a:pt x="270392" y="191058"/>
                </a:lnTo>
                <a:lnTo>
                  <a:pt x="270918" y="181129"/>
                </a:lnTo>
                <a:lnTo>
                  <a:pt x="271152" y="172906"/>
                </a:lnTo>
                <a:lnTo>
                  <a:pt x="271283" y="162922"/>
                </a:lnTo>
                <a:lnTo>
                  <a:pt x="271302" y="159867"/>
                </a:lnTo>
                <a:lnTo>
                  <a:pt x="270521" y="156877"/>
                </a:lnTo>
                <a:lnTo>
                  <a:pt x="266422" y="148119"/>
                </a:lnTo>
                <a:lnTo>
                  <a:pt x="265185" y="142360"/>
                </a:lnTo>
                <a:lnTo>
                  <a:pt x="264061" y="140443"/>
                </a:lnTo>
                <a:lnTo>
                  <a:pt x="262518" y="139166"/>
                </a:lnTo>
                <a:lnTo>
                  <a:pt x="260697" y="138314"/>
                </a:lnTo>
                <a:lnTo>
                  <a:pt x="259481" y="136794"/>
                </a:lnTo>
                <a:lnTo>
                  <a:pt x="258672" y="134828"/>
                </a:lnTo>
                <a:lnTo>
                  <a:pt x="258132" y="132564"/>
                </a:lnTo>
                <a:lnTo>
                  <a:pt x="256978" y="131055"/>
                </a:lnTo>
                <a:lnTo>
                  <a:pt x="255414" y="130050"/>
                </a:lnTo>
                <a:lnTo>
                  <a:pt x="253579" y="129379"/>
                </a:lnTo>
                <a:lnTo>
                  <a:pt x="248386" y="134647"/>
                </a:lnTo>
                <a:lnTo>
                  <a:pt x="240956" y="143874"/>
                </a:lnTo>
                <a:lnTo>
                  <a:pt x="232033" y="155740"/>
                </a:lnTo>
                <a:lnTo>
                  <a:pt x="225292" y="165556"/>
                </a:lnTo>
                <a:lnTo>
                  <a:pt x="220004" y="174005"/>
                </a:lnTo>
                <a:lnTo>
                  <a:pt x="215683" y="181543"/>
                </a:lnTo>
                <a:lnTo>
                  <a:pt x="212804" y="188472"/>
                </a:lnTo>
                <a:lnTo>
                  <a:pt x="210885" y="194998"/>
                </a:lnTo>
                <a:lnTo>
                  <a:pt x="209604" y="201253"/>
                </a:lnTo>
                <a:lnTo>
                  <a:pt x="208751" y="207328"/>
                </a:lnTo>
                <a:lnTo>
                  <a:pt x="208183" y="213283"/>
                </a:lnTo>
                <a:lnTo>
                  <a:pt x="207804" y="219158"/>
                </a:lnTo>
                <a:lnTo>
                  <a:pt x="207551" y="224979"/>
                </a:lnTo>
                <a:lnTo>
                  <a:pt x="207270" y="236528"/>
                </a:lnTo>
                <a:lnTo>
                  <a:pt x="207988" y="242275"/>
                </a:lnTo>
                <a:lnTo>
                  <a:pt x="209262" y="248011"/>
                </a:lnTo>
                <a:lnTo>
                  <a:pt x="211999" y="258512"/>
                </a:lnTo>
                <a:lnTo>
                  <a:pt x="213216" y="266354"/>
                </a:lnTo>
                <a:lnTo>
                  <a:pt x="217990" y="275554"/>
                </a:lnTo>
                <a:lnTo>
                  <a:pt x="224609" y="285041"/>
                </a:lnTo>
                <a:lnTo>
                  <a:pt x="230196" y="292432"/>
                </a:lnTo>
                <a:lnTo>
                  <a:pt x="237443" y="298892"/>
                </a:lnTo>
                <a:lnTo>
                  <a:pt x="241598" y="301948"/>
                </a:lnTo>
                <a:lnTo>
                  <a:pt x="250448" y="305344"/>
                </a:lnTo>
                <a:lnTo>
                  <a:pt x="260466" y="307805"/>
                </a:lnTo>
                <a:lnTo>
                  <a:pt x="266472" y="309795"/>
                </a:lnTo>
                <a:lnTo>
                  <a:pt x="272857" y="312075"/>
                </a:lnTo>
                <a:lnTo>
                  <a:pt x="278700" y="313594"/>
                </a:lnTo>
                <a:lnTo>
                  <a:pt x="289427" y="315282"/>
                </a:lnTo>
                <a:lnTo>
                  <a:pt x="299486" y="316032"/>
                </a:lnTo>
                <a:lnTo>
                  <a:pt x="304392" y="316232"/>
                </a:lnTo>
                <a:lnTo>
                  <a:pt x="314075" y="313915"/>
                </a:lnTo>
                <a:lnTo>
                  <a:pt x="323669" y="310662"/>
                </a:lnTo>
                <a:lnTo>
                  <a:pt x="333227" y="309217"/>
                </a:lnTo>
                <a:lnTo>
                  <a:pt x="340648" y="308574"/>
                </a:lnTo>
                <a:lnTo>
                  <a:pt x="349920" y="30806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InkAnnotation486"/>
          <p:cNvSpPr/>
          <p:nvPr/>
        </p:nvSpPr>
        <p:spPr>
          <a:xfrm>
            <a:off x="2867671" y="4826351"/>
            <a:ext cx="1189675" cy="600043"/>
          </a:xfrm>
          <a:custGeom>
            <a:avLst/>
            <a:gdLst/>
            <a:ahLst/>
            <a:cxnLst/>
            <a:rect l="0" t="0" r="0" b="0"/>
            <a:pathLst>
              <a:path w="1189675" h="600043">
                <a:moveTo>
                  <a:pt x="4116" y="600042"/>
                </a:moveTo>
                <a:lnTo>
                  <a:pt x="0" y="600042"/>
                </a:lnTo>
                <a:lnTo>
                  <a:pt x="3417" y="600042"/>
                </a:lnTo>
                <a:lnTo>
                  <a:pt x="19079" y="581838"/>
                </a:lnTo>
                <a:lnTo>
                  <a:pt x="28758" y="567821"/>
                </a:lnTo>
                <a:lnTo>
                  <a:pt x="36499" y="556194"/>
                </a:lnTo>
                <a:lnTo>
                  <a:pt x="55281" y="537799"/>
                </a:lnTo>
                <a:lnTo>
                  <a:pt x="67077" y="524238"/>
                </a:lnTo>
                <a:lnTo>
                  <a:pt x="116337" y="465374"/>
                </a:lnTo>
                <a:lnTo>
                  <a:pt x="139887" y="443901"/>
                </a:lnTo>
                <a:lnTo>
                  <a:pt x="154147" y="428048"/>
                </a:lnTo>
                <a:lnTo>
                  <a:pt x="182711" y="394253"/>
                </a:lnTo>
                <a:lnTo>
                  <a:pt x="201760" y="371432"/>
                </a:lnTo>
                <a:lnTo>
                  <a:pt x="219840" y="354294"/>
                </a:lnTo>
                <a:lnTo>
                  <a:pt x="240278" y="337151"/>
                </a:lnTo>
                <a:lnTo>
                  <a:pt x="262815" y="320182"/>
                </a:lnTo>
                <a:lnTo>
                  <a:pt x="278499" y="304925"/>
                </a:lnTo>
                <a:lnTo>
                  <a:pt x="297082" y="289291"/>
                </a:lnTo>
                <a:lnTo>
                  <a:pt x="320102" y="272452"/>
                </a:lnTo>
                <a:lnTo>
                  <a:pt x="338248" y="256598"/>
                </a:lnTo>
                <a:lnTo>
                  <a:pt x="349469" y="246423"/>
                </a:lnTo>
                <a:lnTo>
                  <a:pt x="373959" y="229589"/>
                </a:lnTo>
                <a:lnTo>
                  <a:pt x="389395" y="213735"/>
                </a:lnTo>
                <a:lnTo>
                  <a:pt x="404023" y="199513"/>
                </a:lnTo>
                <a:lnTo>
                  <a:pt x="432869" y="177268"/>
                </a:lnTo>
                <a:lnTo>
                  <a:pt x="453728" y="160895"/>
                </a:lnTo>
                <a:lnTo>
                  <a:pt x="468328" y="147661"/>
                </a:lnTo>
                <a:lnTo>
                  <a:pt x="492255" y="130717"/>
                </a:lnTo>
                <a:lnTo>
                  <a:pt x="511319" y="113247"/>
                </a:lnTo>
                <a:lnTo>
                  <a:pt x="535134" y="97363"/>
                </a:lnTo>
                <a:lnTo>
                  <a:pt x="601810" y="57117"/>
                </a:lnTo>
                <a:lnTo>
                  <a:pt x="624234" y="39972"/>
                </a:lnTo>
                <a:lnTo>
                  <a:pt x="651904" y="22827"/>
                </a:lnTo>
                <a:lnTo>
                  <a:pt x="659264" y="19652"/>
                </a:lnTo>
                <a:lnTo>
                  <a:pt x="665974" y="17288"/>
                </a:lnTo>
                <a:lnTo>
                  <a:pt x="681100" y="10549"/>
                </a:lnTo>
                <a:lnTo>
                  <a:pt x="684039" y="9879"/>
                </a:lnTo>
                <a:lnTo>
                  <a:pt x="689421" y="6595"/>
                </a:lnTo>
                <a:lnTo>
                  <a:pt x="691967" y="4385"/>
                </a:lnTo>
                <a:lnTo>
                  <a:pt x="696913" y="1931"/>
                </a:lnTo>
                <a:lnTo>
                  <a:pt x="704160" y="548"/>
                </a:lnTo>
                <a:lnTo>
                  <a:pt x="720870" y="0"/>
                </a:lnTo>
                <a:lnTo>
                  <a:pt x="750035" y="12709"/>
                </a:lnTo>
                <a:lnTo>
                  <a:pt x="766732" y="22839"/>
                </a:lnTo>
                <a:lnTo>
                  <a:pt x="769701" y="23787"/>
                </a:lnTo>
                <a:lnTo>
                  <a:pt x="775118" y="27381"/>
                </a:lnTo>
                <a:lnTo>
                  <a:pt x="792279" y="45786"/>
                </a:lnTo>
                <a:lnTo>
                  <a:pt x="813741" y="71406"/>
                </a:lnTo>
                <a:lnTo>
                  <a:pt x="828175" y="83787"/>
                </a:lnTo>
                <a:lnTo>
                  <a:pt x="839494" y="101049"/>
                </a:lnTo>
                <a:lnTo>
                  <a:pt x="842022" y="104502"/>
                </a:lnTo>
                <a:lnTo>
                  <a:pt x="862729" y="122735"/>
                </a:lnTo>
                <a:lnTo>
                  <a:pt x="877980" y="140140"/>
                </a:lnTo>
                <a:lnTo>
                  <a:pt x="903163" y="170147"/>
                </a:lnTo>
                <a:lnTo>
                  <a:pt x="926745" y="191057"/>
                </a:lnTo>
                <a:lnTo>
                  <a:pt x="942220" y="208669"/>
                </a:lnTo>
                <a:lnTo>
                  <a:pt x="960081" y="229897"/>
                </a:lnTo>
                <a:lnTo>
                  <a:pt x="977468" y="245798"/>
                </a:lnTo>
                <a:lnTo>
                  <a:pt x="986695" y="260871"/>
                </a:lnTo>
                <a:lnTo>
                  <a:pt x="994456" y="276450"/>
                </a:lnTo>
                <a:lnTo>
                  <a:pt x="1006307" y="293270"/>
                </a:lnTo>
                <a:lnTo>
                  <a:pt x="1019907" y="310104"/>
                </a:lnTo>
                <a:lnTo>
                  <a:pt x="1030237" y="323554"/>
                </a:lnTo>
                <a:lnTo>
                  <a:pt x="1035109" y="333013"/>
                </a:lnTo>
                <a:lnTo>
                  <a:pt x="1042038" y="341027"/>
                </a:lnTo>
                <a:lnTo>
                  <a:pt x="1046108" y="344498"/>
                </a:lnTo>
                <a:lnTo>
                  <a:pt x="1052747" y="353434"/>
                </a:lnTo>
                <a:lnTo>
                  <a:pt x="1063476" y="370142"/>
                </a:lnTo>
                <a:lnTo>
                  <a:pt x="1078034" y="388472"/>
                </a:lnTo>
                <a:lnTo>
                  <a:pt x="1081217" y="390415"/>
                </a:lnTo>
                <a:lnTo>
                  <a:pt x="1092489" y="394102"/>
                </a:lnTo>
                <a:lnTo>
                  <a:pt x="1098496" y="398341"/>
                </a:lnTo>
                <a:lnTo>
                  <a:pt x="1113692" y="414408"/>
                </a:lnTo>
                <a:lnTo>
                  <a:pt x="1120896" y="422907"/>
                </a:lnTo>
                <a:lnTo>
                  <a:pt x="1123286" y="424802"/>
                </a:lnTo>
                <a:lnTo>
                  <a:pt x="1130442" y="428421"/>
                </a:lnTo>
                <a:lnTo>
                  <a:pt x="1139972" y="437695"/>
                </a:lnTo>
                <a:lnTo>
                  <a:pt x="1149497" y="448699"/>
                </a:lnTo>
                <a:lnTo>
                  <a:pt x="1151879" y="450569"/>
                </a:lnTo>
                <a:lnTo>
                  <a:pt x="1156641" y="452647"/>
                </a:lnTo>
                <a:lnTo>
                  <a:pt x="1163785" y="453817"/>
                </a:lnTo>
                <a:lnTo>
                  <a:pt x="1165372" y="454933"/>
                </a:lnTo>
                <a:lnTo>
                  <a:pt x="1166431" y="456630"/>
                </a:lnTo>
                <a:lnTo>
                  <a:pt x="1167136" y="458714"/>
                </a:lnTo>
                <a:lnTo>
                  <a:pt x="1168400" y="460103"/>
                </a:lnTo>
                <a:lnTo>
                  <a:pt x="1170037" y="461029"/>
                </a:lnTo>
                <a:lnTo>
                  <a:pt x="1171922" y="461647"/>
                </a:lnTo>
                <a:lnTo>
                  <a:pt x="1176132" y="464873"/>
                </a:lnTo>
                <a:lnTo>
                  <a:pt x="1182443" y="471069"/>
                </a:lnTo>
                <a:lnTo>
                  <a:pt x="1186511" y="471340"/>
                </a:lnTo>
                <a:lnTo>
                  <a:pt x="1187667" y="472330"/>
                </a:lnTo>
                <a:lnTo>
                  <a:pt x="1188438" y="473944"/>
                </a:lnTo>
                <a:lnTo>
                  <a:pt x="1189674" y="478825"/>
                </a:lnTo>
                <a:lnTo>
                  <a:pt x="1188982" y="479225"/>
                </a:lnTo>
                <a:lnTo>
                  <a:pt x="1183801" y="479921"/>
                </a:lnTo>
                <a:lnTo>
                  <a:pt x="1166067" y="480024"/>
                </a:lnTo>
                <a:lnTo>
                  <a:pt x="1163719" y="480977"/>
                </a:lnTo>
                <a:lnTo>
                  <a:pt x="1158993" y="484576"/>
                </a:lnTo>
                <a:lnTo>
                  <a:pt x="1152130" y="486811"/>
                </a:lnTo>
                <a:lnTo>
                  <a:pt x="1138582" y="488246"/>
                </a:lnTo>
                <a:lnTo>
                  <a:pt x="1135870" y="489316"/>
                </a:lnTo>
                <a:lnTo>
                  <a:pt x="1128262" y="494421"/>
                </a:lnTo>
                <a:lnTo>
                  <a:pt x="1123391" y="495949"/>
                </a:lnTo>
                <a:lnTo>
                  <a:pt x="1088875" y="497140"/>
                </a:lnTo>
                <a:lnTo>
                  <a:pt x="1077032" y="497162"/>
                </a:lnTo>
                <a:lnTo>
                  <a:pt x="1068078" y="499708"/>
                </a:lnTo>
                <a:lnTo>
                  <a:pt x="1056229" y="503956"/>
                </a:lnTo>
                <a:lnTo>
                  <a:pt x="1036899" y="505509"/>
                </a:lnTo>
                <a:lnTo>
                  <a:pt x="988976" y="505741"/>
                </a:lnTo>
                <a:lnTo>
                  <a:pt x="981317" y="508283"/>
                </a:lnTo>
                <a:lnTo>
                  <a:pt x="972621" y="511635"/>
                </a:lnTo>
                <a:lnTo>
                  <a:pt x="945563" y="514160"/>
                </a:lnTo>
                <a:lnTo>
                  <a:pt x="831355" y="514316"/>
                </a:lnTo>
                <a:lnTo>
                  <a:pt x="826277" y="515269"/>
                </a:lnTo>
                <a:lnTo>
                  <a:pt x="810308" y="521102"/>
                </a:lnTo>
                <a:lnTo>
                  <a:pt x="773219" y="522819"/>
                </a:lnTo>
                <a:lnTo>
                  <a:pt x="749442" y="522880"/>
                </a:lnTo>
                <a:lnTo>
                  <a:pt x="739920" y="525425"/>
                </a:lnTo>
                <a:lnTo>
                  <a:pt x="730396" y="528779"/>
                </a:lnTo>
                <a:lnTo>
                  <a:pt x="694943" y="531304"/>
                </a:lnTo>
                <a:lnTo>
                  <a:pt x="675651" y="531431"/>
                </a:lnTo>
                <a:lnTo>
                  <a:pt x="643077" y="538840"/>
                </a:lnTo>
                <a:lnTo>
                  <a:pt x="609000" y="539964"/>
                </a:lnTo>
                <a:lnTo>
                  <a:pt x="574033" y="540981"/>
                </a:lnTo>
                <a:lnTo>
                  <a:pt x="526816" y="545924"/>
                </a:lnTo>
                <a:lnTo>
                  <a:pt x="500743" y="548764"/>
                </a:lnTo>
                <a:lnTo>
                  <a:pt x="482304" y="555234"/>
                </a:lnTo>
                <a:lnTo>
                  <a:pt x="448746" y="557103"/>
                </a:lnTo>
                <a:lnTo>
                  <a:pt x="391198" y="557178"/>
                </a:lnTo>
                <a:lnTo>
                  <a:pt x="382263" y="559719"/>
                </a:lnTo>
                <a:lnTo>
                  <a:pt x="370424" y="563964"/>
                </a:lnTo>
                <a:lnTo>
                  <a:pt x="351098" y="565516"/>
                </a:lnTo>
                <a:lnTo>
                  <a:pt x="307274" y="565750"/>
                </a:lnTo>
                <a:lnTo>
                  <a:pt x="32691" y="5657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InkAnnotation487"/>
          <p:cNvSpPr/>
          <p:nvPr/>
        </p:nvSpPr>
        <p:spPr>
          <a:xfrm>
            <a:off x="2850650" y="4954905"/>
            <a:ext cx="85432" cy="145733"/>
          </a:xfrm>
          <a:custGeom>
            <a:avLst/>
            <a:gdLst/>
            <a:ahLst/>
            <a:cxnLst/>
            <a:rect l="0" t="0" r="0" b="0"/>
            <a:pathLst>
              <a:path w="85432" h="145733">
                <a:moveTo>
                  <a:pt x="6850" y="8572"/>
                </a:moveTo>
                <a:lnTo>
                  <a:pt x="6850" y="9"/>
                </a:lnTo>
                <a:lnTo>
                  <a:pt x="0" y="0"/>
                </a:lnTo>
                <a:lnTo>
                  <a:pt x="1953" y="2540"/>
                </a:lnTo>
                <a:lnTo>
                  <a:pt x="5883" y="7381"/>
                </a:lnTo>
                <a:lnTo>
                  <a:pt x="6420" y="10583"/>
                </a:lnTo>
                <a:lnTo>
                  <a:pt x="6563" y="12770"/>
                </a:lnTo>
                <a:lnTo>
                  <a:pt x="7452" y="15181"/>
                </a:lnTo>
                <a:lnTo>
                  <a:pt x="8839" y="17741"/>
                </a:lnTo>
                <a:lnTo>
                  <a:pt x="10557" y="20400"/>
                </a:lnTo>
                <a:lnTo>
                  <a:pt x="12496" y="23125"/>
                </a:lnTo>
                <a:lnTo>
                  <a:pt x="14583" y="25894"/>
                </a:lnTo>
                <a:lnTo>
                  <a:pt x="19018" y="31511"/>
                </a:lnTo>
                <a:lnTo>
                  <a:pt x="23635" y="37182"/>
                </a:lnTo>
                <a:lnTo>
                  <a:pt x="28358" y="44791"/>
                </a:lnTo>
                <a:lnTo>
                  <a:pt x="47795" y="78041"/>
                </a:lnTo>
                <a:lnTo>
                  <a:pt x="52403" y="85365"/>
                </a:lnTo>
                <a:lnTo>
                  <a:pt x="56268" y="91200"/>
                </a:lnTo>
                <a:lnTo>
                  <a:pt x="58845" y="96042"/>
                </a:lnTo>
                <a:lnTo>
                  <a:pt x="60564" y="100223"/>
                </a:lnTo>
                <a:lnTo>
                  <a:pt x="61709" y="103962"/>
                </a:lnTo>
                <a:lnTo>
                  <a:pt x="63266" y="107408"/>
                </a:lnTo>
                <a:lnTo>
                  <a:pt x="65098" y="110658"/>
                </a:lnTo>
                <a:lnTo>
                  <a:pt x="67113" y="113777"/>
                </a:lnTo>
                <a:lnTo>
                  <a:pt x="68456" y="116809"/>
                </a:lnTo>
                <a:lnTo>
                  <a:pt x="69352" y="119782"/>
                </a:lnTo>
                <a:lnTo>
                  <a:pt x="69949" y="122718"/>
                </a:lnTo>
                <a:lnTo>
                  <a:pt x="71141" y="124674"/>
                </a:lnTo>
                <a:lnTo>
                  <a:pt x="72729" y="125978"/>
                </a:lnTo>
                <a:lnTo>
                  <a:pt x="74582" y="126848"/>
                </a:lnTo>
                <a:lnTo>
                  <a:pt x="75817" y="128380"/>
                </a:lnTo>
                <a:lnTo>
                  <a:pt x="76640" y="130354"/>
                </a:lnTo>
                <a:lnTo>
                  <a:pt x="77189" y="132623"/>
                </a:lnTo>
                <a:lnTo>
                  <a:pt x="77555" y="135088"/>
                </a:lnTo>
                <a:lnTo>
                  <a:pt x="77799" y="137684"/>
                </a:lnTo>
                <a:lnTo>
                  <a:pt x="78191" y="144142"/>
                </a:lnTo>
                <a:lnTo>
                  <a:pt x="79017" y="144672"/>
                </a:lnTo>
                <a:lnTo>
                  <a:pt x="80361" y="145026"/>
                </a:lnTo>
                <a:lnTo>
                  <a:pt x="85431" y="1457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InkAnnotation488"/>
          <p:cNvSpPr/>
          <p:nvPr/>
        </p:nvSpPr>
        <p:spPr>
          <a:xfrm>
            <a:off x="2993231" y="4809216"/>
            <a:ext cx="164307" cy="154261"/>
          </a:xfrm>
          <a:custGeom>
            <a:avLst/>
            <a:gdLst/>
            <a:ahLst/>
            <a:cxnLst/>
            <a:rect l="0" t="0" r="0" b="0"/>
            <a:pathLst>
              <a:path w="164307" h="154261">
                <a:moveTo>
                  <a:pt x="0" y="85682"/>
                </a:moveTo>
                <a:lnTo>
                  <a:pt x="0" y="72558"/>
                </a:lnTo>
                <a:lnTo>
                  <a:pt x="794" y="70265"/>
                </a:lnTo>
                <a:lnTo>
                  <a:pt x="2117" y="67784"/>
                </a:lnTo>
                <a:lnTo>
                  <a:pt x="3792" y="65177"/>
                </a:lnTo>
                <a:lnTo>
                  <a:pt x="4910" y="62487"/>
                </a:lnTo>
                <a:lnTo>
                  <a:pt x="5654" y="59741"/>
                </a:lnTo>
                <a:lnTo>
                  <a:pt x="6151" y="56958"/>
                </a:lnTo>
                <a:lnTo>
                  <a:pt x="7275" y="54150"/>
                </a:lnTo>
                <a:lnTo>
                  <a:pt x="8819" y="51326"/>
                </a:lnTo>
                <a:lnTo>
                  <a:pt x="10642" y="48490"/>
                </a:lnTo>
                <a:lnTo>
                  <a:pt x="12651" y="45647"/>
                </a:lnTo>
                <a:lnTo>
                  <a:pt x="14784" y="42799"/>
                </a:lnTo>
                <a:lnTo>
                  <a:pt x="16999" y="39948"/>
                </a:lnTo>
                <a:lnTo>
                  <a:pt x="20064" y="37095"/>
                </a:lnTo>
                <a:lnTo>
                  <a:pt x="23695" y="34241"/>
                </a:lnTo>
                <a:lnTo>
                  <a:pt x="27703" y="31385"/>
                </a:lnTo>
                <a:lnTo>
                  <a:pt x="31168" y="29481"/>
                </a:lnTo>
                <a:lnTo>
                  <a:pt x="34273" y="28212"/>
                </a:lnTo>
                <a:lnTo>
                  <a:pt x="37136" y="27366"/>
                </a:lnTo>
                <a:lnTo>
                  <a:pt x="39839" y="25850"/>
                </a:lnTo>
                <a:lnTo>
                  <a:pt x="44958" y="21625"/>
                </a:lnTo>
                <a:lnTo>
                  <a:pt x="47434" y="19164"/>
                </a:lnTo>
                <a:lnTo>
                  <a:pt x="49879" y="16572"/>
                </a:lnTo>
                <a:lnTo>
                  <a:pt x="52303" y="13891"/>
                </a:lnTo>
                <a:lnTo>
                  <a:pt x="55506" y="11151"/>
                </a:lnTo>
                <a:lnTo>
                  <a:pt x="59229" y="8372"/>
                </a:lnTo>
                <a:lnTo>
                  <a:pt x="63298" y="5567"/>
                </a:lnTo>
                <a:lnTo>
                  <a:pt x="66805" y="3697"/>
                </a:lnTo>
                <a:lnTo>
                  <a:pt x="69937" y="2450"/>
                </a:lnTo>
                <a:lnTo>
                  <a:pt x="72818" y="1619"/>
                </a:lnTo>
                <a:lnTo>
                  <a:pt x="75533" y="1064"/>
                </a:lnTo>
                <a:lnTo>
                  <a:pt x="80666" y="449"/>
                </a:lnTo>
                <a:lnTo>
                  <a:pt x="83940" y="285"/>
                </a:lnTo>
                <a:lnTo>
                  <a:pt x="95339" y="54"/>
                </a:lnTo>
                <a:lnTo>
                  <a:pt x="101374" y="0"/>
                </a:lnTo>
                <a:lnTo>
                  <a:pt x="105683" y="5700"/>
                </a:lnTo>
                <a:lnTo>
                  <a:pt x="110937" y="15216"/>
                </a:lnTo>
                <a:lnTo>
                  <a:pt x="116820" y="27274"/>
                </a:lnTo>
                <a:lnTo>
                  <a:pt x="120743" y="36266"/>
                </a:lnTo>
                <a:lnTo>
                  <a:pt x="123358" y="43213"/>
                </a:lnTo>
                <a:lnTo>
                  <a:pt x="125101" y="48797"/>
                </a:lnTo>
                <a:lnTo>
                  <a:pt x="125469" y="54424"/>
                </a:lnTo>
                <a:lnTo>
                  <a:pt x="124921" y="60080"/>
                </a:lnTo>
                <a:lnTo>
                  <a:pt x="123762" y="65756"/>
                </a:lnTo>
                <a:lnTo>
                  <a:pt x="122195" y="70493"/>
                </a:lnTo>
                <a:lnTo>
                  <a:pt x="120357" y="74604"/>
                </a:lnTo>
                <a:lnTo>
                  <a:pt x="118338" y="78296"/>
                </a:lnTo>
                <a:lnTo>
                  <a:pt x="116992" y="81711"/>
                </a:lnTo>
                <a:lnTo>
                  <a:pt x="116095" y="84939"/>
                </a:lnTo>
                <a:lnTo>
                  <a:pt x="115496" y="88044"/>
                </a:lnTo>
                <a:lnTo>
                  <a:pt x="114304" y="91066"/>
                </a:lnTo>
                <a:lnTo>
                  <a:pt x="112715" y="94034"/>
                </a:lnTo>
                <a:lnTo>
                  <a:pt x="110862" y="96965"/>
                </a:lnTo>
                <a:lnTo>
                  <a:pt x="108833" y="100823"/>
                </a:lnTo>
                <a:lnTo>
                  <a:pt x="106686" y="105301"/>
                </a:lnTo>
                <a:lnTo>
                  <a:pt x="104462" y="110191"/>
                </a:lnTo>
                <a:lnTo>
                  <a:pt x="102185" y="114404"/>
                </a:lnTo>
                <a:lnTo>
                  <a:pt x="99873" y="118165"/>
                </a:lnTo>
                <a:lnTo>
                  <a:pt x="97538" y="121624"/>
                </a:lnTo>
                <a:lnTo>
                  <a:pt x="95188" y="124883"/>
                </a:lnTo>
                <a:lnTo>
                  <a:pt x="92827" y="128008"/>
                </a:lnTo>
                <a:lnTo>
                  <a:pt x="90460" y="131045"/>
                </a:lnTo>
                <a:lnTo>
                  <a:pt x="88088" y="133069"/>
                </a:lnTo>
                <a:lnTo>
                  <a:pt x="83336" y="135318"/>
                </a:lnTo>
                <a:lnTo>
                  <a:pt x="78578" y="138857"/>
                </a:lnTo>
                <a:lnTo>
                  <a:pt x="72848" y="144339"/>
                </a:lnTo>
                <a:lnTo>
                  <a:pt x="67831" y="147629"/>
                </a:lnTo>
                <a:lnTo>
                  <a:pt x="64270" y="149840"/>
                </a:lnTo>
                <a:lnTo>
                  <a:pt x="61103" y="151314"/>
                </a:lnTo>
                <a:lnTo>
                  <a:pt x="58198" y="152296"/>
                </a:lnTo>
                <a:lnTo>
                  <a:pt x="51624" y="153873"/>
                </a:lnTo>
                <a:lnTo>
                  <a:pt x="46693" y="154146"/>
                </a:lnTo>
                <a:lnTo>
                  <a:pt x="36113" y="154258"/>
                </a:lnTo>
                <a:lnTo>
                  <a:pt x="32043" y="154260"/>
                </a:lnTo>
                <a:lnTo>
                  <a:pt x="30887" y="153308"/>
                </a:lnTo>
                <a:lnTo>
                  <a:pt x="30116" y="151721"/>
                </a:lnTo>
                <a:lnTo>
                  <a:pt x="28880" y="146881"/>
                </a:lnTo>
                <a:lnTo>
                  <a:pt x="28710" y="143679"/>
                </a:lnTo>
                <a:lnTo>
                  <a:pt x="28665" y="141491"/>
                </a:lnTo>
                <a:lnTo>
                  <a:pt x="29429" y="140033"/>
                </a:lnTo>
                <a:lnTo>
                  <a:pt x="30732" y="139061"/>
                </a:lnTo>
                <a:lnTo>
                  <a:pt x="34734" y="137501"/>
                </a:lnTo>
                <a:lnTo>
                  <a:pt x="37398" y="134747"/>
                </a:lnTo>
                <a:lnTo>
                  <a:pt x="41227" y="130349"/>
                </a:lnTo>
                <a:lnTo>
                  <a:pt x="45575" y="125219"/>
                </a:lnTo>
                <a:lnTo>
                  <a:pt x="47846" y="123470"/>
                </a:lnTo>
                <a:lnTo>
                  <a:pt x="52486" y="121526"/>
                </a:lnTo>
                <a:lnTo>
                  <a:pt x="55628" y="120055"/>
                </a:lnTo>
                <a:lnTo>
                  <a:pt x="59310" y="118122"/>
                </a:lnTo>
                <a:lnTo>
                  <a:pt x="63353" y="115881"/>
                </a:lnTo>
                <a:lnTo>
                  <a:pt x="66841" y="114387"/>
                </a:lnTo>
                <a:lnTo>
                  <a:pt x="69961" y="113391"/>
                </a:lnTo>
                <a:lnTo>
                  <a:pt x="72834" y="112727"/>
                </a:lnTo>
                <a:lnTo>
                  <a:pt x="76337" y="112284"/>
                </a:lnTo>
                <a:lnTo>
                  <a:pt x="80260" y="111989"/>
                </a:lnTo>
                <a:lnTo>
                  <a:pt x="88853" y="111661"/>
                </a:lnTo>
                <a:lnTo>
                  <a:pt x="113716" y="111414"/>
                </a:lnTo>
                <a:lnTo>
                  <a:pt x="116292" y="111410"/>
                </a:lnTo>
                <a:lnTo>
                  <a:pt x="118803" y="112359"/>
                </a:lnTo>
                <a:lnTo>
                  <a:pt x="123710" y="115953"/>
                </a:lnTo>
                <a:lnTo>
                  <a:pt x="126923" y="118245"/>
                </a:lnTo>
                <a:lnTo>
                  <a:pt x="130653" y="120725"/>
                </a:lnTo>
                <a:lnTo>
                  <a:pt x="134727" y="123332"/>
                </a:lnTo>
                <a:lnTo>
                  <a:pt x="138237" y="126022"/>
                </a:lnTo>
                <a:lnTo>
                  <a:pt x="141370" y="128767"/>
                </a:lnTo>
                <a:lnTo>
                  <a:pt x="144253" y="131551"/>
                </a:lnTo>
                <a:lnTo>
                  <a:pt x="146969" y="133406"/>
                </a:lnTo>
                <a:lnTo>
                  <a:pt x="152102" y="135467"/>
                </a:lnTo>
                <a:lnTo>
                  <a:pt x="157030" y="138924"/>
                </a:lnTo>
                <a:lnTo>
                  <a:pt x="164306" y="14568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InkAnnotation489"/>
          <p:cNvSpPr/>
          <p:nvPr/>
        </p:nvSpPr>
        <p:spPr>
          <a:xfrm>
            <a:off x="3971925" y="4852035"/>
            <a:ext cx="28576" cy="145733"/>
          </a:xfrm>
          <a:custGeom>
            <a:avLst/>
            <a:gdLst/>
            <a:ahLst/>
            <a:cxnLst/>
            <a:rect l="0" t="0" r="0" b="0"/>
            <a:pathLst>
              <a:path w="28576" h="145733">
                <a:moveTo>
                  <a:pt x="0" y="0"/>
                </a:moveTo>
                <a:lnTo>
                  <a:pt x="10849" y="13019"/>
                </a:lnTo>
                <a:lnTo>
                  <a:pt x="11995" y="15346"/>
                </a:lnTo>
                <a:lnTo>
                  <a:pt x="12759" y="17851"/>
                </a:lnTo>
                <a:lnTo>
                  <a:pt x="13268" y="20473"/>
                </a:lnTo>
                <a:lnTo>
                  <a:pt x="13608" y="23174"/>
                </a:lnTo>
                <a:lnTo>
                  <a:pt x="13835" y="25926"/>
                </a:lnTo>
                <a:lnTo>
                  <a:pt x="13985" y="28714"/>
                </a:lnTo>
                <a:lnTo>
                  <a:pt x="14086" y="31526"/>
                </a:lnTo>
                <a:lnTo>
                  <a:pt x="14197" y="37189"/>
                </a:lnTo>
                <a:lnTo>
                  <a:pt x="14285" y="67417"/>
                </a:lnTo>
                <a:lnTo>
                  <a:pt x="15079" y="71615"/>
                </a:lnTo>
                <a:lnTo>
                  <a:pt x="16403" y="75366"/>
                </a:lnTo>
                <a:lnTo>
                  <a:pt x="18079" y="78819"/>
                </a:lnTo>
                <a:lnTo>
                  <a:pt x="19196" y="82073"/>
                </a:lnTo>
                <a:lnTo>
                  <a:pt x="19941" y="85195"/>
                </a:lnTo>
                <a:lnTo>
                  <a:pt x="20437" y="88230"/>
                </a:lnTo>
                <a:lnTo>
                  <a:pt x="20768" y="91205"/>
                </a:lnTo>
                <a:lnTo>
                  <a:pt x="20990" y="94140"/>
                </a:lnTo>
                <a:lnTo>
                  <a:pt x="21137" y="97051"/>
                </a:lnTo>
                <a:lnTo>
                  <a:pt x="21300" y="102823"/>
                </a:lnTo>
                <a:lnTo>
                  <a:pt x="21344" y="105696"/>
                </a:lnTo>
                <a:lnTo>
                  <a:pt x="22166" y="108564"/>
                </a:lnTo>
                <a:lnTo>
                  <a:pt x="23509" y="111429"/>
                </a:lnTo>
                <a:lnTo>
                  <a:pt x="25198" y="114291"/>
                </a:lnTo>
                <a:lnTo>
                  <a:pt x="26323" y="117151"/>
                </a:lnTo>
                <a:lnTo>
                  <a:pt x="27074" y="120011"/>
                </a:lnTo>
                <a:lnTo>
                  <a:pt x="27574" y="122870"/>
                </a:lnTo>
                <a:lnTo>
                  <a:pt x="27907" y="125728"/>
                </a:lnTo>
                <a:lnTo>
                  <a:pt x="28130" y="128586"/>
                </a:lnTo>
                <a:lnTo>
                  <a:pt x="28549" y="136658"/>
                </a:lnTo>
                <a:lnTo>
                  <a:pt x="28575" y="1457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InkAnnotation490"/>
          <p:cNvSpPr/>
          <p:nvPr/>
        </p:nvSpPr>
        <p:spPr>
          <a:xfrm>
            <a:off x="4093394" y="4766313"/>
            <a:ext cx="171393" cy="162866"/>
          </a:xfrm>
          <a:custGeom>
            <a:avLst/>
            <a:gdLst/>
            <a:ahLst/>
            <a:cxnLst/>
            <a:rect l="0" t="0" r="0" b="0"/>
            <a:pathLst>
              <a:path w="171393" h="162866">
                <a:moveTo>
                  <a:pt x="49981" y="34287"/>
                </a:moveTo>
                <a:lnTo>
                  <a:pt x="36694" y="34287"/>
                </a:lnTo>
                <a:lnTo>
                  <a:pt x="36360" y="35240"/>
                </a:lnTo>
                <a:lnTo>
                  <a:pt x="35891" y="40178"/>
                </a:lnTo>
                <a:lnTo>
                  <a:pt x="35781" y="41668"/>
                </a:lnTo>
                <a:lnTo>
                  <a:pt x="34958" y="42065"/>
                </a:lnTo>
                <a:lnTo>
                  <a:pt x="31927" y="42506"/>
                </a:lnTo>
                <a:lnTo>
                  <a:pt x="30801" y="43577"/>
                </a:lnTo>
                <a:lnTo>
                  <a:pt x="30050" y="45243"/>
                </a:lnTo>
                <a:lnTo>
                  <a:pt x="29550" y="47306"/>
                </a:lnTo>
                <a:lnTo>
                  <a:pt x="28423" y="48681"/>
                </a:lnTo>
                <a:lnTo>
                  <a:pt x="26878" y="49598"/>
                </a:lnTo>
                <a:lnTo>
                  <a:pt x="25053" y="50209"/>
                </a:lnTo>
                <a:lnTo>
                  <a:pt x="23838" y="51570"/>
                </a:lnTo>
                <a:lnTo>
                  <a:pt x="23027" y="53429"/>
                </a:lnTo>
                <a:lnTo>
                  <a:pt x="22487" y="55620"/>
                </a:lnTo>
                <a:lnTo>
                  <a:pt x="21332" y="57082"/>
                </a:lnTo>
                <a:lnTo>
                  <a:pt x="19769" y="58056"/>
                </a:lnTo>
                <a:lnTo>
                  <a:pt x="17934" y="58706"/>
                </a:lnTo>
                <a:lnTo>
                  <a:pt x="16710" y="60092"/>
                </a:lnTo>
                <a:lnTo>
                  <a:pt x="15894" y="61967"/>
                </a:lnTo>
                <a:lnTo>
                  <a:pt x="15350" y="64170"/>
                </a:lnTo>
                <a:lnTo>
                  <a:pt x="12628" y="69159"/>
                </a:lnTo>
                <a:lnTo>
                  <a:pt x="8206" y="75571"/>
                </a:lnTo>
                <a:lnTo>
                  <a:pt x="7602" y="78988"/>
                </a:lnTo>
                <a:lnTo>
                  <a:pt x="7213" y="84392"/>
                </a:lnTo>
                <a:lnTo>
                  <a:pt x="5044" y="87671"/>
                </a:lnTo>
                <a:lnTo>
                  <a:pt x="3354" y="89878"/>
                </a:lnTo>
                <a:lnTo>
                  <a:pt x="2227" y="92303"/>
                </a:lnTo>
                <a:lnTo>
                  <a:pt x="1476" y="94872"/>
                </a:lnTo>
                <a:lnTo>
                  <a:pt x="976" y="97537"/>
                </a:lnTo>
                <a:lnTo>
                  <a:pt x="642" y="100266"/>
                </a:lnTo>
                <a:lnTo>
                  <a:pt x="420" y="103038"/>
                </a:lnTo>
                <a:lnTo>
                  <a:pt x="272" y="105838"/>
                </a:lnTo>
                <a:lnTo>
                  <a:pt x="172" y="108658"/>
                </a:lnTo>
                <a:lnTo>
                  <a:pt x="0" y="118329"/>
                </a:lnTo>
                <a:lnTo>
                  <a:pt x="2102" y="121804"/>
                </a:lnTo>
                <a:lnTo>
                  <a:pt x="3774" y="124064"/>
                </a:lnTo>
                <a:lnTo>
                  <a:pt x="4889" y="126524"/>
                </a:lnTo>
                <a:lnTo>
                  <a:pt x="5632" y="129116"/>
                </a:lnTo>
                <a:lnTo>
                  <a:pt x="6825" y="135569"/>
                </a:lnTo>
                <a:lnTo>
                  <a:pt x="9104" y="138991"/>
                </a:lnTo>
                <a:lnTo>
                  <a:pt x="13243" y="144398"/>
                </a:lnTo>
                <a:lnTo>
                  <a:pt x="20323" y="152993"/>
                </a:lnTo>
                <a:lnTo>
                  <a:pt x="25158" y="156260"/>
                </a:lnTo>
                <a:lnTo>
                  <a:pt x="33612" y="161568"/>
                </a:lnTo>
                <a:lnTo>
                  <a:pt x="36884" y="162294"/>
                </a:lnTo>
                <a:lnTo>
                  <a:pt x="40985" y="162616"/>
                </a:lnTo>
                <a:lnTo>
                  <a:pt x="45453" y="162760"/>
                </a:lnTo>
                <a:lnTo>
                  <a:pt x="59526" y="162865"/>
                </a:lnTo>
                <a:lnTo>
                  <a:pt x="61900" y="161916"/>
                </a:lnTo>
                <a:lnTo>
                  <a:pt x="66655" y="158321"/>
                </a:lnTo>
                <a:lnTo>
                  <a:pt x="69829" y="156981"/>
                </a:lnTo>
                <a:lnTo>
                  <a:pt x="73531" y="156088"/>
                </a:lnTo>
                <a:lnTo>
                  <a:pt x="77588" y="155493"/>
                </a:lnTo>
                <a:lnTo>
                  <a:pt x="81085" y="154144"/>
                </a:lnTo>
                <a:lnTo>
                  <a:pt x="84211" y="152291"/>
                </a:lnTo>
                <a:lnTo>
                  <a:pt x="87088" y="150104"/>
                </a:lnTo>
                <a:lnTo>
                  <a:pt x="92402" y="145134"/>
                </a:lnTo>
                <a:lnTo>
                  <a:pt x="94930" y="142475"/>
                </a:lnTo>
                <a:lnTo>
                  <a:pt x="98204" y="139750"/>
                </a:lnTo>
                <a:lnTo>
                  <a:pt x="101973" y="136981"/>
                </a:lnTo>
                <a:lnTo>
                  <a:pt x="106074" y="134182"/>
                </a:lnTo>
                <a:lnTo>
                  <a:pt x="113570" y="127554"/>
                </a:lnTo>
                <a:lnTo>
                  <a:pt x="134599" y="107489"/>
                </a:lnTo>
                <a:lnTo>
                  <a:pt x="149237" y="92856"/>
                </a:lnTo>
                <a:lnTo>
                  <a:pt x="154251" y="87620"/>
                </a:lnTo>
                <a:lnTo>
                  <a:pt x="157595" y="83177"/>
                </a:lnTo>
                <a:lnTo>
                  <a:pt x="159823" y="79263"/>
                </a:lnTo>
                <a:lnTo>
                  <a:pt x="161309" y="75701"/>
                </a:lnTo>
                <a:lnTo>
                  <a:pt x="163093" y="73326"/>
                </a:lnTo>
                <a:lnTo>
                  <a:pt x="165077" y="71744"/>
                </a:lnTo>
                <a:lnTo>
                  <a:pt x="167193" y="70688"/>
                </a:lnTo>
                <a:lnTo>
                  <a:pt x="168603" y="69032"/>
                </a:lnTo>
                <a:lnTo>
                  <a:pt x="169544" y="66975"/>
                </a:lnTo>
                <a:lnTo>
                  <a:pt x="170589" y="62150"/>
                </a:lnTo>
                <a:lnTo>
                  <a:pt x="170868" y="59530"/>
                </a:lnTo>
                <a:lnTo>
                  <a:pt x="171053" y="56830"/>
                </a:lnTo>
                <a:lnTo>
                  <a:pt x="171177" y="54078"/>
                </a:lnTo>
                <a:lnTo>
                  <a:pt x="171315" y="48481"/>
                </a:lnTo>
                <a:lnTo>
                  <a:pt x="171392" y="39975"/>
                </a:lnTo>
                <a:lnTo>
                  <a:pt x="170609" y="38079"/>
                </a:lnTo>
                <a:lnTo>
                  <a:pt x="169293" y="36815"/>
                </a:lnTo>
                <a:lnTo>
                  <a:pt x="167623" y="35972"/>
                </a:lnTo>
                <a:lnTo>
                  <a:pt x="166508" y="34458"/>
                </a:lnTo>
                <a:lnTo>
                  <a:pt x="165766" y="32496"/>
                </a:lnTo>
                <a:lnTo>
                  <a:pt x="164941" y="27776"/>
                </a:lnTo>
                <a:lnTo>
                  <a:pt x="164720" y="25184"/>
                </a:lnTo>
                <a:lnTo>
                  <a:pt x="164574" y="22503"/>
                </a:lnTo>
                <a:lnTo>
                  <a:pt x="163683" y="20716"/>
                </a:lnTo>
                <a:lnTo>
                  <a:pt x="162295" y="19525"/>
                </a:lnTo>
                <a:lnTo>
                  <a:pt x="158636" y="18201"/>
                </a:lnTo>
                <a:lnTo>
                  <a:pt x="154364" y="17613"/>
                </a:lnTo>
                <a:lnTo>
                  <a:pt x="152113" y="16503"/>
                </a:lnTo>
                <a:lnTo>
                  <a:pt x="147495" y="12730"/>
                </a:lnTo>
                <a:lnTo>
                  <a:pt x="142798" y="10419"/>
                </a:lnTo>
                <a:lnTo>
                  <a:pt x="140434" y="9803"/>
                </a:lnTo>
                <a:lnTo>
                  <a:pt x="135690" y="6577"/>
                </a:lnTo>
                <a:lnTo>
                  <a:pt x="133315" y="4384"/>
                </a:lnTo>
                <a:lnTo>
                  <a:pt x="128558" y="1947"/>
                </a:lnTo>
                <a:lnTo>
                  <a:pt x="123797" y="863"/>
                </a:lnTo>
                <a:lnTo>
                  <a:pt x="119036" y="382"/>
                </a:lnTo>
                <a:lnTo>
                  <a:pt x="115862" y="254"/>
                </a:lnTo>
                <a:lnTo>
                  <a:pt x="101477" y="48"/>
                </a:lnTo>
                <a:lnTo>
                  <a:pt x="79613" y="0"/>
                </a:lnTo>
                <a:lnTo>
                  <a:pt x="76085" y="951"/>
                </a:lnTo>
                <a:lnTo>
                  <a:pt x="72940" y="2538"/>
                </a:lnTo>
                <a:lnTo>
                  <a:pt x="70049" y="4548"/>
                </a:lnTo>
                <a:lnTo>
                  <a:pt x="64721" y="6783"/>
                </a:lnTo>
                <a:lnTo>
                  <a:pt x="62189" y="7378"/>
                </a:lnTo>
                <a:lnTo>
                  <a:pt x="57259" y="10580"/>
                </a:lnTo>
                <a:lnTo>
                  <a:pt x="49981" y="171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InkAnnotation491"/>
          <p:cNvSpPr/>
          <p:nvPr/>
        </p:nvSpPr>
        <p:spPr>
          <a:xfrm>
            <a:off x="3643312" y="5177790"/>
            <a:ext cx="92862" cy="111443"/>
          </a:xfrm>
          <a:custGeom>
            <a:avLst/>
            <a:gdLst/>
            <a:ahLst/>
            <a:cxnLst/>
            <a:rect l="0" t="0" r="0" b="0"/>
            <a:pathLst>
              <a:path w="92862" h="111443">
                <a:moveTo>
                  <a:pt x="21431" y="0"/>
                </a:moveTo>
                <a:lnTo>
                  <a:pt x="14375" y="0"/>
                </a:lnTo>
                <a:lnTo>
                  <a:pt x="14327" y="2540"/>
                </a:lnTo>
                <a:lnTo>
                  <a:pt x="14313" y="4551"/>
                </a:lnTo>
                <a:lnTo>
                  <a:pt x="13511" y="5891"/>
                </a:lnTo>
                <a:lnTo>
                  <a:pt x="12183" y="6785"/>
                </a:lnTo>
                <a:lnTo>
                  <a:pt x="10503" y="7381"/>
                </a:lnTo>
                <a:lnTo>
                  <a:pt x="10177" y="7778"/>
                </a:lnTo>
                <a:lnTo>
                  <a:pt x="10754" y="8043"/>
                </a:lnTo>
                <a:lnTo>
                  <a:pt x="11931" y="8219"/>
                </a:lnTo>
                <a:lnTo>
                  <a:pt x="11923" y="9290"/>
                </a:lnTo>
                <a:lnTo>
                  <a:pt x="11124" y="10956"/>
                </a:lnTo>
                <a:lnTo>
                  <a:pt x="9797" y="13019"/>
                </a:lnTo>
                <a:lnTo>
                  <a:pt x="8913" y="15346"/>
                </a:lnTo>
                <a:lnTo>
                  <a:pt x="8323" y="17851"/>
                </a:lnTo>
                <a:lnTo>
                  <a:pt x="7930" y="20473"/>
                </a:lnTo>
                <a:lnTo>
                  <a:pt x="6874" y="22221"/>
                </a:lnTo>
                <a:lnTo>
                  <a:pt x="5376" y="23387"/>
                </a:lnTo>
                <a:lnTo>
                  <a:pt x="3584" y="24164"/>
                </a:lnTo>
                <a:lnTo>
                  <a:pt x="2390" y="25634"/>
                </a:lnTo>
                <a:lnTo>
                  <a:pt x="1593" y="27567"/>
                </a:lnTo>
                <a:lnTo>
                  <a:pt x="1062" y="29808"/>
                </a:lnTo>
                <a:lnTo>
                  <a:pt x="708" y="32254"/>
                </a:lnTo>
                <a:lnTo>
                  <a:pt x="472" y="34838"/>
                </a:lnTo>
                <a:lnTo>
                  <a:pt x="93" y="41277"/>
                </a:lnTo>
                <a:lnTo>
                  <a:pt x="41" y="44698"/>
                </a:lnTo>
                <a:lnTo>
                  <a:pt x="0" y="81309"/>
                </a:lnTo>
                <a:lnTo>
                  <a:pt x="794" y="84686"/>
                </a:lnTo>
                <a:lnTo>
                  <a:pt x="2117" y="88842"/>
                </a:lnTo>
                <a:lnTo>
                  <a:pt x="3792" y="93518"/>
                </a:lnTo>
                <a:lnTo>
                  <a:pt x="5704" y="96636"/>
                </a:lnTo>
                <a:lnTo>
                  <a:pt x="7771" y="98714"/>
                </a:lnTo>
                <a:lnTo>
                  <a:pt x="9943" y="100099"/>
                </a:lnTo>
                <a:lnTo>
                  <a:pt x="11392" y="101975"/>
                </a:lnTo>
                <a:lnTo>
                  <a:pt x="12357" y="104178"/>
                </a:lnTo>
                <a:lnTo>
                  <a:pt x="13001" y="106599"/>
                </a:lnTo>
                <a:lnTo>
                  <a:pt x="14224" y="108214"/>
                </a:lnTo>
                <a:lnTo>
                  <a:pt x="15832" y="109290"/>
                </a:lnTo>
                <a:lnTo>
                  <a:pt x="17699" y="110008"/>
                </a:lnTo>
                <a:lnTo>
                  <a:pt x="19737" y="110486"/>
                </a:lnTo>
                <a:lnTo>
                  <a:pt x="21889" y="110805"/>
                </a:lnTo>
                <a:lnTo>
                  <a:pt x="27255" y="111316"/>
                </a:lnTo>
                <a:lnTo>
                  <a:pt x="30105" y="111386"/>
                </a:lnTo>
                <a:lnTo>
                  <a:pt x="59560" y="111442"/>
                </a:lnTo>
                <a:lnTo>
                  <a:pt x="61138" y="110490"/>
                </a:lnTo>
                <a:lnTo>
                  <a:pt x="62190" y="108903"/>
                </a:lnTo>
                <a:lnTo>
                  <a:pt x="62891" y="106892"/>
                </a:lnTo>
                <a:lnTo>
                  <a:pt x="64153" y="105551"/>
                </a:lnTo>
                <a:lnTo>
                  <a:pt x="65787" y="104657"/>
                </a:lnTo>
                <a:lnTo>
                  <a:pt x="67671" y="104062"/>
                </a:lnTo>
                <a:lnTo>
                  <a:pt x="68926" y="102712"/>
                </a:lnTo>
                <a:lnTo>
                  <a:pt x="69764" y="100859"/>
                </a:lnTo>
                <a:lnTo>
                  <a:pt x="70322" y="98672"/>
                </a:lnTo>
                <a:lnTo>
                  <a:pt x="71487" y="97214"/>
                </a:lnTo>
                <a:lnTo>
                  <a:pt x="73058" y="96241"/>
                </a:lnTo>
                <a:lnTo>
                  <a:pt x="74900" y="95594"/>
                </a:lnTo>
                <a:lnTo>
                  <a:pt x="76127" y="94209"/>
                </a:lnTo>
                <a:lnTo>
                  <a:pt x="76945" y="92334"/>
                </a:lnTo>
                <a:lnTo>
                  <a:pt x="77491" y="90131"/>
                </a:lnTo>
                <a:lnTo>
                  <a:pt x="78648" y="88662"/>
                </a:lnTo>
                <a:lnTo>
                  <a:pt x="80213" y="87683"/>
                </a:lnTo>
                <a:lnTo>
                  <a:pt x="82050" y="87030"/>
                </a:lnTo>
                <a:lnTo>
                  <a:pt x="83276" y="85642"/>
                </a:lnTo>
                <a:lnTo>
                  <a:pt x="84092" y="83765"/>
                </a:lnTo>
                <a:lnTo>
                  <a:pt x="84637" y="81561"/>
                </a:lnTo>
                <a:lnTo>
                  <a:pt x="85794" y="80091"/>
                </a:lnTo>
                <a:lnTo>
                  <a:pt x="87358" y="79112"/>
                </a:lnTo>
                <a:lnTo>
                  <a:pt x="89195" y="78459"/>
                </a:lnTo>
                <a:lnTo>
                  <a:pt x="90420" y="77071"/>
                </a:lnTo>
                <a:lnTo>
                  <a:pt x="91236" y="75193"/>
                </a:lnTo>
                <a:lnTo>
                  <a:pt x="92547" y="69886"/>
                </a:lnTo>
                <a:lnTo>
                  <a:pt x="92726" y="66620"/>
                </a:lnTo>
                <a:lnTo>
                  <a:pt x="92841" y="61314"/>
                </a:lnTo>
                <a:lnTo>
                  <a:pt x="92861" y="55844"/>
                </a:lnTo>
                <a:lnTo>
                  <a:pt x="92070" y="54374"/>
                </a:lnTo>
                <a:lnTo>
                  <a:pt x="90749" y="53394"/>
                </a:lnTo>
                <a:lnTo>
                  <a:pt x="85813" y="51469"/>
                </a:lnTo>
                <a:lnTo>
                  <a:pt x="85764" y="48910"/>
                </a:lnTo>
                <a:lnTo>
                  <a:pt x="85733" y="44057"/>
                </a:lnTo>
                <a:lnTo>
                  <a:pt x="84937" y="43659"/>
                </a:lnTo>
                <a:lnTo>
                  <a:pt x="83612" y="43393"/>
                </a:lnTo>
                <a:lnTo>
                  <a:pt x="79575" y="42967"/>
                </a:lnTo>
                <a:lnTo>
                  <a:pt x="76907" y="42909"/>
                </a:lnTo>
                <a:lnTo>
                  <a:pt x="64617" y="42863"/>
                </a:lnTo>
                <a:lnTo>
                  <a:pt x="62321" y="45402"/>
                </a:lnTo>
                <a:lnTo>
                  <a:pt x="60597" y="47413"/>
                </a:lnTo>
                <a:lnTo>
                  <a:pt x="58655" y="48754"/>
                </a:lnTo>
                <a:lnTo>
                  <a:pt x="56566" y="49647"/>
                </a:lnTo>
                <a:lnTo>
                  <a:pt x="54380" y="50243"/>
                </a:lnTo>
                <a:lnTo>
                  <a:pt x="52922" y="51593"/>
                </a:lnTo>
                <a:lnTo>
                  <a:pt x="51950" y="53446"/>
                </a:lnTo>
                <a:lnTo>
                  <a:pt x="51302" y="55633"/>
                </a:lnTo>
                <a:lnTo>
                  <a:pt x="50076" y="57091"/>
                </a:lnTo>
                <a:lnTo>
                  <a:pt x="48466" y="58063"/>
                </a:lnTo>
                <a:lnTo>
                  <a:pt x="46598" y="58711"/>
                </a:lnTo>
                <a:lnTo>
                  <a:pt x="45353" y="60096"/>
                </a:lnTo>
                <a:lnTo>
                  <a:pt x="44522" y="61971"/>
                </a:lnTo>
                <a:lnTo>
                  <a:pt x="43969" y="64174"/>
                </a:lnTo>
                <a:lnTo>
                  <a:pt x="42807" y="65643"/>
                </a:lnTo>
                <a:lnTo>
                  <a:pt x="41238" y="66622"/>
                </a:lnTo>
                <a:lnTo>
                  <a:pt x="39399" y="67275"/>
                </a:lnTo>
                <a:lnTo>
                  <a:pt x="38172" y="68662"/>
                </a:lnTo>
                <a:lnTo>
                  <a:pt x="37355" y="70540"/>
                </a:lnTo>
                <a:lnTo>
                  <a:pt x="36809" y="72744"/>
                </a:lnTo>
                <a:lnTo>
                  <a:pt x="36446" y="75166"/>
                </a:lnTo>
                <a:lnTo>
                  <a:pt x="36204" y="77733"/>
                </a:lnTo>
                <a:lnTo>
                  <a:pt x="36042" y="80397"/>
                </a:lnTo>
                <a:lnTo>
                  <a:pt x="35140" y="82173"/>
                </a:lnTo>
                <a:lnTo>
                  <a:pt x="33746" y="83357"/>
                </a:lnTo>
                <a:lnTo>
                  <a:pt x="29597" y="85257"/>
                </a:lnTo>
                <a:lnTo>
                  <a:pt x="29256" y="86366"/>
                </a:lnTo>
                <a:lnTo>
                  <a:pt x="29029" y="88057"/>
                </a:lnTo>
                <a:lnTo>
                  <a:pt x="28602" y="93932"/>
                </a:lnTo>
                <a:lnTo>
                  <a:pt x="28575" y="1028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InkAnnotation492"/>
          <p:cNvSpPr/>
          <p:nvPr/>
        </p:nvSpPr>
        <p:spPr>
          <a:xfrm>
            <a:off x="3757614" y="5134928"/>
            <a:ext cx="85634" cy="102658"/>
          </a:xfrm>
          <a:custGeom>
            <a:avLst/>
            <a:gdLst/>
            <a:ahLst/>
            <a:cxnLst/>
            <a:rect l="0" t="0" r="0" b="0"/>
            <a:pathLst>
              <a:path w="85634" h="102658">
                <a:moveTo>
                  <a:pt x="35717" y="8572"/>
                </a:moveTo>
                <a:lnTo>
                  <a:pt x="28581" y="8572"/>
                </a:lnTo>
                <a:lnTo>
                  <a:pt x="28574" y="16791"/>
                </a:lnTo>
                <a:lnTo>
                  <a:pt x="26456" y="16987"/>
                </a:lnTo>
                <a:lnTo>
                  <a:pt x="24781" y="17040"/>
                </a:lnTo>
                <a:lnTo>
                  <a:pt x="23663" y="18027"/>
                </a:lnTo>
                <a:lnTo>
                  <a:pt x="22919" y="19638"/>
                </a:lnTo>
                <a:lnTo>
                  <a:pt x="22422" y="21664"/>
                </a:lnTo>
                <a:lnTo>
                  <a:pt x="21298" y="23968"/>
                </a:lnTo>
                <a:lnTo>
                  <a:pt x="19755" y="26456"/>
                </a:lnTo>
                <a:lnTo>
                  <a:pt x="15366" y="32742"/>
                </a:lnTo>
                <a:lnTo>
                  <a:pt x="15006" y="34210"/>
                </a:lnTo>
                <a:lnTo>
                  <a:pt x="14765" y="36142"/>
                </a:lnTo>
                <a:lnTo>
                  <a:pt x="14605" y="38382"/>
                </a:lnTo>
                <a:lnTo>
                  <a:pt x="13705" y="40828"/>
                </a:lnTo>
                <a:lnTo>
                  <a:pt x="12311" y="43411"/>
                </a:lnTo>
                <a:lnTo>
                  <a:pt x="8163" y="49850"/>
                </a:lnTo>
                <a:lnTo>
                  <a:pt x="7822" y="51330"/>
                </a:lnTo>
                <a:lnTo>
                  <a:pt x="7596" y="53270"/>
                </a:lnTo>
                <a:lnTo>
                  <a:pt x="7444" y="55515"/>
                </a:lnTo>
                <a:lnTo>
                  <a:pt x="6550" y="57965"/>
                </a:lnTo>
                <a:lnTo>
                  <a:pt x="5159" y="60551"/>
                </a:lnTo>
                <a:lnTo>
                  <a:pt x="1017" y="66994"/>
                </a:lnTo>
                <a:lnTo>
                  <a:pt x="678" y="68475"/>
                </a:lnTo>
                <a:lnTo>
                  <a:pt x="451" y="70415"/>
                </a:lnTo>
                <a:lnTo>
                  <a:pt x="87" y="75821"/>
                </a:lnTo>
                <a:lnTo>
                  <a:pt x="37" y="79100"/>
                </a:lnTo>
                <a:lnTo>
                  <a:pt x="0" y="85337"/>
                </a:lnTo>
                <a:lnTo>
                  <a:pt x="1587" y="87371"/>
                </a:lnTo>
                <a:lnTo>
                  <a:pt x="7584" y="94711"/>
                </a:lnTo>
                <a:lnTo>
                  <a:pt x="10611" y="97430"/>
                </a:lnTo>
                <a:lnTo>
                  <a:pt x="13423" y="99243"/>
                </a:lnTo>
                <a:lnTo>
                  <a:pt x="16092" y="100452"/>
                </a:lnTo>
                <a:lnTo>
                  <a:pt x="18665" y="101258"/>
                </a:lnTo>
                <a:lnTo>
                  <a:pt x="21173" y="101795"/>
                </a:lnTo>
                <a:lnTo>
                  <a:pt x="27111" y="102657"/>
                </a:lnTo>
                <a:lnTo>
                  <a:pt x="28392" y="101775"/>
                </a:lnTo>
                <a:lnTo>
                  <a:pt x="30040" y="100235"/>
                </a:lnTo>
                <a:lnTo>
                  <a:pt x="31932" y="98256"/>
                </a:lnTo>
                <a:lnTo>
                  <a:pt x="33987" y="96936"/>
                </a:lnTo>
                <a:lnTo>
                  <a:pt x="36151" y="96056"/>
                </a:lnTo>
                <a:lnTo>
                  <a:pt x="38388" y="95470"/>
                </a:lnTo>
                <a:lnTo>
                  <a:pt x="40673" y="94126"/>
                </a:lnTo>
                <a:lnTo>
                  <a:pt x="42990" y="92278"/>
                </a:lnTo>
                <a:lnTo>
                  <a:pt x="48618" y="87019"/>
                </a:lnTo>
                <a:lnTo>
                  <a:pt x="50668" y="85635"/>
                </a:lnTo>
                <a:lnTo>
                  <a:pt x="62185" y="78457"/>
                </a:lnTo>
                <a:lnTo>
                  <a:pt x="63681" y="77070"/>
                </a:lnTo>
                <a:lnTo>
                  <a:pt x="65472" y="75192"/>
                </a:lnTo>
                <a:lnTo>
                  <a:pt x="67460" y="72988"/>
                </a:lnTo>
                <a:lnTo>
                  <a:pt x="68785" y="70566"/>
                </a:lnTo>
                <a:lnTo>
                  <a:pt x="69669" y="67998"/>
                </a:lnTo>
                <a:lnTo>
                  <a:pt x="70258" y="65335"/>
                </a:lnTo>
                <a:lnTo>
                  <a:pt x="71444" y="63558"/>
                </a:lnTo>
                <a:lnTo>
                  <a:pt x="73029" y="62375"/>
                </a:lnTo>
                <a:lnTo>
                  <a:pt x="74879" y="61585"/>
                </a:lnTo>
                <a:lnTo>
                  <a:pt x="76112" y="60107"/>
                </a:lnTo>
                <a:lnTo>
                  <a:pt x="76935" y="58168"/>
                </a:lnTo>
                <a:lnTo>
                  <a:pt x="78254" y="52764"/>
                </a:lnTo>
                <a:lnTo>
                  <a:pt x="79157" y="51369"/>
                </a:lnTo>
                <a:lnTo>
                  <a:pt x="80552" y="49486"/>
                </a:lnTo>
                <a:lnTo>
                  <a:pt x="84702" y="44170"/>
                </a:lnTo>
                <a:lnTo>
                  <a:pt x="85042" y="42782"/>
                </a:lnTo>
                <a:lnTo>
                  <a:pt x="85269" y="40903"/>
                </a:lnTo>
                <a:lnTo>
                  <a:pt x="85633" y="35596"/>
                </a:lnTo>
                <a:lnTo>
                  <a:pt x="84870" y="34208"/>
                </a:lnTo>
                <a:lnTo>
                  <a:pt x="83567" y="32330"/>
                </a:lnTo>
                <a:lnTo>
                  <a:pt x="81905" y="30126"/>
                </a:lnTo>
                <a:lnTo>
                  <a:pt x="80797" y="27703"/>
                </a:lnTo>
                <a:lnTo>
                  <a:pt x="80057" y="25137"/>
                </a:lnTo>
                <a:lnTo>
                  <a:pt x="78872" y="18724"/>
                </a:lnTo>
                <a:lnTo>
                  <a:pt x="77980" y="17244"/>
                </a:lnTo>
                <a:lnTo>
                  <a:pt x="76593" y="15306"/>
                </a:lnTo>
                <a:lnTo>
                  <a:pt x="74874" y="13061"/>
                </a:lnTo>
                <a:lnTo>
                  <a:pt x="72934" y="11565"/>
                </a:lnTo>
                <a:lnTo>
                  <a:pt x="70847" y="10568"/>
                </a:lnTo>
                <a:lnTo>
                  <a:pt x="65587" y="8966"/>
                </a:lnTo>
                <a:lnTo>
                  <a:pt x="64361" y="8834"/>
                </a:lnTo>
                <a:lnTo>
                  <a:pt x="62750" y="8747"/>
                </a:lnTo>
                <a:lnTo>
                  <a:pt x="60883" y="8689"/>
                </a:lnTo>
                <a:lnTo>
                  <a:pt x="58844" y="7698"/>
                </a:lnTo>
                <a:lnTo>
                  <a:pt x="56692" y="6084"/>
                </a:lnTo>
                <a:lnTo>
                  <a:pt x="51325" y="1201"/>
                </a:lnTo>
                <a:lnTo>
                  <a:pt x="50091" y="800"/>
                </a:lnTo>
                <a:lnTo>
                  <a:pt x="48475" y="534"/>
                </a:lnTo>
                <a:lnTo>
                  <a:pt x="46603" y="356"/>
                </a:lnTo>
                <a:lnTo>
                  <a:pt x="44562" y="237"/>
                </a:lnTo>
                <a:lnTo>
                  <a:pt x="40177" y="105"/>
                </a:lnTo>
                <a:lnTo>
                  <a:pt x="1428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InkAnnotation493"/>
          <p:cNvSpPr/>
          <p:nvPr/>
        </p:nvSpPr>
        <p:spPr>
          <a:xfrm>
            <a:off x="6068140" y="4742975"/>
            <a:ext cx="204073" cy="469106"/>
          </a:xfrm>
          <a:custGeom>
            <a:avLst/>
            <a:gdLst/>
            <a:ahLst/>
            <a:cxnLst/>
            <a:rect l="0" t="0" r="0" b="0"/>
            <a:pathLst>
              <a:path w="204073" h="469106">
                <a:moveTo>
                  <a:pt x="204072" y="14762"/>
                </a:moveTo>
                <a:lnTo>
                  <a:pt x="134546" y="2979"/>
                </a:lnTo>
                <a:lnTo>
                  <a:pt x="114169" y="0"/>
                </a:lnTo>
                <a:lnTo>
                  <a:pt x="106830" y="159"/>
                </a:lnTo>
                <a:lnTo>
                  <a:pt x="100351" y="1216"/>
                </a:lnTo>
                <a:lnTo>
                  <a:pt x="94444" y="2874"/>
                </a:lnTo>
                <a:lnTo>
                  <a:pt x="89712" y="3980"/>
                </a:lnTo>
                <a:lnTo>
                  <a:pt x="85763" y="4716"/>
                </a:lnTo>
                <a:lnTo>
                  <a:pt x="82337" y="5208"/>
                </a:lnTo>
                <a:lnTo>
                  <a:pt x="78465" y="6488"/>
                </a:lnTo>
                <a:lnTo>
                  <a:pt x="74297" y="8293"/>
                </a:lnTo>
                <a:lnTo>
                  <a:pt x="69930" y="10450"/>
                </a:lnTo>
                <a:lnTo>
                  <a:pt x="66225" y="12840"/>
                </a:lnTo>
                <a:lnTo>
                  <a:pt x="56426" y="20754"/>
                </a:lnTo>
                <a:lnTo>
                  <a:pt x="52460" y="23520"/>
                </a:lnTo>
                <a:lnTo>
                  <a:pt x="48228" y="26316"/>
                </a:lnTo>
                <a:lnTo>
                  <a:pt x="44614" y="30084"/>
                </a:lnTo>
                <a:lnTo>
                  <a:pt x="38481" y="39352"/>
                </a:lnTo>
                <a:lnTo>
                  <a:pt x="33109" y="47281"/>
                </a:lnTo>
                <a:lnTo>
                  <a:pt x="30566" y="50730"/>
                </a:lnTo>
                <a:lnTo>
                  <a:pt x="28870" y="54933"/>
                </a:lnTo>
                <a:lnTo>
                  <a:pt x="26986" y="64683"/>
                </a:lnTo>
                <a:lnTo>
                  <a:pt x="21915" y="75367"/>
                </a:lnTo>
                <a:lnTo>
                  <a:pt x="18340" y="80883"/>
                </a:lnTo>
                <a:lnTo>
                  <a:pt x="14368" y="92092"/>
                </a:lnTo>
                <a:lnTo>
                  <a:pt x="11810" y="103424"/>
                </a:lnTo>
                <a:lnTo>
                  <a:pt x="8026" y="114810"/>
                </a:lnTo>
                <a:lnTo>
                  <a:pt x="5815" y="126220"/>
                </a:lnTo>
                <a:lnTo>
                  <a:pt x="4833" y="137642"/>
                </a:lnTo>
                <a:lnTo>
                  <a:pt x="4396" y="149068"/>
                </a:lnTo>
                <a:lnTo>
                  <a:pt x="2086" y="160497"/>
                </a:lnTo>
                <a:lnTo>
                  <a:pt x="358" y="166211"/>
                </a:lnTo>
                <a:lnTo>
                  <a:pt x="0" y="172878"/>
                </a:lnTo>
                <a:lnTo>
                  <a:pt x="555" y="180180"/>
                </a:lnTo>
                <a:lnTo>
                  <a:pt x="1719" y="187906"/>
                </a:lnTo>
                <a:lnTo>
                  <a:pt x="3012" y="201570"/>
                </a:lnTo>
                <a:lnTo>
                  <a:pt x="3587" y="214946"/>
                </a:lnTo>
                <a:lnTo>
                  <a:pt x="3843" y="230416"/>
                </a:lnTo>
                <a:lnTo>
                  <a:pt x="4047" y="4691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InkAnnotation494"/>
          <p:cNvSpPr/>
          <p:nvPr/>
        </p:nvSpPr>
        <p:spPr>
          <a:xfrm>
            <a:off x="5950744" y="4963519"/>
            <a:ext cx="264319" cy="188554"/>
          </a:xfrm>
          <a:custGeom>
            <a:avLst/>
            <a:gdLst/>
            <a:ahLst/>
            <a:cxnLst/>
            <a:rect l="0" t="0" r="0" b="0"/>
            <a:pathLst>
              <a:path w="264319" h="188554">
                <a:moveTo>
                  <a:pt x="0" y="85683"/>
                </a:moveTo>
                <a:lnTo>
                  <a:pt x="3792" y="85683"/>
                </a:lnTo>
                <a:lnTo>
                  <a:pt x="5703" y="84731"/>
                </a:lnTo>
                <a:lnTo>
                  <a:pt x="12185" y="79792"/>
                </a:lnTo>
                <a:lnTo>
                  <a:pt x="16792" y="78302"/>
                </a:lnTo>
                <a:lnTo>
                  <a:pt x="23603" y="77640"/>
                </a:lnTo>
                <a:lnTo>
                  <a:pt x="27642" y="77464"/>
                </a:lnTo>
                <a:lnTo>
                  <a:pt x="31921" y="76394"/>
                </a:lnTo>
                <a:lnTo>
                  <a:pt x="36362" y="74728"/>
                </a:lnTo>
                <a:lnTo>
                  <a:pt x="40910" y="72664"/>
                </a:lnTo>
                <a:lnTo>
                  <a:pt x="45529" y="70336"/>
                </a:lnTo>
                <a:lnTo>
                  <a:pt x="50197" y="67832"/>
                </a:lnTo>
                <a:lnTo>
                  <a:pt x="59616" y="62510"/>
                </a:lnTo>
                <a:lnTo>
                  <a:pt x="83355" y="48495"/>
                </a:lnTo>
                <a:lnTo>
                  <a:pt x="88907" y="45651"/>
                </a:lnTo>
                <a:lnTo>
                  <a:pt x="94990" y="42802"/>
                </a:lnTo>
                <a:lnTo>
                  <a:pt x="101426" y="39951"/>
                </a:lnTo>
                <a:lnTo>
                  <a:pt x="107305" y="37098"/>
                </a:lnTo>
                <a:lnTo>
                  <a:pt x="112811" y="34243"/>
                </a:lnTo>
                <a:lnTo>
                  <a:pt x="118070" y="31387"/>
                </a:lnTo>
                <a:lnTo>
                  <a:pt x="123957" y="28531"/>
                </a:lnTo>
                <a:lnTo>
                  <a:pt x="136847" y="22818"/>
                </a:lnTo>
                <a:lnTo>
                  <a:pt x="142825" y="20913"/>
                </a:lnTo>
                <a:lnTo>
                  <a:pt x="148398" y="19643"/>
                </a:lnTo>
                <a:lnTo>
                  <a:pt x="153701" y="18797"/>
                </a:lnTo>
                <a:lnTo>
                  <a:pt x="158823" y="17280"/>
                </a:lnTo>
                <a:lnTo>
                  <a:pt x="163825" y="15316"/>
                </a:lnTo>
                <a:lnTo>
                  <a:pt x="168749" y="13054"/>
                </a:lnTo>
                <a:lnTo>
                  <a:pt x="173617" y="10594"/>
                </a:lnTo>
                <a:lnTo>
                  <a:pt x="178451" y="8001"/>
                </a:lnTo>
                <a:lnTo>
                  <a:pt x="183261" y="5320"/>
                </a:lnTo>
                <a:lnTo>
                  <a:pt x="190722" y="2342"/>
                </a:lnTo>
                <a:lnTo>
                  <a:pt x="197478" y="1017"/>
                </a:lnTo>
                <a:lnTo>
                  <a:pt x="201501" y="665"/>
                </a:lnTo>
                <a:lnTo>
                  <a:pt x="209412" y="272"/>
                </a:lnTo>
                <a:lnTo>
                  <a:pt x="218328" y="52"/>
                </a:lnTo>
                <a:lnTo>
                  <a:pt x="223505" y="0"/>
                </a:lnTo>
                <a:lnTo>
                  <a:pt x="225997" y="938"/>
                </a:lnTo>
                <a:lnTo>
                  <a:pt x="233297" y="5858"/>
                </a:lnTo>
                <a:lnTo>
                  <a:pt x="238095" y="7343"/>
                </a:lnTo>
                <a:lnTo>
                  <a:pt x="239692" y="8691"/>
                </a:lnTo>
                <a:lnTo>
                  <a:pt x="240757" y="10543"/>
                </a:lnTo>
                <a:lnTo>
                  <a:pt x="241941" y="15140"/>
                </a:lnTo>
                <a:lnTo>
                  <a:pt x="242466" y="20358"/>
                </a:lnTo>
                <a:lnTo>
                  <a:pt x="243400" y="23083"/>
                </a:lnTo>
                <a:lnTo>
                  <a:pt x="246554" y="28651"/>
                </a:lnTo>
                <a:lnTo>
                  <a:pt x="247713" y="32422"/>
                </a:lnTo>
                <a:lnTo>
                  <a:pt x="248486" y="36841"/>
                </a:lnTo>
                <a:lnTo>
                  <a:pt x="249001" y="41692"/>
                </a:lnTo>
                <a:lnTo>
                  <a:pt x="249344" y="46830"/>
                </a:lnTo>
                <a:lnTo>
                  <a:pt x="249573" y="52161"/>
                </a:lnTo>
                <a:lnTo>
                  <a:pt x="249827" y="63165"/>
                </a:lnTo>
                <a:lnTo>
                  <a:pt x="250003" y="91444"/>
                </a:lnTo>
                <a:lnTo>
                  <a:pt x="250806" y="97144"/>
                </a:lnTo>
                <a:lnTo>
                  <a:pt x="252135" y="102848"/>
                </a:lnTo>
                <a:lnTo>
                  <a:pt x="253815" y="108557"/>
                </a:lnTo>
                <a:lnTo>
                  <a:pt x="254935" y="114267"/>
                </a:lnTo>
                <a:lnTo>
                  <a:pt x="255682" y="119979"/>
                </a:lnTo>
                <a:lnTo>
                  <a:pt x="256179" y="125692"/>
                </a:lnTo>
                <a:lnTo>
                  <a:pt x="256511" y="131406"/>
                </a:lnTo>
                <a:lnTo>
                  <a:pt x="256733" y="137120"/>
                </a:lnTo>
                <a:lnTo>
                  <a:pt x="257044" y="151724"/>
                </a:lnTo>
                <a:lnTo>
                  <a:pt x="257175" y="188048"/>
                </a:lnTo>
                <a:lnTo>
                  <a:pt x="264318" y="18855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70"/>
          <p:cNvSpPr/>
          <p:nvPr/>
        </p:nvSpPr>
        <p:spPr>
          <a:xfrm>
            <a:off x="6215062" y="4869180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InkAnnotation496"/>
          <p:cNvSpPr/>
          <p:nvPr/>
        </p:nvSpPr>
        <p:spPr>
          <a:xfrm>
            <a:off x="6343650" y="4912042"/>
            <a:ext cx="164307" cy="180010"/>
          </a:xfrm>
          <a:custGeom>
            <a:avLst/>
            <a:gdLst/>
            <a:ahLst/>
            <a:cxnLst/>
            <a:rect l="0" t="0" r="0" b="0"/>
            <a:pathLst>
              <a:path w="164307" h="180010">
                <a:moveTo>
                  <a:pt x="0" y="0"/>
                </a:moveTo>
                <a:lnTo>
                  <a:pt x="0" y="124571"/>
                </a:lnTo>
                <a:lnTo>
                  <a:pt x="794" y="129720"/>
                </a:lnTo>
                <a:lnTo>
                  <a:pt x="2116" y="134105"/>
                </a:lnTo>
                <a:lnTo>
                  <a:pt x="3792" y="137981"/>
                </a:lnTo>
                <a:lnTo>
                  <a:pt x="4909" y="142470"/>
                </a:lnTo>
                <a:lnTo>
                  <a:pt x="5654" y="147368"/>
                </a:lnTo>
                <a:lnTo>
                  <a:pt x="6151" y="152538"/>
                </a:lnTo>
                <a:lnTo>
                  <a:pt x="6482" y="156937"/>
                </a:lnTo>
                <a:lnTo>
                  <a:pt x="6702" y="160822"/>
                </a:lnTo>
                <a:lnTo>
                  <a:pt x="6849" y="164365"/>
                </a:lnTo>
                <a:lnTo>
                  <a:pt x="7013" y="170841"/>
                </a:lnTo>
                <a:lnTo>
                  <a:pt x="7143" y="179952"/>
                </a:lnTo>
                <a:lnTo>
                  <a:pt x="7144" y="180009"/>
                </a:lnTo>
                <a:lnTo>
                  <a:pt x="7144" y="118161"/>
                </a:lnTo>
                <a:lnTo>
                  <a:pt x="11112" y="104491"/>
                </a:lnTo>
                <a:lnTo>
                  <a:pt x="17727" y="86806"/>
                </a:lnTo>
                <a:lnTo>
                  <a:pt x="26106" y="66443"/>
                </a:lnTo>
                <a:lnTo>
                  <a:pt x="32485" y="51916"/>
                </a:lnTo>
                <a:lnTo>
                  <a:pt x="37532" y="41278"/>
                </a:lnTo>
                <a:lnTo>
                  <a:pt x="41690" y="33234"/>
                </a:lnTo>
                <a:lnTo>
                  <a:pt x="46049" y="27871"/>
                </a:lnTo>
                <a:lnTo>
                  <a:pt x="50543" y="24296"/>
                </a:lnTo>
                <a:lnTo>
                  <a:pt x="55127" y="21912"/>
                </a:lnTo>
                <a:lnTo>
                  <a:pt x="59769" y="20323"/>
                </a:lnTo>
                <a:lnTo>
                  <a:pt x="64453" y="19264"/>
                </a:lnTo>
                <a:lnTo>
                  <a:pt x="69162" y="18557"/>
                </a:lnTo>
                <a:lnTo>
                  <a:pt x="73095" y="18087"/>
                </a:lnTo>
                <a:lnTo>
                  <a:pt x="76511" y="17773"/>
                </a:lnTo>
                <a:lnTo>
                  <a:pt x="79583" y="17564"/>
                </a:lnTo>
                <a:lnTo>
                  <a:pt x="85111" y="17331"/>
                </a:lnTo>
                <a:lnTo>
                  <a:pt x="87697" y="17269"/>
                </a:lnTo>
                <a:lnTo>
                  <a:pt x="91008" y="18181"/>
                </a:lnTo>
                <a:lnTo>
                  <a:pt x="94803" y="19741"/>
                </a:lnTo>
                <a:lnTo>
                  <a:pt x="98921" y="21733"/>
                </a:lnTo>
                <a:lnTo>
                  <a:pt x="102460" y="24014"/>
                </a:lnTo>
                <a:lnTo>
                  <a:pt x="105613" y="26487"/>
                </a:lnTo>
                <a:lnTo>
                  <a:pt x="108509" y="29088"/>
                </a:lnTo>
                <a:lnTo>
                  <a:pt x="111233" y="31775"/>
                </a:lnTo>
                <a:lnTo>
                  <a:pt x="113843" y="34518"/>
                </a:lnTo>
                <a:lnTo>
                  <a:pt x="116376" y="37300"/>
                </a:lnTo>
                <a:lnTo>
                  <a:pt x="118859" y="41059"/>
                </a:lnTo>
                <a:lnTo>
                  <a:pt x="121308" y="45471"/>
                </a:lnTo>
                <a:lnTo>
                  <a:pt x="123734" y="50316"/>
                </a:lnTo>
                <a:lnTo>
                  <a:pt x="126146" y="55452"/>
                </a:lnTo>
                <a:lnTo>
                  <a:pt x="130942" y="66238"/>
                </a:lnTo>
                <a:lnTo>
                  <a:pt x="132538" y="70829"/>
                </a:lnTo>
                <a:lnTo>
                  <a:pt x="133602" y="74841"/>
                </a:lnTo>
                <a:lnTo>
                  <a:pt x="134313" y="78470"/>
                </a:lnTo>
                <a:lnTo>
                  <a:pt x="135579" y="82793"/>
                </a:lnTo>
                <a:lnTo>
                  <a:pt x="137217" y="87581"/>
                </a:lnTo>
                <a:lnTo>
                  <a:pt x="139103" y="92678"/>
                </a:lnTo>
                <a:lnTo>
                  <a:pt x="143315" y="103420"/>
                </a:lnTo>
                <a:lnTo>
                  <a:pt x="145550" y="108952"/>
                </a:lnTo>
                <a:lnTo>
                  <a:pt x="147039" y="114544"/>
                </a:lnTo>
                <a:lnTo>
                  <a:pt x="148033" y="120178"/>
                </a:lnTo>
                <a:lnTo>
                  <a:pt x="148694" y="125839"/>
                </a:lnTo>
                <a:lnTo>
                  <a:pt x="149135" y="130565"/>
                </a:lnTo>
                <a:lnTo>
                  <a:pt x="149430" y="134668"/>
                </a:lnTo>
                <a:lnTo>
                  <a:pt x="149626" y="138356"/>
                </a:lnTo>
                <a:lnTo>
                  <a:pt x="150551" y="141768"/>
                </a:lnTo>
                <a:lnTo>
                  <a:pt x="151961" y="144995"/>
                </a:lnTo>
                <a:lnTo>
                  <a:pt x="153695" y="148098"/>
                </a:lnTo>
                <a:lnTo>
                  <a:pt x="154851" y="151120"/>
                </a:lnTo>
                <a:lnTo>
                  <a:pt x="155621" y="154087"/>
                </a:lnTo>
                <a:lnTo>
                  <a:pt x="156858" y="161141"/>
                </a:lnTo>
                <a:lnTo>
                  <a:pt x="159143" y="164646"/>
                </a:lnTo>
                <a:lnTo>
                  <a:pt x="164306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InkAnnotation497"/>
          <p:cNvSpPr/>
          <p:nvPr/>
        </p:nvSpPr>
        <p:spPr>
          <a:xfrm>
            <a:off x="6572390" y="4766428"/>
            <a:ext cx="214173" cy="333704"/>
          </a:xfrm>
          <a:custGeom>
            <a:avLst/>
            <a:gdLst/>
            <a:ahLst/>
            <a:cxnLst/>
            <a:rect l="0" t="0" r="0" b="0"/>
            <a:pathLst>
              <a:path w="214173" h="333704">
                <a:moveTo>
                  <a:pt x="85585" y="145614"/>
                </a:moveTo>
                <a:lnTo>
                  <a:pt x="85585" y="137395"/>
                </a:lnTo>
                <a:lnTo>
                  <a:pt x="79434" y="129692"/>
                </a:lnTo>
                <a:lnTo>
                  <a:pt x="78310" y="129284"/>
                </a:lnTo>
                <a:lnTo>
                  <a:pt x="74943" y="128831"/>
                </a:lnTo>
                <a:lnTo>
                  <a:pt x="72933" y="129663"/>
                </a:lnTo>
                <a:lnTo>
                  <a:pt x="68585" y="133127"/>
                </a:lnTo>
                <a:lnTo>
                  <a:pt x="65520" y="134432"/>
                </a:lnTo>
                <a:lnTo>
                  <a:pt x="61890" y="135302"/>
                </a:lnTo>
                <a:lnTo>
                  <a:pt x="57882" y="135882"/>
                </a:lnTo>
                <a:lnTo>
                  <a:pt x="54416" y="137221"/>
                </a:lnTo>
                <a:lnTo>
                  <a:pt x="48449" y="141249"/>
                </a:lnTo>
                <a:lnTo>
                  <a:pt x="43151" y="148754"/>
                </a:lnTo>
                <a:lnTo>
                  <a:pt x="40627" y="153422"/>
                </a:lnTo>
                <a:lnTo>
                  <a:pt x="18113" y="200950"/>
                </a:lnTo>
                <a:lnTo>
                  <a:pt x="12028" y="216795"/>
                </a:lnTo>
                <a:lnTo>
                  <a:pt x="7972" y="230216"/>
                </a:lnTo>
                <a:lnTo>
                  <a:pt x="5268" y="242020"/>
                </a:lnTo>
                <a:lnTo>
                  <a:pt x="3465" y="251795"/>
                </a:lnTo>
                <a:lnTo>
                  <a:pt x="2263" y="260217"/>
                </a:lnTo>
                <a:lnTo>
                  <a:pt x="1462" y="267736"/>
                </a:lnTo>
                <a:lnTo>
                  <a:pt x="928" y="274654"/>
                </a:lnTo>
                <a:lnTo>
                  <a:pt x="572" y="281170"/>
                </a:lnTo>
                <a:lnTo>
                  <a:pt x="176" y="292539"/>
                </a:lnTo>
                <a:lnTo>
                  <a:pt x="0" y="300767"/>
                </a:lnTo>
                <a:lnTo>
                  <a:pt x="747" y="304295"/>
                </a:lnTo>
                <a:lnTo>
                  <a:pt x="3693" y="310754"/>
                </a:lnTo>
                <a:lnTo>
                  <a:pt x="9815" y="319745"/>
                </a:lnTo>
                <a:lnTo>
                  <a:pt x="14338" y="325558"/>
                </a:lnTo>
                <a:lnTo>
                  <a:pt x="16656" y="328442"/>
                </a:lnTo>
                <a:lnTo>
                  <a:pt x="18995" y="330365"/>
                </a:lnTo>
                <a:lnTo>
                  <a:pt x="23710" y="332501"/>
                </a:lnTo>
                <a:lnTo>
                  <a:pt x="28452" y="333450"/>
                </a:lnTo>
                <a:lnTo>
                  <a:pt x="30827" y="333703"/>
                </a:lnTo>
                <a:lnTo>
                  <a:pt x="33999" y="332919"/>
                </a:lnTo>
                <a:lnTo>
                  <a:pt x="37700" y="331444"/>
                </a:lnTo>
                <a:lnTo>
                  <a:pt x="41755" y="329509"/>
                </a:lnTo>
                <a:lnTo>
                  <a:pt x="48377" y="324817"/>
                </a:lnTo>
                <a:lnTo>
                  <a:pt x="51256" y="322233"/>
                </a:lnTo>
                <a:lnTo>
                  <a:pt x="54761" y="320510"/>
                </a:lnTo>
                <a:lnTo>
                  <a:pt x="58685" y="319362"/>
                </a:lnTo>
                <a:lnTo>
                  <a:pt x="62889" y="318596"/>
                </a:lnTo>
                <a:lnTo>
                  <a:pt x="66486" y="316181"/>
                </a:lnTo>
                <a:lnTo>
                  <a:pt x="72598" y="308416"/>
                </a:lnTo>
                <a:lnTo>
                  <a:pt x="77961" y="301156"/>
                </a:lnTo>
                <a:lnTo>
                  <a:pt x="82990" y="293801"/>
                </a:lnTo>
                <a:lnTo>
                  <a:pt x="87872" y="284183"/>
                </a:lnTo>
                <a:lnTo>
                  <a:pt x="90284" y="278951"/>
                </a:lnTo>
                <a:lnTo>
                  <a:pt x="95082" y="268058"/>
                </a:lnTo>
                <a:lnTo>
                  <a:pt x="98267" y="262486"/>
                </a:lnTo>
                <a:lnTo>
                  <a:pt x="101977" y="256866"/>
                </a:lnTo>
                <a:lnTo>
                  <a:pt x="106038" y="251214"/>
                </a:lnTo>
                <a:lnTo>
                  <a:pt x="109539" y="244589"/>
                </a:lnTo>
                <a:lnTo>
                  <a:pt x="112667" y="237316"/>
                </a:lnTo>
                <a:lnTo>
                  <a:pt x="115545" y="229608"/>
                </a:lnTo>
                <a:lnTo>
                  <a:pt x="118258" y="221613"/>
                </a:lnTo>
                <a:lnTo>
                  <a:pt x="120861" y="213425"/>
                </a:lnTo>
                <a:lnTo>
                  <a:pt x="123390" y="205109"/>
                </a:lnTo>
                <a:lnTo>
                  <a:pt x="125075" y="197660"/>
                </a:lnTo>
                <a:lnTo>
                  <a:pt x="126200" y="190789"/>
                </a:lnTo>
                <a:lnTo>
                  <a:pt x="126949" y="184303"/>
                </a:lnTo>
                <a:lnTo>
                  <a:pt x="128242" y="177122"/>
                </a:lnTo>
                <a:lnTo>
                  <a:pt x="129897" y="169477"/>
                </a:lnTo>
                <a:lnTo>
                  <a:pt x="131795" y="161523"/>
                </a:lnTo>
                <a:lnTo>
                  <a:pt x="133061" y="154315"/>
                </a:lnTo>
                <a:lnTo>
                  <a:pt x="133904" y="147604"/>
                </a:lnTo>
                <a:lnTo>
                  <a:pt x="134466" y="141227"/>
                </a:lnTo>
                <a:lnTo>
                  <a:pt x="134841" y="134117"/>
                </a:lnTo>
                <a:lnTo>
                  <a:pt x="135092" y="126519"/>
                </a:lnTo>
                <a:lnTo>
                  <a:pt x="135258" y="118597"/>
                </a:lnTo>
                <a:lnTo>
                  <a:pt x="134575" y="111410"/>
                </a:lnTo>
                <a:lnTo>
                  <a:pt x="133326" y="104714"/>
                </a:lnTo>
                <a:lnTo>
                  <a:pt x="131700" y="98345"/>
                </a:lnTo>
                <a:lnTo>
                  <a:pt x="129893" y="88729"/>
                </a:lnTo>
                <a:lnTo>
                  <a:pt x="128296" y="80326"/>
                </a:lnTo>
                <a:lnTo>
                  <a:pt x="124940" y="70242"/>
                </a:lnTo>
                <a:lnTo>
                  <a:pt x="122920" y="61951"/>
                </a:lnTo>
                <a:lnTo>
                  <a:pt x="121228" y="54138"/>
                </a:lnTo>
                <a:lnTo>
                  <a:pt x="117830" y="44315"/>
                </a:lnTo>
                <a:lnTo>
                  <a:pt x="113674" y="36140"/>
                </a:lnTo>
                <a:lnTo>
                  <a:pt x="111455" y="32627"/>
                </a:lnTo>
                <a:lnTo>
                  <a:pt x="108988" y="26183"/>
                </a:lnTo>
                <a:lnTo>
                  <a:pt x="107601" y="17199"/>
                </a:lnTo>
                <a:lnTo>
                  <a:pt x="107092" y="8654"/>
                </a:lnTo>
                <a:lnTo>
                  <a:pt x="107050" y="4415"/>
                </a:lnTo>
                <a:lnTo>
                  <a:pt x="106245" y="2904"/>
                </a:lnTo>
                <a:lnTo>
                  <a:pt x="104914" y="1897"/>
                </a:lnTo>
                <a:lnTo>
                  <a:pt x="100167" y="0"/>
                </a:lnTo>
                <a:lnTo>
                  <a:pt x="99960" y="4468"/>
                </a:lnTo>
                <a:lnTo>
                  <a:pt x="100724" y="6749"/>
                </a:lnTo>
                <a:lnTo>
                  <a:pt x="104799" y="14510"/>
                </a:lnTo>
                <a:lnTo>
                  <a:pt x="106031" y="20036"/>
                </a:lnTo>
                <a:lnTo>
                  <a:pt x="106578" y="28207"/>
                </a:lnTo>
                <a:lnTo>
                  <a:pt x="106821" y="38189"/>
                </a:lnTo>
                <a:lnTo>
                  <a:pt x="106930" y="48974"/>
                </a:lnTo>
                <a:lnTo>
                  <a:pt x="107752" y="54518"/>
                </a:lnTo>
                <a:lnTo>
                  <a:pt x="109094" y="60119"/>
                </a:lnTo>
                <a:lnTo>
                  <a:pt x="110782" y="65757"/>
                </a:lnTo>
                <a:lnTo>
                  <a:pt x="111908" y="71421"/>
                </a:lnTo>
                <a:lnTo>
                  <a:pt x="112659" y="77102"/>
                </a:lnTo>
                <a:lnTo>
                  <a:pt x="113159" y="82795"/>
                </a:lnTo>
                <a:lnTo>
                  <a:pt x="114287" y="89447"/>
                </a:lnTo>
                <a:lnTo>
                  <a:pt x="115832" y="96739"/>
                </a:lnTo>
                <a:lnTo>
                  <a:pt x="117656" y="104458"/>
                </a:lnTo>
                <a:lnTo>
                  <a:pt x="118872" y="112462"/>
                </a:lnTo>
                <a:lnTo>
                  <a:pt x="119682" y="120655"/>
                </a:lnTo>
                <a:lnTo>
                  <a:pt x="120223" y="128975"/>
                </a:lnTo>
                <a:lnTo>
                  <a:pt x="121377" y="136426"/>
                </a:lnTo>
                <a:lnTo>
                  <a:pt x="122940" y="143299"/>
                </a:lnTo>
                <a:lnTo>
                  <a:pt x="131152" y="172568"/>
                </a:lnTo>
                <a:lnTo>
                  <a:pt x="132632" y="179776"/>
                </a:lnTo>
                <a:lnTo>
                  <a:pt x="133618" y="186486"/>
                </a:lnTo>
                <a:lnTo>
                  <a:pt x="134276" y="192865"/>
                </a:lnTo>
                <a:lnTo>
                  <a:pt x="135508" y="199022"/>
                </a:lnTo>
                <a:lnTo>
                  <a:pt x="137123" y="205032"/>
                </a:lnTo>
                <a:lnTo>
                  <a:pt x="138994" y="210944"/>
                </a:lnTo>
                <a:lnTo>
                  <a:pt x="141035" y="216789"/>
                </a:lnTo>
                <a:lnTo>
                  <a:pt x="143190" y="222592"/>
                </a:lnTo>
                <a:lnTo>
                  <a:pt x="145419" y="228365"/>
                </a:lnTo>
                <a:lnTo>
                  <a:pt x="150013" y="237320"/>
                </a:lnTo>
                <a:lnTo>
                  <a:pt x="152350" y="241041"/>
                </a:lnTo>
                <a:lnTo>
                  <a:pt x="157876" y="245428"/>
                </a:lnTo>
                <a:lnTo>
                  <a:pt x="165528" y="250256"/>
                </a:lnTo>
                <a:lnTo>
                  <a:pt x="174599" y="255381"/>
                </a:lnTo>
                <a:lnTo>
                  <a:pt x="182234" y="258797"/>
                </a:lnTo>
                <a:lnTo>
                  <a:pt x="188912" y="261075"/>
                </a:lnTo>
                <a:lnTo>
                  <a:pt x="194951" y="262592"/>
                </a:lnTo>
                <a:lnTo>
                  <a:pt x="199771" y="262652"/>
                </a:lnTo>
                <a:lnTo>
                  <a:pt x="203777" y="261740"/>
                </a:lnTo>
                <a:lnTo>
                  <a:pt x="214172" y="2570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InkAnnotation498"/>
          <p:cNvSpPr/>
          <p:nvPr/>
        </p:nvSpPr>
        <p:spPr>
          <a:xfrm>
            <a:off x="7037012" y="4827778"/>
            <a:ext cx="192464" cy="190915"/>
          </a:xfrm>
          <a:custGeom>
            <a:avLst/>
            <a:gdLst/>
            <a:ahLst/>
            <a:cxnLst/>
            <a:rect l="0" t="0" r="0" b="0"/>
            <a:pathLst>
              <a:path w="192464" h="190915">
                <a:moveTo>
                  <a:pt x="113881" y="32829"/>
                </a:moveTo>
                <a:lnTo>
                  <a:pt x="107731" y="32829"/>
                </a:lnTo>
                <a:lnTo>
                  <a:pt x="103240" y="28279"/>
                </a:lnTo>
                <a:lnTo>
                  <a:pt x="101231" y="26938"/>
                </a:lnTo>
                <a:lnTo>
                  <a:pt x="96882" y="25448"/>
                </a:lnTo>
                <a:lnTo>
                  <a:pt x="93817" y="25051"/>
                </a:lnTo>
                <a:lnTo>
                  <a:pt x="90187" y="24786"/>
                </a:lnTo>
                <a:lnTo>
                  <a:pt x="82713" y="24492"/>
                </a:lnTo>
                <a:lnTo>
                  <a:pt x="76746" y="24361"/>
                </a:lnTo>
                <a:lnTo>
                  <a:pt x="74043" y="25279"/>
                </a:lnTo>
                <a:lnTo>
                  <a:pt x="68924" y="28839"/>
                </a:lnTo>
                <a:lnTo>
                  <a:pt x="64003" y="31056"/>
                </a:lnTo>
                <a:lnTo>
                  <a:pt x="58376" y="32993"/>
                </a:lnTo>
                <a:lnTo>
                  <a:pt x="54652" y="34844"/>
                </a:lnTo>
                <a:lnTo>
                  <a:pt x="50583" y="37030"/>
                </a:lnTo>
                <a:lnTo>
                  <a:pt x="47076" y="40392"/>
                </a:lnTo>
                <a:lnTo>
                  <a:pt x="43945" y="44539"/>
                </a:lnTo>
                <a:lnTo>
                  <a:pt x="41063" y="49208"/>
                </a:lnTo>
                <a:lnTo>
                  <a:pt x="38349" y="53274"/>
                </a:lnTo>
                <a:lnTo>
                  <a:pt x="35745" y="56936"/>
                </a:lnTo>
                <a:lnTo>
                  <a:pt x="33216" y="60330"/>
                </a:lnTo>
                <a:lnTo>
                  <a:pt x="30736" y="64498"/>
                </a:lnTo>
                <a:lnTo>
                  <a:pt x="28289" y="69182"/>
                </a:lnTo>
                <a:lnTo>
                  <a:pt x="25863" y="74209"/>
                </a:lnTo>
                <a:lnTo>
                  <a:pt x="21052" y="84875"/>
                </a:lnTo>
                <a:lnTo>
                  <a:pt x="18658" y="90386"/>
                </a:lnTo>
                <a:lnTo>
                  <a:pt x="16268" y="95013"/>
                </a:lnTo>
                <a:lnTo>
                  <a:pt x="13881" y="99051"/>
                </a:lnTo>
                <a:lnTo>
                  <a:pt x="11496" y="102694"/>
                </a:lnTo>
                <a:lnTo>
                  <a:pt x="9112" y="107028"/>
                </a:lnTo>
                <a:lnTo>
                  <a:pt x="6729" y="111823"/>
                </a:lnTo>
                <a:lnTo>
                  <a:pt x="4347" y="116924"/>
                </a:lnTo>
                <a:lnTo>
                  <a:pt x="2758" y="122230"/>
                </a:lnTo>
                <a:lnTo>
                  <a:pt x="1699" y="127673"/>
                </a:lnTo>
                <a:lnTo>
                  <a:pt x="994" y="133206"/>
                </a:lnTo>
                <a:lnTo>
                  <a:pt x="523" y="138799"/>
                </a:lnTo>
                <a:lnTo>
                  <a:pt x="208" y="144434"/>
                </a:lnTo>
                <a:lnTo>
                  <a:pt x="0" y="150094"/>
                </a:lnTo>
                <a:lnTo>
                  <a:pt x="3036" y="157679"/>
                </a:lnTo>
                <a:lnTo>
                  <a:pt x="8234" y="166545"/>
                </a:lnTo>
                <a:lnTo>
                  <a:pt x="14876" y="176265"/>
                </a:lnTo>
                <a:lnTo>
                  <a:pt x="20096" y="182746"/>
                </a:lnTo>
                <a:lnTo>
                  <a:pt x="24370" y="187066"/>
                </a:lnTo>
                <a:lnTo>
                  <a:pt x="28014" y="189947"/>
                </a:lnTo>
                <a:lnTo>
                  <a:pt x="31237" y="190914"/>
                </a:lnTo>
                <a:lnTo>
                  <a:pt x="34178" y="190607"/>
                </a:lnTo>
                <a:lnTo>
                  <a:pt x="39564" y="188678"/>
                </a:lnTo>
                <a:lnTo>
                  <a:pt x="44603" y="187820"/>
                </a:lnTo>
                <a:lnTo>
                  <a:pt x="47059" y="186639"/>
                </a:lnTo>
                <a:lnTo>
                  <a:pt x="51903" y="182787"/>
                </a:lnTo>
                <a:lnTo>
                  <a:pt x="55100" y="179473"/>
                </a:lnTo>
                <a:lnTo>
                  <a:pt x="58819" y="175360"/>
                </a:lnTo>
                <a:lnTo>
                  <a:pt x="69520" y="163008"/>
                </a:lnTo>
                <a:lnTo>
                  <a:pt x="72401" y="159620"/>
                </a:lnTo>
                <a:lnTo>
                  <a:pt x="75115" y="155456"/>
                </a:lnTo>
                <a:lnTo>
                  <a:pt x="77719" y="150776"/>
                </a:lnTo>
                <a:lnTo>
                  <a:pt x="80248" y="145750"/>
                </a:lnTo>
                <a:lnTo>
                  <a:pt x="83521" y="140495"/>
                </a:lnTo>
                <a:lnTo>
                  <a:pt x="87291" y="135086"/>
                </a:lnTo>
                <a:lnTo>
                  <a:pt x="91393" y="129575"/>
                </a:lnTo>
                <a:lnTo>
                  <a:pt x="94920" y="123045"/>
                </a:lnTo>
                <a:lnTo>
                  <a:pt x="98066" y="115833"/>
                </a:lnTo>
                <a:lnTo>
                  <a:pt x="103677" y="101152"/>
                </a:lnTo>
                <a:lnTo>
                  <a:pt x="108817" y="88277"/>
                </a:lnTo>
                <a:lnTo>
                  <a:pt x="111299" y="81225"/>
                </a:lnTo>
                <a:lnTo>
                  <a:pt x="113748" y="73665"/>
                </a:lnTo>
                <a:lnTo>
                  <a:pt x="116173" y="65768"/>
                </a:lnTo>
                <a:lnTo>
                  <a:pt x="118584" y="58598"/>
                </a:lnTo>
                <a:lnTo>
                  <a:pt x="120985" y="51914"/>
                </a:lnTo>
                <a:lnTo>
                  <a:pt x="123380" y="45552"/>
                </a:lnTo>
                <a:lnTo>
                  <a:pt x="124977" y="40359"/>
                </a:lnTo>
                <a:lnTo>
                  <a:pt x="126041" y="35944"/>
                </a:lnTo>
                <a:lnTo>
                  <a:pt x="126750" y="32048"/>
                </a:lnTo>
                <a:lnTo>
                  <a:pt x="128017" y="27546"/>
                </a:lnTo>
                <a:lnTo>
                  <a:pt x="129655" y="22639"/>
                </a:lnTo>
                <a:lnTo>
                  <a:pt x="134196" y="10180"/>
                </a:lnTo>
                <a:lnTo>
                  <a:pt x="134816" y="5935"/>
                </a:lnTo>
                <a:lnTo>
                  <a:pt x="135214" y="0"/>
                </a:lnTo>
                <a:lnTo>
                  <a:pt x="135300" y="5517"/>
                </a:lnTo>
                <a:lnTo>
                  <a:pt x="135313" y="76999"/>
                </a:lnTo>
                <a:lnTo>
                  <a:pt x="136107" y="81326"/>
                </a:lnTo>
                <a:lnTo>
                  <a:pt x="137429" y="86115"/>
                </a:lnTo>
                <a:lnTo>
                  <a:pt x="139105" y="91213"/>
                </a:lnTo>
                <a:lnTo>
                  <a:pt x="140222" y="95564"/>
                </a:lnTo>
                <a:lnTo>
                  <a:pt x="140967" y="99418"/>
                </a:lnTo>
                <a:lnTo>
                  <a:pt x="141464" y="102939"/>
                </a:lnTo>
                <a:lnTo>
                  <a:pt x="141795" y="106239"/>
                </a:lnTo>
                <a:lnTo>
                  <a:pt x="142015" y="109391"/>
                </a:lnTo>
                <a:lnTo>
                  <a:pt x="142162" y="112446"/>
                </a:lnTo>
                <a:lnTo>
                  <a:pt x="143055" y="115434"/>
                </a:lnTo>
                <a:lnTo>
                  <a:pt x="146162" y="121295"/>
                </a:lnTo>
                <a:lnTo>
                  <a:pt x="150189" y="127075"/>
                </a:lnTo>
                <a:lnTo>
                  <a:pt x="152373" y="129950"/>
                </a:lnTo>
                <a:lnTo>
                  <a:pt x="154624" y="131866"/>
                </a:lnTo>
                <a:lnTo>
                  <a:pt x="159241" y="133995"/>
                </a:lnTo>
                <a:lnTo>
                  <a:pt x="163939" y="137482"/>
                </a:lnTo>
                <a:lnTo>
                  <a:pt x="169631" y="142930"/>
                </a:lnTo>
                <a:lnTo>
                  <a:pt x="172526" y="143676"/>
                </a:lnTo>
                <a:lnTo>
                  <a:pt x="176458" y="144007"/>
                </a:lnTo>
                <a:lnTo>
                  <a:pt x="180852" y="144154"/>
                </a:lnTo>
                <a:lnTo>
                  <a:pt x="192463" y="1442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InkAnnotation499"/>
          <p:cNvSpPr/>
          <p:nvPr/>
        </p:nvSpPr>
        <p:spPr>
          <a:xfrm>
            <a:off x="7272337" y="4844923"/>
            <a:ext cx="257176" cy="200303"/>
          </a:xfrm>
          <a:custGeom>
            <a:avLst/>
            <a:gdLst/>
            <a:ahLst/>
            <a:cxnLst/>
            <a:rect l="0" t="0" r="0" b="0"/>
            <a:pathLst>
              <a:path w="257176" h="200303">
                <a:moveTo>
                  <a:pt x="0" y="15684"/>
                </a:moveTo>
                <a:lnTo>
                  <a:pt x="13288" y="15684"/>
                </a:lnTo>
                <a:lnTo>
                  <a:pt x="15208" y="20447"/>
                </a:lnTo>
                <a:lnTo>
                  <a:pt x="24703" y="47047"/>
                </a:lnTo>
                <a:lnTo>
                  <a:pt x="30294" y="61691"/>
                </a:lnTo>
                <a:lnTo>
                  <a:pt x="37904" y="80645"/>
                </a:lnTo>
                <a:lnTo>
                  <a:pt x="39557" y="87566"/>
                </a:lnTo>
                <a:lnTo>
                  <a:pt x="40659" y="95039"/>
                </a:lnTo>
                <a:lnTo>
                  <a:pt x="41394" y="102877"/>
                </a:lnTo>
                <a:lnTo>
                  <a:pt x="41883" y="110007"/>
                </a:lnTo>
                <a:lnTo>
                  <a:pt x="42211" y="116667"/>
                </a:lnTo>
                <a:lnTo>
                  <a:pt x="42573" y="129145"/>
                </a:lnTo>
                <a:lnTo>
                  <a:pt x="42806" y="152678"/>
                </a:lnTo>
                <a:lnTo>
                  <a:pt x="42863" y="200302"/>
                </a:lnTo>
                <a:lnTo>
                  <a:pt x="42863" y="155162"/>
                </a:lnTo>
                <a:lnTo>
                  <a:pt x="43656" y="148675"/>
                </a:lnTo>
                <a:lnTo>
                  <a:pt x="44979" y="141492"/>
                </a:lnTo>
                <a:lnTo>
                  <a:pt x="46655" y="133846"/>
                </a:lnTo>
                <a:lnTo>
                  <a:pt x="48566" y="125892"/>
                </a:lnTo>
                <a:lnTo>
                  <a:pt x="52805" y="109433"/>
                </a:lnTo>
                <a:lnTo>
                  <a:pt x="55048" y="101996"/>
                </a:lnTo>
                <a:lnTo>
                  <a:pt x="57336" y="95133"/>
                </a:lnTo>
                <a:lnTo>
                  <a:pt x="59656" y="88652"/>
                </a:lnTo>
                <a:lnTo>
                  <a:pt x="62789" y="81475"/>
                </a:lnTo>
                <a:lnTo>
                  <a:pt x="66466" y="73832"/>
                </a:lnTo>
                <a:lnTo>
                  <a:pt x="70505" y="65880"/>
                </a:lnTo>
                <a:lnTo>
                  <a:pt x="73990" y="58673"/>
                </a:lnTo>
                <a:lnTo>
                  <a:pt x="79981" y="45585"/>
                </a:lnTo>
                <a:lnTo>
                  <a:pt x="83483" y="40381"/>
                </a:lnTo>
                <a:lnTo>
                  <a:pt x="87406" y="35959"/>
                </a:lnTo>
                <a:lnTo>
                  <a:pt x="91608" y="32058"/>
                </a:lnTo>
                <a:lnTo>
                  <a:pt x="95997" y="27553"/>
                </a:lnTo>
                <a:lnTo>
                  <a:pt x="100510" y="22645"/>
                </a:lnTo>
                <a:lnTo>
                  <a:pt x="105108" y="17467"/>
                </a:lnTo>
                <a:lnTo>
                  <a:pt x="112331" y="11714"/>
                </a:lnTo>
                <a:lnTo>
                  <a:pt x="118982" y="8205"/>
                </a:lnTo>
                <a:lnTo>
                  <a:pt x="127229" y="3470"/>
                </a:lnTo>
                <a:lnTo>
                  <a:pt x="134069" y="731"/>
                </a:lnTo>
                <a:lnTo>
                  <a:pt x="137005" y="0"/>
                </a:lnTo>
                <a:lnTo>
                  <a:pt x="139755" y="466"/>
                </a:lnTo>
                <a:lnTo>
                  <a:pt x="142382" y="1729"/>
                </a:lnTo>
                <a:lnTo>
                  <a:pt x="147419" y="5672"/>
                </a:lnTo>
                <a:lnTo>
                  <a:pt x="152302" y="10600"/>
                </a:lnTo>
                <a:lnTo>
                  <a:pt x="157120" y="15964"/>
                </a:lnTo>
                <a:lnTo>
                  <a:pt x="159515" y="18728"/>
                </a:lnTo>
                <a:lnTo>
                  <a:pt x="161906" y="22476"/>
                </a:lnTo>
                <a:lnTo>
                  <a:pt x="164293" y="26880"/>
                </a:lnTo>
                <a:lnTo>
                  <a:pt x="166679" y="31721"/>
                </a:lnTo>
                <a:lnTo>
                  <a:pt x="168269" y="36853"/>
                </a:lnTo>
                <a:lnTo>
                  <a:pt x="169329" y="42179"/>
                </a:lnTo>
                <a:lnTo>
                  <a:pt x="170036" y="47635"/>
                </a:lnTo>
                <a:lnTo>
                  <a:pt x="171301" y="53178"/>
                </a:lnTo>
                <a:lnTo>
                  <a:pt x="172938" y="58777"/>
                </a:lnTo>
                <a:lnTo>
                  <a:pt x="174824" y="64415"/>
                </a:lnTo>
                <a:lnTo>
                  <a:pt x="176081" y="70079"/>
                </a:lnTo>
                <a:lnTo>
                  <a:pt x="176919" y="75760"/>
                </a:lnTo>
                <a:lnTo>
                  <a:pt x="177477" y="81453"/>
                </a:lnTo>
                <a:lnTo>
                  <a:pt x="178643" y="87152"/>
                </a:lnTo>
                <a:lnTo>
                  <a:pt x="180215" y="92857"/>
                </a:lnTo>
                <a:lnTo>
                  <a:pt x="182055" y="98565"/>
                </a:lnTo>
                <a:lnTo>
                  <a:pt x="183283" y="104276"/>
                </a:lnTo>
                <a:lnTo>
                  <a:pt x="184100" y="109988"/>
                </a:lnTo>
                <a:lnTo>
                  <a:pt x="184647" y="115701"/>
                </a:lnTo>
                <a:lnTo>
                  <a:pt x="185010" y="121415"/>
                </a:lnTo>
                <a:lnTo>
                  <a:pt x="185253" y="127129"/>
                </a:lnTo>
                <a:lnTo>
                  <a:pt x="185415" y="132843"/>
                </a:lnTo>
                <a:lnTo>
                  <a:pt x="186316" y="137605"/>
                </a:lnTo>
                <a:lnTo>
                  <a:pt x="187711" y="141733"/>
                </a:lnTo>
                <a:lnTo>
                  <a:pt x="189434" y="145437"/>
                </a:lnTo>
                <a:lnTo>
                  <a:pt x="191377" y="148858"/>
                </a:lnTo>
                <a:lnTo>
                  <a:pt x="193466" y="152092"/>
                </a:lnTo>
                <a:lnTo>
                  <a:pt x="195652" y="155200"/>
                </a:lnTo>
                <a:lnTo>
                  <a:pt x="197110" y="159178"/>
                </a:lnTo>
                <a:lnTo>
                  <a:pt x="198081" y="163734"/>
                </a:lnTo>
                <a:lnTo>
                  <a:pt x="198730" y="168677"/>
                </a:lnTo>
                <a:lnTo>
                  <a:pt x="199955" y="171972"/>
                </a:lnTo>
                <a:lnTo>
                  <a:pt x="201566" y="174168"/>
                </a:lnTo>
                <a:lnTo>
                  <a:pt x="207626" y="179800"/>
                </a:lnTo>
                <a:lnTo>
                  <a:pt x="209855" y="182245"/>
                </a:lnTo>
                <a:lnTo>
                  <a:pt x="212134" y="183875"/>
                </a:lnTo>
                <a:lnTo>
                  <a:pt x="216784" y="185686"/>
                </a:lnTo>
                <a:lnTo>
                  <a:pt x="223865" y="186705"/>
                </a:lnTo>
                <a:lnTo>
                  <a:pt x="226237" y="185896"/>
                </a:lnTo>
                <a:lnTo>
                  <a:pt x="233367" y="181158"/>
                </a:lnTo>
                <a:lnTo>
                  <a:pt x="240508" y="178379"/>
                </a:lnTo>
                <a:lnTo>
                  <a:pt x="247651" y="172898"/>
                </a:lnTo>
                <a:lnTo>
                  <a:pt x="250032" y="171929"/>
                </a:lnTo>
                <a:lnTo>
                  <a:pt x="257175" y="16998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InkAnnotation500"/>
          <p:cNvSpPr/>
          <p:nvPr/>
        </p:nvSpPr>
        <p:spPr>
          <a:xfrm>
            <a:off x="6500823" y="5212090"/>
            <a:ext cx="221446" cy="197006"/>
          </a:xfrm>
          <a:custGeom>
            <a:avLst/>
            <a:gdLst/>
            <a:ahLst/>
            <a:cxnLst/>
            <a:rect l="0" t="0" r="0" b="0"/>
            <a:pathLst>
              <a:path w="221446" h="197006">
                <a:moveTo>
                  <a:pt x="128577" y="17135"/>
                </a:moveTo>
                <a:lnTo>
                  <a:pt x="122426" y="17135"/>
                </a:lnTo>
                <a:lnTo>
                  <a:pt x="122096" y="16183"/>
                </a:lnTo>
                <a:lnTo>
                  <a:pt x="121728" y="12584"/>
                </a:lnTo>
                <a:lnTo>
                  <a:pt x="120836" y="11243"/>
                </a:lnTo>
                <a:lnTo>
                  <a:pt x="119448" y="10350"/>
                </a:lnTo>
                <a:lnTo>
                  <a:pt x="114200" y="8404"/>
                </a:lnTo>
                <a:lnTo>
                  <a:pt x="103931" y="4365"/>
                </a:lnTo>
                <a:lnTo>
                  <a:pt x="99446" y="2906"/>
                </a:lnTo>
                <a:lnTo>
                  <a:pt x="95663" y="1934"/>
                </a:lnTo>
                <a:lnTo>
                  <a:pt x="89342" y="854"/>
                </a:lnTo>
                <a:lnTo>
                  <a:pt x="83887" y="374"/>
                </a:lnTo>
                <a:lnTo>
                  <a:pt x="78817" y="161"/>
                </a:lnTo>
                <a:lnTo>
                  <a:pt x="69094" y="24"/>
                </a:lnTo>
                <a:lnTo>
                  <a:pt x="61916" y="0"/>
                </a:lnTo>
                <a:lnTo>
                  <a:pt x="59530" y="949"/>
                </a:lnTo>
                <a:lnTo>
                  <a:pt x="54762" y="4543"/>
                </a:lnTo>
                <a:lnTo>
                  <a:pt x="47881" y="6777"/>
                </a:lnTo>
                <a:lnTo>
                  <a:pt x="43823" y="7372"/>
                </a:lnTo>
                <a:lnTo>
                  <a:pt x="41118" y="8721"/>
                </a:lnTo>
                <a:lnTo>
                  <a:pt x="39315" y="10573"/>
                </a:lnTo>
                <a:lnTo>
                  <a:pt x="35724" y="16123"/>
                </a:lnTo>
                <a:lnTo>
                  <a:pt x="32544" y="20271"/>
                </a:lnTo>
                <a:lnTo>
                  <a:pt x="22600" y="32669"/>
                </a:lnTo>
                <a:lnTo>
                  <a:pt x="19825" y="36064"/>
                </a:lnTo>
                <a:lnTo>
                  <a:pt x="17976" y="40232"/>
                </a:lnTo>
                <a:lnTo>
                  <a:pt x="16743" y="44915"/>
                </a:lnTo>
                <a:lnTo>
                  <a:pt x="15921" y="49943"/>
                </a:lnTo>
                <a:lnTo>
                  <a:pt x="14579" y="55200"/>
                </a:lnTo>
                <a:lnTo>
                  <a:pt x="12891" y="60609"/>
                </a:lnTo>
                <a:lnTo>
                  <a:pt x="10972" y="66120"/>
                </a:lnTo>
                <a:lnTo>
                  <a:pt x="8899" y="71699"/>
                </a:lnTo>
                <a:lnTo>
                  <a:pt x="4478" y="82978"/>
                </a:lnTo>
                <a:lnTo>
                  <a:pt x="2982" y="88653"/>
                </a:lnTo>
                <a:lnTo>
                  <a:pt x="1984" y="94341"/>
                </a:lnTo>
                <a:lnTo>
                  <a:pt x="1320" y="100038"/>
                </a:lnTo>
                <a:lnTo>
                  <a:pt x="876" y="105741"/>
                </a:lnTo>
                <a:lnTo>
                  <a:pt x="580" y="111448"/>
                </a:lnTo>
                <a:lnTo>
                  <a:pt x="252" y="122870"/>
                </a:lnTo>
                <a:lnTo>
                  <a:pt x="24" y="146887"/>
                </a:lnTo>
                <a:lnTo>
                  <a:pt x="0" y="161202"/>
                </a:lnTo>
                <a:lnTo>
                  <a:pt x="790" y="165567"/>
                </a:lnTo>
                <a:lnTo>
                  <a:pt x="2111" y="169430"/>
                </a:lnTo>
                <a:lnTo>
                  <a:pt x="3785" y="172957"/>
                </a:lnTo>
                <a:lnTo>
                  <a:pt x="5695" y="176261"/>
                </a:lnTo>
                <a:lnTo>
                  <a:pt x="7762" y="179416"/>
                </a:lnTo>
                <a:lnTo>
                  <a:pt x="12175" y="185463"/>
                </a:lnTo>
                <a:lnTo>
                  <a:pt x="16783" y="191325"/>
                </a:lnTo>
                <a:lnTo>
                  <a:pt x="19122" y="193269"/>
                </a:lnTo>
                <a:lnTo>
                  <a:pt x="23839" y="195429"/>
                </a:lnTo>
                <a:lnTo>
                  <a:pt x="28581" y="196389"/>
                </a:lnTo>
                <a:lnTo>
                  <a:pt x="33334" y="196816"/>
                </a:lnTo>
                <a:lnTo>
                  <a:pt x="38093" y="197005"/>
                </a:lnTo>
                <a:lnTo>
                  <a:pt x="40473" y="196103"/>
                </a:lnTo>
                <a:lnTo>
                  <a:pt x="45234" y="192562"/>
                </a:lnTo>
                <a:lnTo>
                  <a:pt x="52113" y="190352"/>
                </a:lnTo>
                <a:lnTo>
                  <a:pt x="56170" y="189763"/>
                </a:lnTo>
                <a:lnTo>
                  <a:pt x="59668" y="187465"/>
                </a:lnTo>
                <a:lnTo>
                  <a:pt x="62794" y="184028"/>
                </a:lnTo>
                <a:lnTo>
                  <a:pt x="65672" y="179832"/>
                </a:lnTo>
                <a:lnTo>
                  <a:pt x="68384" y="176083"/>
                </a:lnTo>
                <a:lnTo>
                  <a:pt x="70985" y="172630"/>
                </a:lnTo>
                <a:lnTo>
                  <a:pt x="75993" y="166254"/>
                </a:lnTo>
                <a:lnTo>
                  <a:pt x="80865" y="160245"/>
                </a:lnTo>
                <a:lnTo>
                  <a:pt x="83275" y="156356"/>
                </a:lnTo>
                <a:lnTo>
                  <a:pt x="85676" y="151859"/>
                </a:lnTo>
                <a:lnTo>
                  <a:pt x="88070" y="146956"/>
                </a:lnTo>
                <a:lnTo>
                  <a:pt x="90459" y="141782"/>
                </a:lnTo>
                <a:lnTo>
                  <a:pt x="95232" y="130954"/>
                </a:lnTo>
                <a:lnTo>
                  <a:pt x="97615" y="126351"/>
                </a:lnTo>
                <a:lnTo>
                  <a:pt x="99998" y="122331"/>
                </a:lnTo>
                <a:lnTo>
                  <a:pt x="102381" y="118698"/>
                </a:lnTo>
                <a:lnTo>
                  <a:pt x="103969" y="114371"/>
                </a:lnTo>
                <a:lnTo>
                  <a:pt x="105028" y="109582"/>
                </a:lnTo>
                <a:lnTo>
                  <a:pt x="105734" y="104483"/>
                </a:lnTo>
                <a:lnTo>
                  <a:pt x="106998" y="99180"/>
                </a:lnTo>
                <a:lnTo>
                  <a:pt x="108635" y="93739"/>
                </a:lnTo>
                <a:lnTo>
                  <a:pt x="110519" y="88207"/>
                </a:lnTo>
                <a:lnTo>
                  <a:pt x="111776" y="82614"/>
                </a:lnTo>
                <a:lnTo>
                  <a:pt x="112614" y="76980"/>
                </a:lnTo>
                <a:lnTo>
                  <a:pt x="113172" y="71320"/>
                </a:lnTo>
                <a:lnTo>
                  <a:pt x="114339" y="66592"/>
                </a:lnTo>
                <a:lnTo>
                  <a:pt x="115910" y="62489"/>
                </a:lnTo>
                <a:lnTo>
                  <a:pt x="117750" y="58801"/>
                </a:lnTo>
                <a:lnTo>
                  <a:pt x="118978" y="54438"/>
                </a:lnTo>
                <a:lnTo>
                  <a:pt x="119796" y="49623"/>
                </a:lnTo>
                <a:lnTo>
                  <a:pt x="120342" y="44509"/>
                </a:lnTo>
                <a:lnTo>
                  <a:pt x="120706" y="40147"/>
                </a:lnTo>
                <a:lnTo>
                  <a:pt x="120948" y="36286"/>
                </a:lnTo>
                <a:lnTo>
                  <a:pt x="121337" y="27797"/>
                </a:lnTo>
                <a:lnTo>
                  <a:pt x="121404" y="21776"/>
                </a:lnTo>
                <a:lnTo>
                  <a:pt x="121430" y="17543"/>
                </a:lnTo>
                <a:lnTo>
                  <a:pt x="121433" y="134199"/>
                </a:lnTo>
                <a:lnTo>
                  <a:pt x="126195" y="142803"/>
                </a:lnTo>
                <a:lnTo>
                  <a:pt x="134134" y="153301"/>
                </a:lnTo>
                <a:lnTo>
                  <a:pt x="144187" y="165062"/>
                </a:lnTo>
                <a:lnTo>
                  <a:pt x="152477" y="171951"/>
                </a:lnTo>
                <a:lnTo>
                  <a:pt x="159592" y="175590"/>
                </a:lnTo>
                <a:lnTo>
                  <a:pt x="165922" y="177064"/>
                </a:lnTo>
                <a:lnTo>
                  <a:pt x="171730" y="177095"/>
                </a:lnTo>
                <a:lnTo>
                  <a:pt x="177190" y="176162"/>
                </a:lnTo>
                <a:lnTo>
                  <a:pt x="182417" y="174588"/>
                </a:lnTo>
                <a:lnTo>
                  <a:pt x="187488" y="172586"/>
                </a:lnTo>
                <a:lnTo>
                  <a:pt x="192458" y="170299"/>
                </a:lnTo>
                <a:lnTo>
                  <a:pt x="197358" y="167822"/>
                </a:lnTo>
                <a:lnTo>
                  <a:pt x="201418" y="165218"/>
                </a:lnTo>
                <a:lnTo>
                  <a:pt x="208046" y="159784"/>
                </a:lnTo>
                <a:lnTo>
                  <a:pt x="213638" y="154195"/>
                </a:lnTo>
                <a:lnTo>
                  <a:pt x="221445" y="1457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InkAnnotation501"/>
          <p:cNvSpPr/>
          <p:nvPr/>
        </p:nvSpPr>
        <p:spPr>
          <a:xfrm>
            <a:off x="6786562" y="5229225"/>
            <a:ext cx="200026" cy="197154"/>
          </a:xfrm>
          <a:custGeom>
            <a:avLst/>
            <a:gdLst/>
            <a:ahLst/>
            <a:cxnLst/>
            <a:rect l="0" t="0" r="0" b="0"/>
            <a:pathLst>
              <a:path w="200026" h="197154">
                <a:moveTo>
                  <a:pt x="0" y="0"/>
                </a:moveTo>
                <a:lnTo>
                  <a:pt x="0" y="27532"/>
                </a:lnTo>
                <a:lnTo>
                  <a:pt x="795" y="31689"/>
                </a:lnTo>
                <a:lnTo>
                  <a:pt x="2117" y="36366"/>
                </a:lnTo>
                <a:lnTo>
                  <a:pt x="3793" y="41389"/>
                </a:lnTo>
                <a:lnTo>
                  <a:pt x="4910" y="47595"/>
                </a:lnTo>
                <a:lnTo>
                  <a:pt x="5655" y="54590"/>
                </a:lnTo>
                <a:lnTo>
                  <a:pt x="6152" y="62110"/>
                </a:lnTo>
                <a:lnTo>
                  <a:pt x="7276" y="69030"/>
                </a:lnTo>
                <a:lnTo>
                  <a:pt x="8820" y="75547"/>
                </a:lnTo>
                <a:lnTo>
                  <a:pt x="10643" y="81797"/>
                </a:lnTo>
                <a:lnTo>
                  <a:pt x="11858" y="88821"/>
                </a:lnTo>
                <a:lnTo>
                  <a:pt x="12668" y="96362"/>
                </a:lnTo>
                <a:lnTo>
                  <a:pt x="13208" y="104246"/>
                </a:lnTo>
                <a:lnTo>
                  <a:pt x="14361" y="112360"/>
                </a:lnTo>
                <a:lnTo>
                  <a:pt x="15925" y="120626"/>
                </a:lnTo>
                <a:lnTo>
                  <a:pt x="17760" y="128995"/>
                </a:lnTo>
                <a:lnTo>
                  <a:pt x="18984" y="136479"/>
                </a:lnTo>
                <a:lnTo>
                  <a:pt x="19800" y="143374"/>
                </a:lnTo>
                <a:lnTo>
                  <a:pt x="20344" y="149874"/>
                </a:lnTo>
                <a:lnTo>
                  <a:pt x="20706" y="156114"/>
                </a:lnTo>
                <a:lnTo>
                  <a:pt x="20948" y="162178"/>
                </a:lnTo>
                <a:lnTo>
                  <a:pt x="21110" y="168126"/>
                </a:lnTo>
                <a:lnTo>
                  <a:pt x="22011" y="173044"/>
                </a:lnTo>
                <a:lnTo>
                  <a:pt x="23405" y="177275"/>
                </a:lnTo>
                <a:lnTo>
                  <a:pt x="25128" y="181049"/>
                </a:lnTo>
                <a:lnTo>
                  <a:pt x="26277" y="184516"/>
                </a:lnTo>
                <a:lnTo>
                  <a:pt x="27044" y="187781"/>
                </a:lnTo>
                <a:lnTo>
                  <a:pt x="28572" y="197146"/>
                </a:lnTo>
                <a:lnTo>
                  <a:pt x="28573" y="197153"/>
                </a:lnTo>
                <a:lnTo>
                  <a:pt x="28575" y="165084"/>
                </a:lnTo>
                <a:lnTo>
                  <a:pt x="29370" y="158633"/>
                </a:lnTo>
                <a:lnTo>
                  <a:pt x="30692" y="151476"/>
                </a:lnTo>
                <a:lnTo>
                  <a:pt x="32368" y="143846"/>
                </a:lnTo>
                <a:lnTo>
                  <a:pt x="33485" y="135902"/>
                </a:lnTo>
                <a:lnTo>
                  <a:pt x="34230" y="127749"/>
                </a:lnTo>
                <a:lnTo>
                  <a:pt x="34727" y="119456"/>
                </a:lnTo>
                <a:lnTo>
                  <a:pt x="35851" y="111069"/>
                </a:lnTo>
                <a:lnTo>
                  <a:pt x="37395" y="102622"/>
                </a:lnTo>
                <a:lnTo>
                  <a:pt x="39218" y="94132"/>
                </a:lnTo>
                <a:lnTo>
                  <a:pt x="42020" y="85614"/>
                </a:lnTo>
                <a:lnTo>
                  <a:pt x="45476" y="77079"/>
                </a:lnTo>
                <a:lnTo>
                  <a:pt x="52756" y="60927"/>
                </a:lnTo>
                <a:lnTo>
                  <a:pt x="58637" y="47399"/>
                </a:lnTo>
                <a:lnTo>
                  <a:pt x="62110" y="41124"/>
                </a:lnTo>
                <a:lnTo>
                  <a:pt x="66013" y="35036"/>
                </a:lnTo>
                <a:lnTo>
                  <a:pt x="70203" y="29073"/>
                </a:lnTo>
                <a:lnTo>
                  <a:pt x="74583" y="24144"/>
                </a:lnTo>
                <a:lnTo>
                  <a:pt x="79091" y="19906"/>
                </a:lnTo>
                <a:lnTo>
                  <a:pt x="83683" y="16128"/>
                </a:lnTo>
                <a:lnTo>
                  <a:pt x="88333" y="12657"/>
                </a:lnTo>
                <a:lnTo>
                  <a:pt x="93020" y="9390"/>
                </a:lnTo>
                <a:lnTo>
                  <a:pt x="97733" y="6260"/>
                </a:lnTo>
                <a:lnTo>
                  <a:pt x="101667" y="4174"/>
                </a:lnTo>
                <a:lnTo>
                  <a:pt x="105085" y="2782"/>
                </a:lnTo>
                <a:lnTo>
                  <a:pt x="108156" y="1855"/>
                </a:lnTo>
                <a:lnTo>
                  <a:pt x="111792" y="1237"/>
                </a:lnTo>
                <a:lnTo>
                  <a:pt x="115803" y="824"/>
                </a:lnTo>
                <a:lnTo>
                  <a:pt x="123699" y="367"/>
                </a:lnTo>
                <a:lnTo>
                  <a:pt x="129855" y="162"/>
                </a:lnTo>
                <a:lnTo>
                  <a:pt x="132607" y="1061"/>
                </a:lnTo>
                <a:lnTo>
                  <a:pt x="137782" y="4599"/>
                </a:lnTo>
                <a:lnTo>
                  <a:pt x="142656" y="14496"/>
                </a:lnTo>
                <a:lnTo>
                  <a:pt x="149078" y="29667"/>
                </a:lnTo>
                <a:lnTo>
                  <a:pt x="156535" y="48352"/>
                </a:lnTo>
                <a:lnTo>
                  <a:pt x="161507" y="62715"/>
                </a:lnTo>
                <a:lnTo>
                  <a:pt x="164822" y="74195"/>
                </a:lnTo>
                <a:lnTo>
                  <a:pt x="167032" y="83753"/>
                </a:lnTo>
                <a:lnTo>
                  <a:pt x="169298" y="92030"/>
                </a:lnTo>
                <a:lnTo>
                  <a:pt x="171603" y="99454"/>
                </a:lnTo>
                <a:lnTo>
                  <a:pt x="173933" y="106307"/>
                </a:lnTo>
                <a:lnTo>
                  <a:pt x="175487" y="111829"/>
                </a:lnTo>
                <a:lnTo>
                  <a:pt x="176523" y="116463"/>
                </a:lnTo>
                <a:lnTo>
                  <a:pt x="177213" y="120504"/>
                </a:lnTo>
                <a:lnTo>
                  <a:pt x="177674" y="124151"/>
                </a:lnTo>
                <a:lnTo>
                  <a:pt x="177981" y="127534"/>
                </a:lnTo>
                <a:lnTo>
                  <a:pt x="178184" y="130743"/>
                </a:lnTo>
                <a:lnTo>
                  <a:pt x="179115" y="133835"/>
                </a:lnTo>
                <a:lnTo>
                  <a:pt x="182266" y="139810"/>
                </a:lnTo>
                <a:lnTo>
                  <a:pt x="184216" y="141784"/>
                </a:lnTo>
                <a:lnTo>
                  <a:pt x="186311" y="143100"/>
                </a:lnTo>
                <a:lnTo>
                  <a:pt x="188501" y="143977"/>
                </a:lnTo>
                <a:lnTo>
                  <a:pt x="189961" y="145514"/>
                </a:lnTo>
                <a:lnTo>
                  <a:pt x="190935" y="147492"/>
                </a:lnTo>
                <a:lnTo>
                  <a:pt x="191584" y="149763"/>
                </a:lnTo>
                <a:lnTo>
                  <a:pt x="192811" y="151277"/>
                </a:lnTo>
                <a:lnTo>
                  <a:pt x="194421" y="152286"/>
                </a:lnTo>
                <a:lnTo>
                  <a:pt x="200025" y="15430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InkAnnotation502"/>
          <p:cNvSpPr/>
          <p:nvPr/>
        </p:nvSpPr>
        <p:spPr>
          <a:xfrm>
            <a:off x="7036604" y="5195331"/>
            <a:ext cx="148988" cy="393895"/>
          </a:xfrm>
          <a:custGeom>
            <a:avLst/>
            <a:gdLst/>
            <a:ahLst/>
            <a:cxnLst/>
            <a:rect l="0" t="0" r="0" b="0"/>
            <a:pathLst>
              <a:path w="148988" h="393895">
                <a:moveTo>
                  <a:pt x="57139" y="51039"/>
                </a:moveTo>
                <a:lnTo>
                  <a:pt x="57139" y="35438"/>
                </a:lnTo>
                <a:lnTo>
                  <a:pt x="59256" y="32041"/>
                </a:lnTo>
                <a:lnTo>
                  <a:pt x="62843" y="27355"/>
                </a:lnTo>
                <a:lnTo>
                  <a:pt x="67082" y="22098"/>
                </a:lnTo>
                <a:lnTo>
                  <a:pt x="68531" y="19362"/>
                </a:lnTo>
                <a:lnTo>
                  <a:pt x="71045" y="9838"/>
                </a:lnTo>
                <a:lnTo>
                  <a:pt x="71393" y="942"/>
                </a:lnTo>
                <a:lnTo>
                  <a:pt x="70611" y="496"/>
                </a:lnTo>
                <a:lnTo>
                  <a:pt x="67625" y="0"/>
                </a:lnTo>
                <a:lnTo>
                  <a:pt x="65717" y="821"/>
                </a:lnTo>
                <a:lnTo>
                  <a:pt x="61481" y="4272"/>
                </a:lnTo>
                <a:lnTo>
                  <a:pt x="56952" y="6442"/>
                </a:lnTo>
                <a:lnTo>
                  <a:pt x="54633" y="7020"/>
                </a:lnTo>
                <a:lnTo>
                  <a:pt x="52294" y="8358"/>
                </a:lnTo>
                <a:lnTo>
                  <a:pt x="49940" y="10202"/>
                </a:lnTo>
                <a:lnTo>
                  <a:pt x="47578" y="12385"/>
                </a:lnTo>
                <a:lnTo>
                  <a:pt x="45209" y="14792"/>
                </a:lnTo>
                <a:lnTo>
                  <a:pt x="42835" y="17349"/>
                </a:lnTo>
                <a:lnTo>
                  <a:pt x="38082" y="22731"/>
                </a:lnTo>
                <a:lnTo>
                  <a:pt x="33324" y="28298"/>
                </a:lnTo>
                <a:lnTo>
                  <a:pt x="30944" y="32068"/>
                </a:lnTo>
                <a:lnTo>
                  <a:pt x="28563" y="36487"/>
                </a:lnTo>
                <a:lnTo>
                  <a:pt x="26182" y="41337"/>
                </a:lnTo>
                <a:lnTo>
                  <a:pt x="23801" y="46476"/>
                </a:lnTo>
                <a:lnTo>
                  <a:pt x="19038" y="57266"/>
                </a:lnTo>
                <a:lnTo>
                  <a:pt x="4752" y="91089"/>
                </a:lnTo>
                <a:lnTo>
                  <a:pt x="2106" y="102494"/>
                </a:lnTo>
                <a:lnTo>
                  <a:pt x="930" y="113913"/>
                </a:lnTo>
                <a:lnTo>
                  <a:pt x="407" y="125338"/>
                </a:lnTo>
                <a:lnTo>
                  <a:pt x="175" y="136766"/>
                </a:lnTo>
                <a:lnTo>
                  <a:pt x="0" y="169388"/>
                </a:lnTo>
                <a:lnTo>
                  <a:pt x="790" y="173754"/>
                </a:lnTo>
                <a:lnTo>
                  <a:pt x="4901" y="183496"/>
                </a:lnTo>
                <a:lnTo>
                  <a:pt x="6142" y="186108"/>
                </a:lnTo>
                <a:lnTo>
                  <a:pt x="7266" y="186805"/>
                </a:lnTo>
                <a:lnTo>
                  <a:pt x="10631" y="187579"/>
                </a:lnTo>
                <a:lnTo>
                  <a:pt x="14774" y="187924"/>
                </a:lnTo>
                <a:lnTo>
                  <a:pt x="19260" y="188076"/>
                </a:lnTo>
                <a:lnTo>
                  <a:pt x="23900" y="188145"/>
                </a:lnTo>
                <a:lnTo>
                  <a:pt x="26248" y="187210"/>
                </a:lnTo>
                <a:lnTo>
                  <a:pt x="28608" y="185635"/>
                </a:lnTo>
                <a:lnTo>
                  <a:pt x="30974" y="183632"/>
                </a:lnTo>
                <a:lnTo>
                  <a:pt x="33346" y="181344"/>
                </a:lnTo>
                <a:lnTo>
                  <a:pt x="35721" y="178866"/>
                </a:lnTo>
                <a:lnTo>
                  <a:pt x="38098" y="176263"/>
                </a:lnTo>
                <a:lnTo>
                  <a:pt x="42856" y="170829"/>
                </a:lnTo>
                <a:lnTo>
                  <a:pt x="45235" y="168046"/>
                </a:lnTo>
                <a:lnTo>
                  <a:pt x="47617" y="164286"/>
                </a:lnTo>
                <a:lnTo>
                  <a:pt x="49997" y="159875"/>
                </a:lnTo>
                <a:lnTo>
                  <a:pt x="52378" y="155028"/>
                </a:lnTo>
                <a:lnTo>
                  <a:pt x="55553" y="149893"/>
                </a:lnTo>
                <a:lnTo>
                  <a:pt x="59256" y="144564"/>
                </a:lnTo>
                <a:lnTo>
                  <a:pt x="63313" y="139106"/>
                </a:lnTo>
                <a:lnTo>
                  <a:pt x="69987" y="124991"/>
                </a:lnTo>
                <a:lnTo>
                  <a:pt x="78404" y="105103"/>
                </a:lnTo>
                <a:lnTo>
                  <a:pt x="87985" y="81367"/>
                </a:lnTo>
                <a:lnTo>
                  <a:pt x="94372" y="64590"/>
                </a:lnTo>
                <a:lnTo>
                  <a:pt x="98630" y="52453"/>
                </a:lnTo>
                <a:lnTo>
                  <a:pt x="101468" y="43409"/>
                </a:lnTo>
                <a:lnTo>
                  <a:pt x="103361" y="36427"/>
                </a:lnTo>
                <a:lnTo>
                  <a:pt x="105463" y="26130"/>
                </a:lnTo>
                <a:lnTo>
                  <a:pt x="108514" y="18378"/>
                </a:lnTo>
                <a:lnTo>
                  <a:pt x="110439" y="14978"/>
                </a:lnTo>
                <a:lnTo>
                  <a:pt x="112579" y="8659"/>
                </a:lnTo>
                <a:lnTo>
                  <a:pt x="114189" y="134"/>
                </a:lnTo>
                <a:lnTo>
                  <a:pt x="114287" y="12388"/>
                </a:lnTo>
                <a:lnTo>
                  <a:pt x="114288" y="20008"/>
                </a:lnTo>
                <a:lnTo>
                  <a:pt x="115083" y="22731"/>
                </a:lnTo>
                <a:lnTo>
                  <a:pt x="118081" y="28298"/>
                </a:lnTo>
                <a:lnTo>
                  <a:pt x="119944" y="36487"/>
                </a:lnTo>
                <a:lnTo>
                  <a:pt x="120772" y="46476"/>
                </a:lnTo>
                <a:lnTo>
                  <a:pt x="121139" y="57266"/>
                </a:lnTo>
                <a:lnTo>
                  <a:pt x="123419" y="68412"/>
                </a:lnTo>
                <a:lnTo>
                  <a:pt x="126285" y="79715"/>
                </a:lnTo>
                <a:lnTo>
                  <a:pt x="127558" y="91089"/>
                </a:lnTo>
                <a:lnTo>
                  <a:pt x="130241" y="102494"/>
                </a:lnTo>
                <a:lnTo>
                  <a:pt x="133286" y="113913"/>
                </a:lnTo>
                <a:lnTo>
                  <a:pt x="134638" y="125338"/>
                </a:lnTo>
                <a:lnTo>
                  <a:pt x="135793" y="132004"/>
                </a:lnTo>
                <a:lnTo>
                  <a:pt x="137357" y="139306"/>
                </a:lnTo>
                <a:lnTo>
                  <a:pt x="139192" y="147031"/>
                </a:lnTo>
                <a:lnTo>
                  <a:pt x="140417" y="154086"/>
                </a:lnTo>
                <a:lnTo>
                  <a:pt x="141233" y="160695"/>
                </a:lnTo>
                <a:lnTo>
                  <a:pt x="141777" y="167005"/>
                </a:lnTo>
                <a:lnTo>
                  <a:pt x="142139" y="174070"/>
                </a:lnTo>
                <a:lnTo>
                  <a:pt x="142543" y="189539"/>
                </a:lnTo>
                <a:lnTo>
                  <a:pt x="143443" y="197665"/>
                </a:lnTo>
                <a:lnTo>
                  <a:pt x="144838" y="205940"/>
                </a:lnTo>
                <a:lnTo>
                  <a:pt x="146561" y="214313"/>
                </a:lnTo>
                <a:lnTo>
                  <a:pt x="147710" y="222754"/>
                </a:lnTo>
                <a:lnTo>
                  <a:pt x="148477" y="231238"/>
                </a:lnTo>
                <a:lnTo>
                  <a:pt x="148987" y="239751"/>
                </a:lnTo>
                <a:lnTo>
                  <a:pt x="148533" y="247332"/>
                </a:lnTo>
                <a:lnTo>
                  <a:pt x="147438" y="254292"/>
                </a:lnTo>
                <a:lnTo>
                  <a:pt x="145914" y="260835"/>
                </a:lnTo>
                <a:lnTo>
                  <a:pt x="144897" y="268056"/>
                </a:lnTo>
                <a:lnTo>
                  <a:pt x="144220" y="275727"/>
                </a:lnTo>
                <a:lnTo>
                  <a:pt x="143768" y="283699"/>
                </a:lnTo>
                <a:lnTo>
                  <a:pt x="143467" y="291871"/>
                </a:lnTo>
                <a:lnTo>
                  <a:pt x="143132" y="308570"/>
                </a:lnTo>
                <a:lnTo>
                  <a:pt x="142250" y="316072"/>
                </a:lnTo>
                <a:lnTo>
                  <a:pt x="140867" y="322977"/>
                </a:lnTo>
                <a:lnTo>
                  <a:pt x="139152" y="329486"/>
                </a:lnTo>
                <a:lnTo>
                  <a:pt x="137214" y="335731"/>
                </a:lnTo>
                <a:lnTo>
                  <a:pt x="132945" y="347748"/>
                </a:lnTo>
                <a:lnTo>
                  <a:pt x="128402" y="356900"/>
                </a:lnTo>
                <a:lnTo>
                  <a:pt x="126078" y="360674"/>
                </a:lnTo>
                <a:lnTo>
                  <a:pt x="123737" y="364142"/>
                </a:lnTo>
                <a:lnTo>
                  <a:pt x="121381" y="367407"/>
                </a:lnTo>
                <a:lnTo>
                  <a:pt x="119018" y="370536"/>
                </a:lnTo>
                <a:lnTo>
                  <a:pt x="114275" y="376552"/>
                </a:lnTo>
                <a:lnTo>
                  <a:pt x="111898" y="379491"/>
                </a:lnTo>
                <a:lnTo>
                  <a:pt x="108726" y="382402"/>
                </a:lnTo>
                <a:lnTo>
                  <a:pt x="105024" y="385295"/>
                </a:lnTo>
                <a:lnTo>
                  <a:pt x="100968" y="388176"/>
                </a:lnTo>
                <a:lnTo>
                  <a:pt x="97472" y="390097"/>
                </a:lnTo>
                <a:lnTo>
                  <a:pt x="94346" y="391377"/>
                </a:lnTo>
                <a:lnTo>
                  <a:pt x="91469" y="392231"/>
                </a:lnTo>
                <a:lnTo>
                  <a:pt x="87964" y="392800"/>
                </a:lnTo>
                <a:lnTo>
                  <a:pt x="84039" y="393180"/>
                </a:lnTo>
                <a:lnTo>
                  <a:pt x="73919" y="393789"/>
                </a:lnTo>
                <a:lnTo>
                  <a:pt x="70418" y="393872"/>
                </a:lnTo>
                <a:lnTo>
                  <a:pt x="68373" y="393894"/>
                </a:lnTo>
                <a:lnTo>
                  <a:pt x="66216" y="392957"/>
                </a:lnTo>
                <a:lnTo>
                  <a:pt x="61702" y="389375"/>
                </a:lnTo>
                <a:lnTo>
                  <a:pt x="57051" y="384608"/>
                </a:lnTo>
                <a:lnTo>
                  <a:pt x="51390" y="378337"/>
                </a:lnTo>
                <a:lnTo>
                  <a:pt x="48498" y="372400"/>
                </a:lnTo>
                <a:lnTo>
                  <a:pt x="45362" y="364364"/>
                </a:lnTo>
                <a:lnTo>
                  <a:pt x="43595" y="354484"/>
                </a:lnTo>
                <a:lnTo>
                  <a:pt x="42852" y="34250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InkAnnotation503"/>
          <p:cNvSpPr/>
          <p:nvPr/>
        </p:nvSpPr>
        <p:spPr>
          <a:xfrm>
            <a:off x="7243762" y="5117794"/>
            <a:ext cx="78582" cy="325744"/>
          </a:xfrm>
          <a:custGeom>
            <a:avLst/>
            <a:gdLst/>
            <a:ahLst/>
            <a:cxnLst/>
            <a:rect l="0" t="0" r="0" b="0"/>
            <a:pathLst>
              <a:path w="78582" h="325744">
                <a:moveTo>
                  <a:pt x="0" y="25706"/>
                </a:moveTo>
                <a:lnTo>
                  <a:pt x="3793" y="21155"/>
                </a:lnTo>
                <a:lnTo>
                  <a:pt x="5704" y="19814"/>
                </a:lnTo>
                <a:lnTo>
                  <a:pt x="7771" y="18921"/>
                </a:lnTo>
                <a:lnTo>
                  <a:pt x="9943" y="18325"/>
                </a:lnTo>
                <a:lnTo>
                  <a:pt x="11392" y="16975"/>
                </a:lnTo>
                <a:lnTo>
                  <a:pt x="12357" y="15123"/>
                </a:lnTo>
                <a:lnTo>
                  <a:pt x="13001" y="12935"/>
                </a:lnTo>
                <a:lnTo>
                  <a:pt x="14223" y="10525"/>
                </a:lnTo>
                <a:lnTo>
                  <a:pt x="15832" y="7965"/>
                </a:lnTo>
                <a:lnTo>
                  <a:pt x="17699" y="5306"/>
                </a:lnTo>
                <a:lnTo>
                  <a:pt x="19738" y="3534"/>
                </a:lnTo>
                <a:lnTo>
                  <a:pt x="21889" y="2351"/>
                </a:lnTo>
                <a:lnTo>
                  <a:pt x="27255" y="455"/>
                </a:lnTo>
                <a:lnTo>
                  <a:pt x="28489" y="300"/>
                </a:lnTo>
                <a:lnTo>
                  <a:pt x="30105" y="196"/>
                </a:lnTo>
                <a:lnTo>
                  <a:pt x="34017" y="80"/>
                </a:lnTo>
                <a:lnTo>
                  <a:pt x="41542" y="0"/>
                </a:lnTo>
                <a:lnTo>
                  <a:pt x="41982" y="949"/>
                </a:lnTo>
                <a:lnTo>
                  <a:pt x="42471" y="4543"/>
                </a:lnTo>
                <a:lnTo>
                  <a:pt x="42746" y="11921"/>
                </a:lnTo>
                <a:lnTo>
                  <a:pt x="43579" y="14611"/>
                </a:lnTo>
                <a:lnTo>
                  <a:pt x="44927" y="17357"/>
                </a:lnTo>
                <a:lnTo>
                  <a:pt x="46620" y="20140"/>
                </a:lnTo>
                <a:lnTo>
                  <a:pt x="48502" y="28312"/>
                </a:lnTo>
                <a:lnTo>
                  <a:pt x="49337" y="38294"/>
                </a:lnTo>
                <a:lnTo>
                  <a:pt x="49561" y="43623"/>
                </a:lnTo>
                <a:lnTo>
                  <a:pt x="49809" y="54624"/>
                </a:lnTo>
                <a:lnTo>
                  <a:pt x="49998" y="107395"/>
                </a:lnTo>
                <a:lnTo>
                  <a:pt x="50795" y="114456"/>
                </a:lnTo>
                <a:lnTo>
                  <a:pt x="52120" y="122020"/>
                </a:lnTo>
                <a:lnTo>
                  <a:pt x="53796" y="129920"/>
                </a:lnTo>
                <a:lnTo>
                  <a:pt x="54914" y="138044"/>
                </a:lnTo>
                <a:lnTo>
                  <a:pt x="55660" y="146318"/>
                </a:lnTo>
                <a:lnTo>
                  <a:pt x="56156" y="154692"/>
                </a:lnTo>
                <a:lnTo>
                  <a:pt x="56488" y="163132"/>
                </a:lnTo>
                <a:lnTo>
                  <a:pt x="56856" y="180129"/>
                </a:lnTo>
                <a:lnTo>
                  <a:pt x="57124" y="226905"/>
                </a:lnTo>
                <a:lnTo>
                  <a:pt x="57927" y="233181"/>
                </a:lnTo>
                <a:lnTo>
                  <a:pt x="59255" y="239270"/>
                </a:lnTo>
                <a:lnTo>
                  <a:pt x="60935" y="245235"/>
                </a:lnTo>
                <a:lnTo>
                  <a:pt x="62055" y="251116"/>
                </a:lnTo>
                <a:lnTo>
                  <a:pt x="62801" y="256942"/>
                </a:lnTo>
                <a:lnTo>
                  <a:pt x="63298" y="262731"/>
                </a:lnTo>
                <a:lnTo>
                  <a:pt x="63630" y="268495"/>
                </a:lnTo>
                <a:lnTo>
                  <a:pt x="63852" y="274243"/>
                </a:lnTo>
                <a:lnTo>
                  <a:pt x="63999" y="279979"/>
                </a:lnTo>
                <a:lnTo>
                  <a:pt x="64891" y="284756"/>
                </a:lnTo>
                <a:lnTo>
                  <a:pt x="66280" y="288894"/>
                </a:lnTo>
                <a:lnTo>
                  <a:pt x="68000" y="292604"/>
                </a:lnTo>
                <a:lnTo>
                  <a:pt x="69910" y="299268"/>
                </a:lnTo>
                <a:lnTo>
                  <a:pt x="70419" y="302378"/>
                </a:lnTo>
                <a:lnTo>
                  <a:pt x="71553" y="305404"/>
                </a:lnTo>
                <a:lnTo>
                  <a:pt x="73102" y="308374"/>
                </a:lnTo>
                <a:lnTo>
                  <a:pt x="77499" y="315433"/>
                </a:lnTo>
                <a:lnTo>
                  <a:pt x="78101" y="318939"/>
                </a:lnTo>
                <a:lnTo>
                  <a:pt x="78581" y="3257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InkAnnotation504"/>
          <p:cNvSpPr/>
          <p:nvPr/>
        </p:nvSpPr>
        <p:spPr>
          <a:xfrm>
            <a:off x="7358150" y="5204734"/>
            <a:ext cx="257088" cy="229729"/>
          </a:xfrm>
          <a:custGeom>
            <a:avLst/>
            <a:gdLst/>
            <a:ahLst/>
            <a:cxnLst/>
            <a:rect l="0" t="0" r="0" b="0"/>
            <a:pathLst>
              <a:path w="257088" h="229729">
                <a:moveTo>
                  <a:pt x="7056" y="161651"/>
                </a:moveTo>
                <a:lnTo>
                  <a:pt x="906" y="161651"/>
                </a:lnTo>
                <a:lnTo>
                  <a:pt x="574" y="160698"/>
                </a:lnTo>
                <a:lnTo>
                  <a:pt x="0" y="154270"/>
                </a:lnTo>
                <a:lnTo>
                  <a:pt x="764" y="153873"/>
                </a:lnTo>
                <a:lnTo>
                  <a:pt x="7695" y="153235"/>
                </a:lnTo>
                <a:lnTo>
                  <a:pt x="14389" y="153125"/>
                </a:lnTo>
                <a:lnTo>
                  <a:pt x="23761" y="153088"/>
                </a:lnTo>
                <a:lnTo>
                  <a:pt x="26131" y="152132"/>
                </a:lnTo>
                <a:lnTo>
                  <a:pt x="30879" y="148531"/>
                </a:lnTo>
                <a:lnTo>
                  <a:pt x="37752" y="146295"/>
                </a:lnTo>
                <a:lnTo>
                  <a:pt x="41807" y="145698"/>
                </a:lnTo>
                <a:lnTo>
                  <a:pt x="45305" y="144348"/>
                </a:lnTo>
                <a:lnTo>
                  <a:pt x="51308" y="140309"/>
                </a:lnTo>
                <a:lnTo>
                  <a:pt x="58738" y="135338"/>
                </a:lnTo>
                <a:lnTo>
                  <a:pt x="62942" y="132679"/>
                </a:lnTo>
                <a:lnTo>
                  <a:pt x="70507" y="126144"/>
                </a:lnTo>
                <a:lnTo>
                  <a:pt x="80313" y="117024"/>
                </a:lnTo>
                <a:lnTo>
                  <a:pt x="91613" y="106182"/>
                </a:lnTo>
                <a:lnTo>
                  <a:pt x="100733" y="98002"/>
                </a:lnTo>
                <a:lnTo>
                  <a:pt x="108401" y="91596"/>
                </a:lnTo>
                <a:lnTo>
                  <a:pt x="115100" y="86373"/>
                </a:lnTo>
                <a:lnTo>
                  <a:pt x="120360" y="81938"/>
                </a:lnTo>
                <a:lnTo>
                  <a:pt x="124661" y="78029"/>
                </a:lnTo>
                <a:lnTo>
                  <a:pt x="131556" y="71146"/>
                </a:lnTo>
                <a:lnTo>
                  <a:pt x="137266" y="64911"/>
                </a:lnTo>
                <a:lnTo>
                  <a:pt x="142451" y="58966"/>
                </a:lnTo>
                <a:lnTo>
                  <a:pt x="144944" y="56047"/>
                </a:lnTo>
                <a:lnTo>
                  <a:pt x="146605" y="53148"/>
                </a:lnTo>
                <a:lnTo>
                  <a:pt x="148454" y="47388"/>
                </a:lnTo>
                <a:lnTo>
                  <a:pt x="149274" y="41652"/>
                </a:lnTo>
                <a:lnTo>
                  <a:pt x="149639" y="35928"/>
                </a:lnTo>
                <a:lnTo>
                  <a:pt x="149801" y="30209"/>
                </a:lnTo>
                <a:lnTo>
                  <a:pt x="149920" y="17612"/>
                </a:lnTo>
                <a:lnTo>
                  <a:pt x="149928" y="11869"/>
                </a:lnTo>
                <a:lnTo>
                  <a:pt x="149135" y="10362"/>
                </a:lnTo>
                <a:lnTo>
                  <a:pt x="147813" y="9357"/>
                </a:lnTo>
                <a:lnTo>
                  <a:pt x="144227" y="8240"/>
                </a:lnTo>
                <a:lnTo>
                  <a:pt x="139988" y="7743"/>
                </a:lnTo>
                <a:lnTo>
                  <a:pt x="138540" y="6658"/>
                </a:lnTo>
                <a:lnTo>
                  <a:pt x="137574" y="4982"/>
                </a:lnTo>
                <a:lnTo>
                  <a:pt x="136931" y="2913"/>
                </a:lnTo>
                <a:lnTo>
                  <a:pt x="135708" y="1533"/>
                </a:lnTo>
                <a:lnTo>
                  <a:pt x="134098" y="613"/>
                </a:lnTo>
                <a:lnTo>
                  <a:pt x="132232" y="0"/>
                </a:lnTo>
                <a:lnTo>
                  <a:pt x="125925" y="1859"/>
                </a:lnTo>
                <a:lnTo>
                  <a:pt x="118625" y="4907"/>
                </a:lnTo>
                <a:lnTo>
                  <a:pt x="112734" y="6262"/>
                </a:lnTo>
                <a:lnTo>
                  <a:pt x="107470" y="9404"/>
                </a:lnTo>
                <a:lnTo>
                  <a:pt x="104954" y="11575"/>
                </a:lnTo>
                <a:lnTo>
                  <a:pt x="102484" y="14928"/>
                </a:lnTo>
                <a:lnTo>
                  <a:pt x="100045" y="19068"/>
                </a:lnTo>
                <a:lnTo>
                  <a:pt x="97623" y="23733"/>
                </a:lnTo>
                <a:lnTo>
                  <a:pt x="95215" y="28748"/>
                </a:lnTo>
                <a:lnTo>
                  <a:pt x="90424" y="39401"/>
                </a:lnTo>
                <a:lnTo>
                  <a:pt x="83264" y="56108"/>
                </a:lnTo>
                <a:lnTo>
                  <a:pt x="80879" y="62714"/>
                </a:lnTo>
                <a:lnTo>
                  <a:pt x="78497" y="69975"/>
                </a:lnTo>
                <a:lnTo>
                  <a:pt x="76114" y="77674"/>
                </a:lnTo>
                <a:lnTo>
                  <a:pt x="74526" y="84711"/>
                </a:lnTo>
                <a:lnTo>
                  <a:pt x="73467" y="91308"/>
                </a:lnTo>
                <a:lnTo>
                  <a:pt x="72762" y="97610"/>
                </a:lnTo>
                <a:lnTo>
                  <a:pt x="72291" y="104669"/>
                </a:lnTo>
                <a:lnTo>
                  <a:pt x="71977" y="112234"/>
                </a:lnTo>
                <a:lnTo>
                  <a:pt x="71768" y="120133"/>
                </a:lnTo>
                <a:lnTo>
                  <a:pt x="70835" y="127305"/>
                </a:lnTo>
                <a:lnTo>
                  <a:pt x="69419" y="133991"/>
                </a:lnTo>
                <a:lnTo>
                  <a:pt x="67681" y="140353"/>
                </a:lnTo>
                <a:lnTo>
                  <a:pt x="66523" y="146500"/>
                </a:lnTo>
                <a:lnTo>
                  <a:pt x="65750" y="152503"/>
                </a:lnTo>
                <a:lnTo>
                  <a:pt x="65236" y="158410"/>
                </a:lnTo>
                <a:lnTo>
                  <a:pt x="64893" y="164253"/>
                </a:lnTo>
                <a:lnTo>
                  <a:pt x="64664" y="170053"/>
                </a:lnTo>
                <a:lnTo>
                  <a:pt x="64342" y="184778"/>
                </a:lnTo>
                <a:lnTo>
                  <a:pt x="64296" y="188499"/>
                </a:lnTo>
                <a:lnTo>
                  <a:pt x="65060" y="191931"/>
                </a:lnTo>
                <a:lnTo>
                  <a:pt x="68026" y="198287"/>
                </a:lnTo>
                <a:lnTo>
                  <a:pt x="69872" y="204287"/>
                </a:lnTo>
                <a:lnTo>
                  <a:pt x="70365" y="207220"/>
                </a:lnTo>
                <a:lnTo>
                  <a:pt x="73028" y="213018"/>
                </a:lnTo>
                <a:lnTo>
                  <a:pt x="76858" y="218771"/>
                </a:lnTo>
                <a:lnTo>
                  <a:pt x="81206" y="224502"/>
                </a:lnTo>
                <a:lnTo>
                  <a:pt x="84270" y="226412"/>
                </a:lnTo>
                <a:lnTo>
                  <a:pt x="91909" y="228533"/>
                </a:lnTo>
                <a:lnTo>
                  <a:pt x="96169" y="229099"/>
                </a:lnTo>
                <a:lnTo>
                  <a:pt x="100595" y="229476"/>
                </a:lnTo>
                <a:lnTo>
                  <a:pt x="105135" y="229728"/>
                </a:lnTo>
                <a:lnTo>
                  <a:pt x="109748" y="228943"/>
                </a:lnTo>
                <a:lnTo>
                  <a:pt x="114411" y="227467"/>
                </a:lnTo>
                <a:lnTo>
                  <a:pt x="119108" y="225531"/>
                </a:lnTo>
                <a:lnTo>
                  <a:pt x="123825" y="223288"/>
                </a:lnTo>
                <a:lnTo>
                  <a:pt x="128559" y="220839"/>
                </a:lnTo>
                <a:lnTo>
                  <a:pt x="138052" y="215579"/>
                </a:lnTo>
                <a:lnTo>
                  <a:pt x="161841" y="201608"/>
                </a:lnTo>
                <a:lnTo>
                  <a:pt x="166602" y="197814"/>
                </a:lnTo>
                <a:lnTo>
                  <a:pt x="171364" y="193379"/>
                </a:lnTo>
                <a:lnTo>
                  <a:pt x="176126" y="188518"/>
                </a:lnTo>
                <a:lnTo>
                  <a:pt x="180094" y="184325"/>
                </a:lnTo>
                <a:lnTo>
                  <a:pt x="186621" y="177126"/>
                </a:lnTo>
                <a:lnTo>
                  <a:pt x="191058" y="172920"/>
                </a:lnTo>
                <a:lnTo>
                  <a:pt x="196400" y="168211"/>
                </a:lnTo>
                <a:lnTo>
                  <a:pt x="202342" y="163167"/>
                </a:lnTo>
                <a:lnTo>
                  <a:pt x="207097" y="158852"/>
                </a:lnTo>
                <a:lnTo>
                  <a:pt x="211060" y="155022"/>
                </a:lnTo>
                <a:lnTo>
                  <a:pt x="214496" y="151517"/>
                </a:lnTo>
                <a:lnTo>
                  <a:pt x="218375" y="147275"/>
                </a:lnTo>
                <a:lnTo>
                  <a:pt x="226917" y="137481"/>
                </a:lnTo>
                <a:lnTo>
                  <a:pt x="231418" y="133156"/>
                </a:lnTo>
                <a:lnTo>
                  <a:pt x="236005" y="129319"/>
                </a:lnTo>
                <a:lnTo>
                  <a:pt x="240652" y="125809"/>
                </a:lnTo>
                <a:lnTo>
                  <a:pt x="243748" y="122516"/>
                </a:lnTo>
                <a:lnTo>
                  <a:pt x="245813" y="119368"/>
                </a:lnTo>
                <a:lnTo>
                  <a:pt x="247190" y="116317"/>
                </a:lnTo>
                <a:lnTo>
                  <a:pt x="248901" y="114283"/>
                </a:lnTo>
                <a:lnTo>
                  <a:pt x="250836" y="112928"/>
                </a:lnTo>
                <a:lnTo>
                  <a:pt x="257087" y="11021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InkAnnotation505"/>
          <p:cNvSpPr/>
          <p:nvPr/>
        </p:nvSpPr>
        <p:spPr>
          <a:xfrm>
            <a:off x="3014662" y="5640705"/>
            <a:ext cx="1243013" cy="711519"/>
          </a:xfrm>
          <a:custGeom>
            <a:avLst/>
            <a:gdLst/>
            <a:ahLst/>
            <a:cxnLst/>
            <a:rect l="0" t="0" r="0" b="0"/>
            <a:pathLst>
              <a:path w="1243013" h="711519">
                <a:moveTo>
                  <a:pt x="0" y="685800"/>
                </a:moveTo>
                <a:lnTo>
                  <a:pt x="12302" y="685800"/>
                </a:lnTo>
                <a:lnTo>
                  <a:pt x="12964" y="684848"/>
                </a:lnTo>
                <a:lnTo>
                  <a:pt x="13405" y="683260"/>
                </a:lnTo>
                <a:lnTo>
                  <a:pt x="14113" y="678419"/>
                </a:lnTo>
                <a:lnTo>
                  <a:pt x="14965" y="678022"/>
                </a:lnTo>
                <a:lnTo>
                  <a:pt x="20423" y="677332"/>
                </a:lnTo>
                <a:lnTo>
                  <a:pt x="20759" y="676345"/>
                </a:lnTo>
                <a:lnTo>
                  <a:pt x="21133" y="672708"/>
                </a:lnTo>
                <a:lnTo>
                  <a:pt x="22026" y="671357"/>
                </a:lnTo>
                <a:lnTo>
                  <a:pt x="23415" y="670456"/>
                </a:lnTo>
                <a:lnTo>
                  <a:pt x="27556" y="669011"/>
                </a:lnTo>
                <a:lnTo>
                  <a:pt x="41208" y="654433"/>
                </a:lnTo>
                <a:lnTo>
                  <a:pt x="47840" y="651424"/>
                </a:lnTo>
                <a:lnTo>
                  <a:pt x="52483" y="647344"/>
                </a:lnTo>
                <a:lnTo>
                  <a:pt x="54039" y="644923"/>
                </a:lnTo>
                <a:lnTo>
                  <a:pt x="55076" y="642356"/>
                </a:lnTo>
                <a:lnTo>
                  <a:pt x="55768" y="639693"/>
                </a:lnTo>
                <a:lnTo>
                  <a:pt x="58652" y="634193"/>
                </a:lnTo>
                <a:lnTo>
                  <a:pt x="66972" y="622901"/>
                </a:lnTo>
                <a:lnTo>
                  <a:pt x="87139" y="605787"/>
                </a:lnTo>
                <a:lnTo>
                  <a:pt x="92439" y="597534"/>
                </a:lnTo>
                <a:lnTo>
                  <a:pt x="94963" y="592666"/>
                </a:lnTo>
                <a:lnTo>
                  <a:pt x="102002" y="584717"/>
                </a:lnTo>
                <a:lnTo>
                  <a:pt x="106101" y="581264"/>
                </a:lnTo>
                <a:lnTo>
                  <a:pt x="112773" y="572347"/>
                </a:lnTo>
                <a:lnTo>
                  <a:pt x="115663" y="567302"/>
                </a:lnTo>
                <a:lnTo>
                  <a:pt x="123108" y="559157"/>
                </a:lnTo>
                <a:lnTo>
                  <a:pt x="150165" y="537698"/>
                </a:lnTo>
                <a:lnTo>
                  <a:pt x="168941" y="517072"/>
                </a:lnTo>
                <a:lnTo>
                  <a:pt x="181643" y="502985"/>
                </a:lnTo>
                <a:lnTo>
                  <a:pt x="204876" y="481610"/>
                </a:lnTo>
                <a:lnTo>
                  <a:pt x="223855" y="459799"/>
                </a:lnTo>
                <a:lnTo>
                  <a:pt x="238130" y="443789"/>
                </a:lnTo>
                <a:lnTo>
                  <a:pt x="265731" y="421709"/>
                </a:lnTo>
                <a:lnTo>
                  <a:pt x="287470" y="399812"/>
                </a:lnTo>
                <a:lnTo>
                  <a:pt x="303017" y="382835"/>
                </a:lnTo>
                <a:lnTo>
                  <a:pt x="327084" y="362571"/>
                </a:lnTo>
                <a:lnTo>
                  <a:pt x="351153" y="344563"/>
                </a:lnTo>
                <a:lnTo>
                  <a:pt x="371804" y="323708"/>
                </a:lnTo>
                <a:lnTo>
                  <a:pt x="399321" y="297904"/>
                </a:lnTo>
                <a:lnTo>
                  <a:pt x="416591" y="280250"/>
                </a:lnTo>
                <a:lnTo>
                  <a:pt x="499654" y="205980"/>
                </a:lnTo>
                <a:lnTo>
                  <a:pt x="522015" y="186850"/>
                </a:lnTo>
                <a:lnTo>
                  <a:pt x="540098" y="172192"/>
                </a:lnTo>
                <a:lnTo>
                  <a:pt x="567069" y="150824"/>
                </a:lnTo>
                <a:lnTo>
                  <a:pt x="599435" y="121585"/>
                </a:lnTo>
                <a:lnTo>
                  <a:pt x="621317" y="103335"/>
                </a:lnTo>
                <a:lnTo>
                  <a:pt x="646252" y="84653"/>
                </a:lnTo>
                <a:lnTo>
                  <a:pt x="667258" y="65899"/>
                </a:lnTo>
                <a:lnTo>
                  <a:pt x="700468" y="48977"/>
                </a:lnTo>
                <a:lnTo>
                  <a:pt x="737931" y="28598"/>
                </a:lnTo>
                <a:lnTo>
                  <a:pt x="765946" y="12384"/>
                </a:lnTo>
                <a:lnTo>
                  <a:pt x="794220" y="1340"/>
                </a:lnTo>
                <a:lnTo>
                  <a:pt x="831836" y="4"/>
                </a:lnTo>
                <a:lnTo>
                  <a:pt x="846104" y="0"/>
                </a:lnTo>
                <a:lnTo>
                  <a:pt x="848232" y="952"/>
                </a:lnTo>
                <a:lnTo>
                  <a:pt x="855019" y="5891"/>
                </a:lnTo>
                <a:lnTo>
                  <a:pt x="862057" y="8730"/>
                </a:lnTo>
                <a:lnTo>
                  <a:pt x="869170" y="15181"/>
                </a:lnTo>
                <a:lnTo>
                  <a:pt x="873925" y="20400"/>
                </a:lnTo>
                <a:lnTo>
                  <a:pt x="875510" y="23124"/>
                </a:lnTo>
                <a:lnTo>
                  <a:pt x="878536" y="31511"/>
                </a:lnTo>
                <a:lnTo>
                  <a:pt x="882057" y="37182"/>
                </a:lnTo>
                <a:lnTo>
                  <a:pt x="888383" y="42878"/>
                </a:lnTo>
                <a:lnTo>
                  <a:pt x="898754" y="51440"/>
                </a:lnTo>
                <a:lnTo>
                  <a:pt x="909369" y="62865"/>
                </a:lnTo>
                <a:lnTo>
                  <a:pt x="921508" y="83937"/>
                </a:lnTo>
                <a:lnTo>
                  <a:pt x="934855" y="101353"/>
                </a:lnTo>
                <a:lnTo>
                  <a:pt x="947074" y="123137"/>
                </a:lnTo>
                <a:lnTo>
                  <a:pt x="957132" y="143245"/>
                </a:lnTo>
                <a:lnTo>
                  <a:pt x="974061" y="166536"/>
                </a:lnTo>
                <a:lnTo>
                  <a:pt x="985393" y="188753"/>
                </a:lnTo>
                <a:lnTo>
                  <a:pt x="987923" y="194415"/>
                </a:lnTo>
                <a:lnTo>
                  <a:pt x="994967" y="203247"/>
                </a:lnTo>
                <a:lnTo>
                  <a:pt x="999067" y="206935"/>
                </a:lnTo>
                <a:lnTo>
                  <a:pt x="1005741" y="216114"/>
                </a:lnTo>
                <a:lnTo>
                  <a:pt x="1020285" y="237529"/>
                </a:lnTo>
                <a:lnTo>
                  <a:pt x="1033792" y="258974"/>
                </a:lnTo>
                <a:lnTo>
                  <a:pt x="1044055" y="278874"/>
                </a:lnTo>
                <a:lnTo>
                  <a:pt x="1052124" y="296837"/>
                </a:lnTo>
                <a:lnTo>
                  <a:pt x="1059542" y="314223"/>
                </a:lnTo>
                <a:lnTo>
                  <a:pt x="1070559" y="331440"/>
                </a:lnTo>
                <a:lnTo>
                  <a:pt x="1083877" y="348606"/>
                </a:lnTo>
                <a:lnTo>
                  <a:pt x="1086916" y="354324"/>
                </a:lnTo>
                <a:lnTo>
                  <a:pt x="1090293" y="365757"/>
                </a:lnTo>
                <a:lnTo>
                  <a:pt x="1099131" y="380998"/>
                </a:lnTo>
                <a:lnTo>
                  <a:pt x="1112960" y="402589"/>
                </a:lnTo>
                <a:lnTo>
                  <a:pt x="1130117" y="428413"/>
                </a:lnTo>
                <a:lnTo>
                  <a:pt x="1142350" y="447533"/>
                </a:lnTo>
                <a:lnTo>
                  <a:pt x="1151297" y="462185"/>
                </a:lnTo>
                <a:lnTo>
                  <a:pt x="1163357" y="482593"/>
                </a:lnTo>
                <a:lnTo>
                  <a:pt x="1175402" y="500390"/>
                </a:lnTo>
                <a:lnTo>
                  <a:pt x="1191175" y="520447"/>
                </a:lnTo>
                <a:lnTo>
                  <a:pt x="1194167" y="524130"/>
                </a:lnTo>
                <a:lnTo>
                  <a:pt x="1196162" y="528490"/>
                </a:lnTo>
                <a:lnTo>
                  <a:pt x="1199762" y="542776"/>
                </a:lnTo>
                <a:lnTo>
                  <a:pt x="1203418" y="550161"/>
                </a:lnTo>
                <a:lnTo>
                  <a:pt x="1219253" y="571422"/>
                </a:lnTo>
                <a:lnTo>
                  <a:pt x="1223986" y="577180"/>
                </a:lnTo>
                <a:lnTo>
                  <a:pt x="1225565" y="580050"/>
                </a:lnTo>
                <a:lnTo>
                  <a:pt x="1228583" y="588639"/>
                </a:lnTo>
                <a:lnTo>
                  <a:pt x="1235919" y="599898"/>
                </a:lnTo>
                <a:lnTo>
                  <a:pt x="1242690" y="608250"/>
                </a:lnTo>
                <a:lnTo>
                  <a:pt x="1243012" y="621739"/>
                </a:lnTo>
                <a:lnTo>
                  <a:pt x="1242219" y="623090"/>
                </a:lnTo>
                <a:lnTo>
                  <a:pt x="1240896" y="623992"/>
                </a:lnTo>
                <a:lnTo>
                  <a:pt x="1236862" y="625436"/>
                </a:lnTo>
                <a:lnTo>
                  <a:pt x="1236531" y="626508"/>
                </a:lnTo>
                <a:lnTo>
                  <a:pt x="1236163" y="630238"/>
                </a:lnTo>
                <a:lnTo>
                  <a:pt x="1235271" y="631614"/>
                </a:lnTo>
                <a:lnTo>
                  <a:pt x="1233884" y="632531"/>
                </a:lnTo>
                <a:lnTo>
                  <a:pt x="1232164" y="633142"/>
                </a:lnTo>
                <a:lnTo>
                  <a:pt x="1228137" y="636361"/>
                </a:lnTo>
                <a:lnTo>
                  <a:pt x="1225952" y="638553"/>
                </a:lnTo>
                <a:lnTo>
                  <a:pt x="1223702" y="640015"/>
                </a:lnTo>
                <a:lnTo>
                  <a:pt x="1219084" y="641639"/>
                </a:lnTo>
                <a:lnTo>
                  <a:pt x="1208859" y="643633"/>
                </a:lnTo>
                <a:lnTo>
                  <a:pt x="1194491" y="649672"/>
                </a:lnTo>
                <a:lnTo>
                  <a:pt x="1180502" y="652221"/>
                </a:lnTo>
                <a:lnTo>
                  <a:pt x="1168312" y="657330"/>
                </a:lnTo>
                <a:lnTo>
                  <a:pt x="1145451" y="659841"/>
                </a:lnTo>
                <a:lnTo>
                  <a:pt x="1137210" y="659975"/>
                </a:lnTo>
                <a:lnTo>
                  <a:pt x="1128256" y="662575"/>
                </a:lnTo>
                <a:lnTo>
                  <a:pt x="1118985" y="665953"/>
                </a:lnTo>
                <a:lnTo>
                  <a:pt x="1085839" y="668497"/>
                </a:lnTo>
                <a:lnTo>
                  <a:pt x="1075527" y="669538"/>
                </a:lnTo>
                <a:lnTo>
                  <a:pt x="1046361" y="676027"/>
                </a:lnTo>
                <a:lnTo>
                  <a:pt x="1025721" y="677943"/>
                </a:lnTo>
                <a:lnTo>
                  <a:pt x="999537" y="683967"/>
                </a:lnTo>
                <a:lnTo>
                  <a:pt x="962866" y="685639"/>
                </a:lnTo>
                <a:lnTo>
                  <a:pt x="949434" y="686681"/>
                </a:lnTo>
                <a:lnTo>
                  <a:pt x="914310" y="693172"/>
                </a:lnTo>
                <a:lnTo>
                  <a:pt x="878670" y="701000"/>
                </a:lnTo>
                <a:lnTo>
                  <a:pt x="800804" y="707111"/>
                </a:lnTo>
                <a:lnTo>
                  <a:pt x="762313" y="709560"/>
                </a:lnTo>
                <a:lnTo>
                  <a:pt x="727256" y="710937"/>
                </a:lnTo>
                <a:lnTo>
                  <a:pt x="686556" y="711441"/>
                </a:lnTo>
                <a:lnTo>
                  <a:pt x="464341" y="711518"/>
                </a:lnTo>
                <a:lnTo>
                  <a:pt x="452172" y="708977"/>
                </a:lnTo>
                <a:lnTo>
                  <a:pt x="440678" y="705626"/>
                </a:lnTo>
                <a:lnTo>
                  <a:pt x="406900" y="703298"/>
                </a:lnTo>
                <a:lnTo>
                  <a:pt x="370456" y="702976"/>
                </a:lnTo>
                <a:lnTo>
                  <a:pt x="75440" y="702945"/>
                </a:lnTo>
                <a:lnTo>
                  <a:pt x="73312" y="703898"/>
                </a:lnTo>
                <a:lnTo>
                  <a:pt x="66525" y="708837"/>
                </a:lnTo>
                <a:lnTo>
                  <a:pt x="57562" y="711413"/>
                </a:lnTo>
                <a:lnTo>
                  <a:pt x="35719" y="7115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InkAnnotation506"/>
          <p:cNvSpPr/>
          <p:nvPr/>
        </p:nvSpPr>
        <p:spPr>
          <a:xfrm>
            <a:off x="3214695" y="6138017"/>
            <a:ext cx="92862" cy="171236"/>
          </a:xfrm>
          <a:custGeom>
            <a:avLst/>
            <a:gdLst/>
            <a:ahLst/>
            <a:cxnLst/>
            <a:rect l="0" t="0" r="0" b="0"/>
            <a:pathLst>
              <a:path w="92862" h="171236">
                <a:moveTo>
                  <a:pt x="64286" y="42755"/>
                </a:moveTo>
                <a:lnTo>
                  <a:pt x="64286" y="34288"/>
                </a:lnTo>
                <a:lnTo>
                  <a:pt x="62169" y="34229"/>
                </a:lnTo>
                <a:lnTo>
                  <a:pt x="57437" y="34185"/>
                </a:lnTo>
                <a:lnTo>
                  <a:pt x="57230" y="29633"/>
                </a:lnTo>
                <a:lnTo>
                  <a:pt x="56407" y="28292"/>
                </a:lnTo>
                <a:lnTo>
                  <a:pt x="55064" y="27398"/>
                </a:lnTo>
                <a:lnTo>
                  <a:pt x="53376" y="26802"/>
                </a:lnTo>
                <a:lnTo>
                  <a:pt x="51456" y="26405"/>
                </a:lnTo>
                <a:lnTo>
                  <a:pt x="49383" y="26140"/>
                </a:lnTo>
                <a:lnTo>
                  <a:pt x="43237" y="25641"/>
                </a:lnTo>
                <a:lnTo>
                  <a:pt x="38814" y="25616"/>
                </a:lnTo>
                <a:lnTo>
                  <a:pt x="40530" y="25613"/>
                </a:lnTo>
                <a:lnTo>
                  <a:pt x="38373" y="25611"/>
                </a:lnTo>
                <a:lnTo>
                  <a:pt x="21717" y="25611"/>
                </a:lnTo>
                <a:lnTo>
                  <a:pt x="21511" y="30161"/>
                </a:lnTo>
                <a:lnTo>
                  <a:pt x="21424" y="34180"/>
                </a:lnTo>
                <a:lnTo>
                  <a:pt x="7223" y="34183"/>
                </a:lnTo>
                <a:lnTo>
                  <a:pt x="7162" y="38734"/>
                </a:lnTo>
                <a:lnTo>
                  <a:pt x="7137" y="42651"/>
                </a:lnTo>
                <a:lnTo>
                  <a:pt x="5019" y="42708"/>
                </a:lnTo>
                <a:lnTo>
                  <a:pt x="18" y="42755"/>
                </a:lnTo>
                <a:lnTo>
                  <a:pt x="0" y="42755"/>
                </a:lnTo>
                <a:lnTo>
                  <a:pt x="7049" y="42755"/>
                </a:lnTo>
                <a:lnTo>
                  <a:pt x="9214" y="40215"/>
                </a:lnTo>
                <a:lnTo>
                  <a:pt x="10902" y="38205"/>
                </a:lnTo>
                <a:lnTo>
                  <a:pt x="12822" y="36864"/>
                </a:lnTo>
                <a:lnTo>
                  <a:pt x="14895" y="35970"/>
                </a:lnTo>
                <a:lnTo>
                  <a:pt x="20134" y="34536"/>
                </a:lnTo>
                <a:lnTo>
                  <a:pt x="22967" y="31800"/>
                </a:lnTo>
                <a:lnTo>
                  <a:pt x="27461" y="26833"/>
                </a:lnTo>
                <a:lnTo>
                  <a:pt x="32032" y="21422"/>
                </a:lnTo>
                <a:lnTo>
                  <a:pt x="34052" y="19960"/>
                </a:lnTo>
                <a:lnTo>
                  <a:pt x="36193" y="18986"/>
                </a:lnTo>
                <a:lnTo>
                  <a:pt x="38413" y="18337"/>
                </a:lnTo>
                <a:lnTo>
                  <a:pt x="40687" y="17904"/>
                </a:lnTo>
                <a:lnTo>
                  <a:pt x="42998" y="17615"/>
                </a:lnTo>
                <a:lnTo>
                  <a:pt x="45331" y="17422"/>
                </a:lnTo>
                <a:lnTo>
                  <a:pt x="46886" y="16342"/>
                </a:lnTo>
                <a:lnTo>
                  <a:pt x="47924" y="14669"/>
                </a:lnTo>
                <a:lnTo>
                  <a:pt x="48615" y="12600"/>
                </a:lnTo>
                <a:lnTo>
                  <a:pt x="49870" y="11222"/>
                </a:lnTo>
                <a:lnTo>
                  <a:pt x="51500" y="10303"/>
                </a:lnTo>
                <a:lnTo>
                  <a:pt x="53381" y="9691"/>
                </a:lnTo>
                <a:lnTo>
                  <a:pt x="55429" y="9282"/>
                </a:lnTo>
                <a:lnTo>
                  <a:pt x="57587" y="9010"/>
                </a:lnTo>
                <a:lnTo>
                  <a:pt x="59821" y="8828"/>
                </a:lnTo>
                <a:lnTo>
                  <a:pt x="62103" y="7755"/>
                </a:lnTo>
                <a:lnTo>
                  <a:pt x="64418" y="6087"/>
                </a:lnTo>
                <a:lnTo>
                  <a:pt x="70045" y="1116"/>
                </a:lnTo>
                <a:lnTo>
                  <a:pt x="72931" y="436"/>
                </a:lnTo>
                <a:lnTo>
                  <a:pt x="77459" y="0"/>
                </a:lnTo>
                <a:lnTo>
                  <a:pt x="77831" y="917"/>
                </a:lnTo>
                <a:lnTo>
                  <a:pt x="78353" y="5805"/>
                </a:lnTo>
                <a:lnTo>
                  <a:pt x="78545" y="8115"/>
                </a:lnTo>
                <a:lnTo>
                  <a:pt x="80677" y="10850"/>
                </a:lnTo>
                <a:lnTo>
                  <a:pt x="84722" y="15816"/>
                </a:lnTo>
                <a:lnTo>
                  <a:pt x="85275" y="19034"/>
                </a:lnTo>
                <a:lnTo>
                  <a:pt x="85521" y="23641"/>
                </a:lnTo>
                <a:lnTo>
                  <a:pt x="85630" y="28862"/>
                </a:lnTo>
                <a:lnTo>
                  <a:pt x="85717" y="148480"/>
                </a:lnTo>
                <a:lnTo>
                  <a:pt x="84924" y="150386"/>
                </a:lnTo>
                <a:lnTo>
                  <a:pt x="83600" y="151657"/>
                </a:lnTo>
                <a:lnTo>
                  <a:pt x="81925" y="152504"/>
                </a:lnTo>
                <a:lnTo>
                  <a:pt x="80808" y="154021"/>
                </a:lnTo>
                <a:lnTo>
                  <a:pt x="80063" y="155985"/>
                </a:lnTo>
                <a:lnTo>
                  <a:pt x="79566" y="158246"/>
                </a:lnTo>
                <a:lnTo>
                  <a:pt x="80029" y="159754"/>
                </a:lnTo>
                <a:lnTo>
                  <a:pt x="81131" y="160760"/>
                </a:lnTo>
                <a:lnTo>
                  <a:pt x="84811" y="162373"/>
                </a:lnTo>
                <a:lnTo>
                  <a:pt x="85113" y="163458"/>
                </a:lnTo>
                <a:lnTo>
                  <a:pt x="85538" y="168583"/>
                </a:lnTo>
                <a:lnTo>
                  <a:pt x="85638" y="170116"/>
                </a:lnTo>
                <a:lnTo>
                  <a:pt x="86458" y="170525"/>
                </a:lnTo>
                <a:lnTo>
                  <a:pt x="87798" y="170798"/>
                </a:lnTo>
                <a:lnTo>
                  <a:pt x="91861" y="171235"/>
                </a:lnTo>
                <a:lnTo>
                  <a:pt x="92194" y="170319"/>
                </a:lnTo>
                <a:lnTo>
                  <a:pt x="92663" y="165430"/>
                </a:lnTo>
                <a:lnTo>
                  <a:pt x="92861" y="1627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InkAnnotation507"/>
          <p:cNvSpPr/>
          <p:nvPr/>
        </p:nvSpPr>
        <p:spPr>
          <a:xfrm>
            <a:off x="3374895" y="6103620"/>
            <a:ext cx="82352" cy="137158"/>
          </a:xfrm>
          <a:custGeom>
            <a:avLst/>
            <a:gdLst/>
            <a:ahLst/>
            <a:cxnLst/>
            <a:rect l="0" t="0" r="0" b="0"/>
            <a:pathLst>
              <a:path w="82352" h="137158">
                <a:moveTo>
                  <a:pt x="25530" y="25717"/>
                </a:moveTo>
                <a:lnTo>
                  <a:pt x="12237" y="25717"/>
                </a:lnTo>
                <a:lnTo>
                  <a:pt x="11906" y="26670"/>
                </a:lnTo>
                <a:lnTo>
                  <a:pt x="11537" y="30268"/>
                </a:lnTo>
                <a:lnTo>
                  <a:pt x="11439" y="32561"/>
                </a:lnTo>
                <a:lnTo>
                  <a:pt x="11268" y="41318"/>
                </a:lnTo>
                <a:lnTo>
                  <a:pt x="9137" y="44716"/>
                </a:lnTo>
                <a:lnTo>
                  <a:pt x="7457" y="46956"/>
                </a:lnTo>
                <a:lnTo>
                  <a:pt x="6338" y="49402"/>
                </a:lnTo>
                <a:lnTo>
                  <a:pt x="5591" y="51984"/>
                </a:lnTo>
                <a:lnTo>
                  <a:pt x="5094" y="54658"/>
                </a:lnTo>
                <a:lnTo>
                  <a:pt x="4762" y="57394"/>
                </a:lnTo>
                <a:lnTo>
                  <a:pt x="4540" y="60170"/>
                </a:lnTo>
                <a:lnTo>
                  <a:pt x="4393" y="62973"/>
                </a:lnTo>
                <a:lnTo>
                  <a:pt x="4229" y="68628"/>
                </a:lnTo>
                <a:lnTo>
                  <a:pt x="4186" y="71470"/>
                </a:lnTo>
                <a:lnTo>
                  <a:pt x="3363" y="74317"/>
                </a:lnTo>
                <a:lnTo>
                  <a:pt x="2020" y="77167"/>
                </a:lnTo>
                <a:lnTo>
                  <a:pt x="332" y="80019"/>
                </a:lnTo>
                <a:lnTo>
                  <a:pt x="0" y="82874"/>
                </a:lnTo>
                <a:lnTo>
                  <a:pt x="572" y="85730"/>
                </a:lnTo>
                <a:lnTo>
                  <a:pt x="1748" y="88585"/>
                </a:lnTo>
                <a:lnTo>
                  <a:pt x="2531" y="92394"/>
                </a:lnTo>
                <a:lnTo>
                  <a:pt x="3054" y="96839"/>
                </a:lnTo>
                <a:lnTo>
                  <a:pt x="3892" y="108558"/>
                </a:lnTo>
                <a:lnTo>
                  <a:pt x="6123" y="112700"/>
                </a:lnTo>
                <a:lnTo>
                  <a:pt x="7830" y="115138"/>
                </a:lnTo>
                <a:lnTo>
                  <a:pt x="8967" y="117716"/>
                </a:lnTo>
                <a:lnTo>
                  <a:pt x="9725" y="120388"/>
                </a:lnTo>
                <a:lnTo>
                  <a:pt x="10231" y="123121"/>
                </a:lnTo>
                <a:lnTo>
                  <a:pt x="11362" y="124943"/>
                </a:lnTo>
                <a:lnTo>
                  <a:pt x="12909" y="126158"/>
                </a:lnTo>
                <a:lnTo>
                  <a:pt x="14735" y="126967"/>
                </a:lnTo>
                <a:lnTo>
                  <a:pt x="15952" y="128460"/>
                </a:lnTo>
                <a:lnTo>
                  <a:pt x="16763" y="130408"/>
                </a:lnTo>
                <a:lnTo>
                  <a:pt x="18065" y="135826"/>
                </a:lnTo>
                <a:lnTo>
                  <a:pt x="18966" y="136271"/>
                </a:lnTo>
                <a:lnTo>
                  <a:pt x="20360" y="136567"/>
                </a:lnTo>
                <a:lnTo>
                  <a:pt x="24508" y="137043"/>
                </a:lnTo>
                <a:lnTo>
                  <a:pt x="25643" y="137082"/>
                </a:lnTo>
                <a:lnTo>
                  <a:pt x="42296" y="137157"/>
                </a:lnTo>
                <a:lnTo>
                  <a:pt x="43851" y="136206"/>
                </a:lnTo>
                <a:lnTo>
                  <a:pt x="44888" y="134619"/>
                </a:lnTo>
                <a:lnTo>
                  <a:pt x="45579" y="132609"/>
                </a:lnTo>
                <a:lnTo>
                  <a:pt x="46833" y="131268"/>
                </a:lnTo>
                <a:lnTo>
                  <a:pt x="48463" y="130375"/>
                </a:lnTo>
                <a:lnTo>
                  <a:pt x="50344" y="129778"/>
                </a:lnTo>
                <a:lnTo>
                  <a:pt x="52391" y="128429"/>
                </a:lnTo>
                <a:lnTo>
                  <a:pt x="54550" y="126578"/>
                </a:lnTo>
                <a:lnTo>
                  <a:pt x="56783" y="124390"/>
                </a:lnTo>
                <a:lnTo>
                  <a:pt x="58271" y="121979"/>
                </a:lnTo>
                <a:lnTo>
                  <a:pt x="59263" y="119420"/>
                </a:lnTo>
                <a:lnTo>
                  <a:pt x="59925" y="116761"/>
                </a:lnTo>
                <a:lnTo>
                  <a:pt x="61160" y="114035"/>
                </a:lnTo>
                <a:lnTo>
                  <a:pt x="62777" y="111266"/>
                </a:lnTo>
                <a:lnTo>
                  <a:pt x="64648" y="108468"/>
                </a:lnTo>
                <a:lnTo>
                  <a:pt x="66690" y="105649"/>
                </a:lnTo>
                <a:lnTo>
                  <a:pt x="68845" y="102817"/>
                </a:lnTo>
                <a:lnTo>
                  <a:pt x="71075" y="99978"/>
                </a:lnTo>
                <a:lnTo>
                  <a:pt x="72562" y="97132"/>
                </a:lnTo>
                <a:lnTo>
                  <a:pt x="73554" y="94283"/>
                </a:lnTo>
                <a:lnTo>
                  <a:pt x="74215" y="91430"/>
                </a:lnTo>
                <a:lnTo>
                  <a:pt x="75449" y="87623"/>
                </a:lnTo>
                <a:lnTo>
                  <a:pt x="77066" y="83181"/>
                </a:lnTo>
                <a:lnTo>
                  <a:pt x="78937" y="78313"/>
                </a:lnTo>
                <a:lnTo>
                  <a:pt x="80184" y="74117"/>
                </a:lnTo>
                <a:lnTo>
                  <a:pt x="81016" y="70366"/>
                </a:lnTo>
                <a:lnTo>
                  <a:pt x="81571" y="66913"/>
                </a:lnTo>
                <a:lnTo>
                  <a:pt x="81940" y="59849"/>
                </a:lnTo>
                <a:lnTo>
                  <a:pt x="82351" y="39300"/>
                </a:lnTo>
                <a:lnTo>
                  <a:pt x="81667" y="30962"/>
                </a:lnTo>
                <a:lnTo>
                  <a:pt x="80417" y="24452"/>
                </a:lnTo>
                <a:lnTo>
                  <a:pt x="78790" y="19158"/>
                </a:lnTo>
                <a:lnTo>
                  <a:pt x="76912" y="15630"/>
                </a:lnTo>
                <a:lnTo>
                  <a:pt x="74866" y="13277"/>
                </a:lnTo>
                <a:lnTo>
                  <a:pt x="72708" y="11709"/>
                </a:lnTo>
                <a:lnTo>
                  <a:pt x="70475" y="9711"/>
                </a:lnTo>
                <a:lnTo>
                  <a:pt x="68194" y="7427"/>
                </a:lnTo>
                <a:lnTo>
                  <a:pt x="65878" y="4951"/>
                </a:lnTo>
                <a:lnTo>
                  <a:pt x="63541" y="3301"/>
                </a:lnTo>
                <a:lnTo>
                  <a:pt x="61190" y="2200"/>
                </a:lnTo>
                <a:lnTo>
                  <a:pt x="55504" y="434"/>
                </a:lnTo>
                <a:lnTo>
                  <a:pt x="53450" y="289"/>
                </a:lnTo>
                <a:lnTo>
                  <a:pt x="46935" y="129"/>
                </a:lnTo>
                <a:lnTo>
                  <a:pt x="1124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InkAnnotation508"/>
          <p:cNvSpPr/>
          <p:nvPr/>
        </p:nvSpPr>
        <p:spPr>
          <a:xfrm>
            <a:off x="3665765" y="5752148"/>
            <a:ext cx="98874" cy="162875"/>
          </a:xfrm>
          <a:custGeom>
            <a:avLst/>
            <a:gdLst/>
            <a:ahLst/>
            <a:cxnLst/>
            <a:rect l="0" t="0" r="0" b="0"/>
            <a:pathLst>
              <a:path w="98874" h="162875">
                <a:moveTo>
                  <a:pt x="70416" y="0"/>
                </a:moveTo>
                <a:lnTo>
                  <a:pt x="59567" y="0"/>
                </a:lnTo>
                <a:lnTo>
                  <a:pt x="58421" y="952"/>
                </a:lnTo>
                <a:lnTo>
                  <a:pt x="57657" y="2540"/>
                </a:lnTo>
                <a:lnTo>
                  <a:pt x="57148" y="4551"/>
                </a:lnTo>
                <a:lnTo>
                  <a:pt x="56014" y="5891"/>
                </a:lnTo>
                <a:lnTo>
                  <a:pt x="54465" y="6784"/>
                </a:lnTo>
                <a:lnTo>
                  <a:pt x="52638" y="7381"/>
                </a:lnTo>
                <a:lnTo>
                  <a:pt x="50626" y="8730"/>
                </a:lnTo>
                <a:lnTo>
                  <a:pt x="48492" y="10583"/>
                </a:lnTo>
                <a:lnTo>
                  <a:pt x="46275" y="12770"/>
                </a:lnTo>
                <a:lnTo>
                  <a:pt x="44003" y="15181"/>
                </a:lnTo>
                <a:lnTo>
                  <a:pt x="39362" y="20400"/>
                </a:lnTo>
                <a:lnTo>
                  <a:pt x="27541" y="34342"/>
                </a:lnTo>
                <a:lnTo>
                  <a:pt x="25163" y="37182"/>
                </a:lnTo>
                <a:lnTo>
                  <a:pt x="22785" y="40980"/>
                </a:lnTo>
                <a:lnTo>
                  <a:pt x="20406" y="45417"/>
                </a:lnTo>
                <a:lnTo>
                  <a:pt x="18026" y="50281"/>
                </a:lnTo>
                <a:lnTo>
                  <a:pt x="16439" y="54475"/>
                </a:lnTo>
                <a:lnTo>
                  <a:pt x="15382" y="58225"/>
                </a:lnTo>
                <a:lnTo>
                  <a:pt x="14676" y="61676"/>
                </a:lnTo>
                <a:lnTo>
                  <a:pt x="13412" y="64929"/>
                </a:lnTo>
                <a:lnTo>
                  <a:pt x="11776" y="68051"/>
                </a:lnTo>
                <a:lnTo>
                  <a:pt x="9891" y="71084"/>
                </a:lnTo>
                <a:lnTo>
                  <a:pt x="8635" y="74059"/>
                </a:lnTo>
                <a:lnTo>
                  <a:pt x="7797" y="76996"/>
                </a:lnTo>
                <a:lnTo>
                  <a:pt x="6453" y="84000"/>
                </a:lnTo>
                <a:lnTo>
                  <a:pt x="4152" y="87498"/>
                </a:lnTo>
                <a:lnTo>
                  <a:pt x="0" y="92954"/>
                </a:lnTo>
                <a:lnTo>
                  <a:pt x="453" y="94355"/>
                </a:lnTo>
                <a:lnTo>
                  <a:pt x="3074" y="98449"/>
                </a:lnTo>
                <a:lnTo>
                  <a:pt x="6043" y="102754"/>
                </a:lnTo>
                <a:lnTo>
                  <a:pt x="8203" y="102818"/>
                </a:lnTo>
                <a:lnTo>
                  <a:pt x="16058" y="102859"/>
                </a:lnTo>
                <a:lnTo>
                  <a:pt x="18302" y="101910"/>
                </a:lnTo>
                <a:lnTo>
                  <a:pt x="20592" y="100325"/>
                </a:lnTo>
                <a:lnTo>
                  <a:pt x="22913" y="98316"/>
                </a:lnTo>
                <a:lnTo>
                  <a:pt x="25253" y="96976"/>
                </a:lnTo>
                <a:lnTo>
                  <a:pt x="27608" y="96083"/>
                </a:lnTo>
                <a:lnTo>
                  <a:pt x="29971" y="95488"/>
                </a:lnTo>
                <a:lnTo>
                  <a:pt x="33134" y="95091"/>
                </a:lnTo>
                <a:lnTo>
                  <a:pt x="36830" y="94826"/>
                </a:lnTo>
                <a:lnTo>
                  <a:pt x="40882" y="94650"/>
                </a:lnTo>
                <a:lnTo>
                  <a:pt x="44376" y="93579"/>
                </a:lnTo>
                <a:lnTo>
                  <a:pt x="47500" y="91914"/>
                </a:lnTo>
                <a:lnTo>
                  <a:pt x="50376" y="89851"/>
                </a:lnTo>
                <a:lnTo>
                  <a:pt x="53087" y="88475"/>
                </a:lnTo>
                <a:lnTo>
                  <a:pt x="55688" y="87558"/>
                </a:lnTo>
                <a:lnTo>
                  <a:pt x="58216" y="86947"/>
                </a:lnTo>
                <a:lnTo>
                  <a:pt x="60695" y="86540"/>
                </a:lnTo>
                <a:lnTo>
                  <a:pt x="63142" y="86268"/>
                </a:lnTo>
                <a:lnTo>
                  <a:pt x="65567" y="86087"/>
                </a:lnTo>
                <a:lnTo>
                  <a:pt x="72494" y="85885"/>
                </a:lnTo>
                <a:lnTo>
                  <a:pt x="82292" y="85756"/>
                </a:lnTo>
                <a:lnTo>
                  <a:pt x="83889" y="86698"/>
                </a:lnTo>
                <a:lnTo>
                  <a:pt x="85749" y="88279"/>
                </a:lnTo>
                <a:lnTo>
                  <a:pt x="87782" y="90284"/>
                </a:lnTo>
                <a:lnTo>
                  <a:pt x="89931" y="91622"/>
                </a:lnTo>
                <a:lnTo>
                  <a:pt x="92157" y="92514"/>
                </a:lnTo>
                <a:lnTo>
                  <a:pt x="97642" y="93945"/>
                </a:lnTo>
                <a:lnTo>
                  <a:pt x="98091" y="98825"/>
                </a:lnTo>
                <a:lnTo>
                  <a:pt x="98391" y="106840"/>
                </a:lnTo>
                <a:lnTo>
                  <a:pt x="98873" y="135722"/>
                </a:lnTo>
                <a:lnTo>
                  <a:pt x="98118" y="139058"/>
                </a:lnTo>
                <a:lnTo>
                  <a:pt x="96822" y="141283"/>
                </a:lnTo>
                <a:lnTo>
                  <a:pt x="95164" y="142766"/>
                </a:lnTo>
                <a:lnTo>
                  <a:pt x="93264" y="144706"/>
                </a:lnTo>
                <a:lnTo>
                  <a:pt x="91205" y="146953"/>
                </a:lnTo>
                <a:lnTo>
                  <a:pt x="85988" y="152852"/>
                </a:lnTo>
                <a:lnTo>
                  <a:pt x="81291" y="158425"/>
                </a:lnTo>
                <a:lnTo>
                  <a:pt x="79254" y="159909"/>
                </a:lnTo>
                <a:lnTo>
                  <a:pt x="77102" y="160898"/>
                </a:lnTo>
                <a:lnTo>
                  <a:pt x="71737" y="162486"/>
                </a:lnTo>
                <a:lnTo>
                  <a:pt x="68886" y="162702"/>
                </a:lnTo>
                <a:lnTo>
                  <a:pt x="64974" y="162800"/>
                </a:lnTo>
                <a:lnTo>
                  <a:pt x="52728" y="162874"/>
                </a:lnTo>
                <a:lnTo>
                  <a:pt x="51480" y="161923"/>
                </a:lnTo>
                <a:lnTo>
                  <a:pt x="50648" y="160335"/>
                </a:lnTo>
                <a:lnTo>
                  <a:pt x="50093" y="158325"/>
                </a:lnTo>
                <a:lnTo>
                  <a:pt x="48930" y="156985"/>
                </a:lnTo>
                <a:lnTo>
                  <a:pt x="47361" y="156092"/>
                </a:lnTo>
                <a:lnTo>
                  <a:pt x="45521" y="155496"/>
                </a:lnTo>
                <a:lnTo>
                  <a:pt x="44294" y="154146"/>
                </a:lnTo>
                <a:lnTo>
                  <a:pt x="43476" y="152294"/>
                </a:lnTo>
                <a:lnTo>
                  <a:pt x="42568" y="147696"/>
                </a:lnTo>
                <a:lnTo>
                  <a:pt x="42326" y="145136"/>
                </a:lnTo>
                <a:lnTo>
                  <a:pt x="42164" y="142477"/>
                </a:lnTo>
                <a:lnTo>
                  <a:pt x="42057" y="139752"/>
                </a:lnTo>
                <a:lnTo>
                  <a:pt x="41936" y="134184"/>
                </a:lnTo>
                <a:lnTo>
                  <a:pt x="41869" y="125694"/>
                </a:lnTo>
                <a:lnTo>
                  <a:pt x="42654" y="122849"/>
                </a:lnTo>
                <a:lnTo>
                  <a:pt x="43970" y="119999"/>
                </a:lnTo>
                <a:lnTo>
                  <a:pt x="45642" y="117147"/>
                </a:lnTo>
                <a:lnTo>
                  <a:pt x="46756" y="114292"/>
                </a:lnTo>
                <a:lnTo>
                  <a:pt x="47499" y="111437"/>
                </a:lnTo>
                <a:lnTo>
                  <a:pt x="47995" y="108581"/>
                </a:lnTo>
                <a:lnTo>
                  <a:pt x="49118" y="104773"/>
                </a:lnTo>
                <a:lnTo>
                  <a:pt x="50661" y="100328"/>
                </a:lnTo>
                <a:lnTo>
                  <a:pt x="52484" y="95460"/>
                </a:lnTo>
                <a:lnTo>
                  <a:pt x="54493" y="91263"/>
                </a:lnTo>
                <a:lnTo>
                  <a:pt x="56625" y="87512"/>
                </a:lnTo>
                <a:lnTo>
                  <a:pt x="58841" y="84058"/>
                </a:lnTo>
                <a:lnTo>
                  <a:pt x="61112" y="80803"/>
                </a:lnTo>
                <a:lnTo>
                  <a:pt x="63420" y="77681"/>
                </a:lnTo>
                <a:lnTo>
                  <a:pt x="65752" y="74647"/>
                </a:lnTo>
                <a:lnTo>
                  <a:pt x="67306" y="71672"/>
                </a:lnTo>
                <a:lnTo>
                  <a:pt x="68343" y="68736"/>
                </a:lnTo>
                <a:lnTo>
                  <a:pt x="69034" y="65826"/>
                </a:lnTo>
                <a:lnTo>
                  <a:pt x="70288" y="62935"/>
                </a:lnTo>
                <a:lnTo>
                  <a:pt x="71919" y="60054"/>
                </a:lnTo>
                <a:lnTo>
                  <a:pt x="73799" y="57180"/>
                </a:lnTo>
                <a:lnTo>
                  <a:pt x="75846" y="54313"/>
                </a:lnTo>
                <a:lnTo>
                  <a:pt x="78005" y="51448"/>
                </a:lnTo>
                <a:lnTo>
                  <a:pt x="80238" y="48587"/>
                </a:lnTo>
                <a:lnTo>
                  <a:pt x="81726" y="45726"/>
                </a:lnTo>
                <a:lnTo>
                  <a:pt x="82719" y="42866"/>
                </a:lnTo>
                <a:lnTo>
                  <a:pt x="84311" y="35983"/>
                </a:lnTo>
                <a:lnTo>
                  <a:pt x="85236" y="35420"/>
                </a:lnTo>
                <a:lnTo>
                  <a:pt x="86646" y="35043"/>
                </a:lnTo>
                <a:lnTo>
                  <a:pt x="91807" y="34295"/>
                </a:lnTo>
                <a:lnTo>
                  <a:pt x="91842" y="34291"/>
                </a:lnTo>
                <a:lnTo>
                  <a:pt x="91844" y="34290"/>
                </a:lnTo>
                <a:lnTo>
                  <a:pt x="91845" y="34290"/>
                </a:lnTo>
                <a:lnTo>
                  <a:pt x="91847" y="3428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InkAnnotation509"/>
          <p:cNvSpPr/>
          <p:nvPr/>
        </p:nvSpPr>
        <p:spPr>
          <a:xfrm>
            <a:off x="3814765" y="5709285"/>
            <a:ext cx="78256" cy="145724"/>
          </a:xfrm>
          <a:custGeom>
            <a:avLst/>
            <a:gdLst/>
            <a:ahLst/>
            <a:cxnLst/>
            <a:rect l="0" t="0" r="0" b="0"/>
            <a:pathLst>
              <a:path w="78256" h="145724">
                <a:moveTo>
                  <a:pt x="35716" y="0"/>
                </a:moveTo>
                <a:lnTo>
                  <a:pt x="29565" y="0"/>
                </a:lnTo>
                <a:lnTo>
                  <a:pt x="29234" y="953"/>
                </a:lnTo>
                <a:lnTo>
                  <a:pt x="28867" y="4551"/>
                </a:lnTo>
                <a:lnTo>
                  <a:pt x="27975" y="6844"/>
                </a:lnTo>
                <a:lnTo>
                  <a:pt x="26587" y="9325"/>
                </a:lnTo>
                <a:lnTo>
                  <a:pt x="24867" y="11932"/>
                </a:lnTo>
                <a:lnTo>
                  <a:pt x="22927" y="14622"/>
                </a:lnTo>
                <a:lnTo>
                  <a:pt x="20840" y="17368"/>
                </a:lnTo>
                <a:lnTo>
                  <a:pt x="18655" y="20151"/>
                </a:lnTo>
                <a:lnTo>
                  <a:pt x="17198" y="22959"/>
                </a:lnTo>
                <a:lnTo>
                  <a:pt x="16227" y="25783"/>
                </a:lnTo>
                <a:lnTo>
                  <a:pt x="15579" y="28620"/>
                </a:lnTo>
                <a:lnTo>
                  <a:pt x="15148" y="31462"/>
                </a:lnTo>
                <a:lnTo>
                  <a:pt x="14860" y="34310"/>
                </a:lnTo>
                <a:lnTo>
                  <a:pt x="14669" y="37161"/>
                </a:lnTo>
                <a:lnTo>
                  <a:pt x="13747" y="40014"/>
                </a:lnTo>
                <a:lnTo>
                  <a:pt x="12338" y="42868"/>
                </a:lnTo>
                <a:lnTo>
                  <a:pt x="10606" y="45724"/>
                </a:lnTo>
                <a:lnTo>
                  <a:pt x="9451" y="49533"/>
                </a:lnTo>
                <a:lnTo>
                  <a:pt x="8681" y="53977"/>
                </a:lnTo>
                <a:lnTo>
                  <a:pt x="8168" y="58844"/>
                </a:lnTo>
                <a:lnTo>
                  <a:pt x="7032" y="63042"/>
                </a:lnTo>
                <a:lnTo>
                  <a:pt x="5480" y="66793"/>
                </a:lnTo>
                <a:lnTo>
                  <a:pt x="3653" y="70246"/>
                </a:lnTo>
                <a:lnTo>
                  <a:pt x="2434" y="74453"/>
                </a:lnTo>
                <a:lnTo>
                  <a:pt x="1622" y="79164"/>
                </a:lnTo>
                <a:lnTo>
                  <a:pt x="1080" y="84208"/>
                </a:lnTo>
                <a:lnTo>
                  <a:pt x="719" y="88524"/>
                </a:lnTo>
                <a:lnTo>
                  <a:pt x="479" y="92353"/>
                </a:lnTo>
                <a:lnTo>
                  <a:pt x="318" y="95859"/>
                </a:lnTo>
                <a:lnTo>
                  <a:pt x="140" y="102293"/>
                </a:lnTo>
                <a:lnTo>
                  <a:pt x="26" y="114186"/>
                </a:lnTo>
                <a:lnTo>
                  <a:pt x="0" y="131435"/>
                </a:lnTo>
                <a:lnTo>
                  <a:pt x="792" y="133344"/>
                </a:lnTo>
                <a:lnTo>
                  <a:pt x="2115" y="134615"/>
                </a:lnTo>
                <a:lnTo>
                  <a:pt x="6148" y="136657"/>
                </a:lnTo>
                <a:lnTo>
                  <a:pt x="7273" y="137777"/>
                </a:lnTo>
                <a:lnTo>
                  <a:pt x="8817" y="139476"/>
                </a:lnTo>
                <a:lnTo>
                  <a:pt x="13205" y="144497"/>
                </a:lnTo>
                <a:lnTo>
                  <a:pt x="14359" y="144909"/>
                </a:lnTo>
                <a:lnTo>
                  <a:pt x="15922" y="145183"/>
                </a:lnTo>
                <a:lnTo>
                  <a:pt x="20341" y="145624"/>
                </a:lnTo>
                <a:lnTo>
                  <a:pt x="23061" y="145684"/>
                </a:lnTo>
                <a:lnTo>
                  <a:pt x="31276" y="145723"/>
                </a:lnTo>
                <a:lnTo>
                  <a:pt x="33550" y="144773"/>
                </a:lnTo>
                <a:lnTo>
                  <a:pt x="35860" y="143188"/>
                </a:lnTo>
                <a:lnTo>
                  <a:pt x="38193" y="141179"/>
                </a:lnTo>
                <a:lnTo>
                  <a:pt x="40542" y="139839"/>
                </a:lnTo>
                <a:lnTo>
                  <a:pt x="42902" y="138946"/>
                </a:lnTo>
                <a:lnTo>
                  <a:pt x="45269" y="138351"/>
                </a:lnTo>
                <a:lnTo>
                  <a:pt x="46847" y="137001"/>
                </a:lnTo>
                <a:lnTo>
                  <a:pt x="47900" y="135149"/>
                </a:lnTo>
                <a:lnTo>
                  <a:pt x="48601" y="132962"/>
                </a:lnTo>
                <a:lnTo>
                  <a:pt x="49863" y="130551"/>
                </a:lnTo>
                <a:lnTo>
                  <a:pt x="51497" y="127992"/>
                </a:lnTo>
                <a:lnTo>
                  <a:pt x="53381" y="125333"/>
                </a:lnTo>
                <a:lnTo>
                  <a:pt x="55430" y="123560"/>
                </a:lnTo>
                <a:lnTo>
                  <a:pt x="57590" y="122378"/>
                </a:lnTo>
                <a:lnTo>
                  <a:pt x="59823" y="121591"/>
                </a:lnTo>
                <a:lnTo>
                  <a:pt x="61312" y="120113"/>
                </a:lnTo>
                <a:lnTo>
                  <a:pt x="62306" y="118175"/>
                </a:lnTo>
                <a:lnTo>
                  <a:pt x="62967" y="115931"/>
                </a:lnTo>
                <a:lnTo>
                  <a:pt x="64202" y="113482"/>
                </a:lnTo>
                <a:lnTo>
                  <a:pt x="65819" y="110898"/>
                </a:lnTo>
                <a:lnTo>
                  <a:pt x="67691" y="108221"/>
                </a:lnTo>
                <a:lnTo>
                  <a:pt x="68939" y="105485"/>
                </a:lnTo>
                <a:lnTo>
                  <a:pt x="69771" y="102708"/>
                </a:lnTo>
                <a:lnTo>
                  <a:pt x="70326" y="99905"/>
                </a:lnTo>
                <a:lnTo>
                  <a:pt x="71489" y="98036"/>
                </a:lnTo>
                <a:lnTo>
                  <a:pt x="73058" y="96790"/>
                </a:lnTo>
                <a:lnTo>
                  <a:pt x="74899" y="95959"/>
                </a:lnTo>
                <a:lnTo>
                  <a:pt x="76125" y="94453"/>
                </a:lnTo>
                <a:lnTo>
                  <a:pt x="76943" y="92496"/>
                </a:lnTo>
                <a:lnTo>
                  <a:pt x="77488" y="90239"/>
                </a:lnTo>
                <a:lnTo>
                  <a:pt x="77852" y="87782"/>
                </a:lnTo>
                <a:lnTo>
                  <a:pt x="78094" y="85191"/>
                </a:lnTo>
                <a:lnTo>
                  <a:pt x="78255" y="82512"/>
                </a:lnTo>
                <a:lnTo>
                  <a:pt x="77570" y="80725"/>
                </a:lnTo>
                <a:lnTo>
                  <a:pt x="76318" y="79535"/>
                </a:lnTo>
                <a:lnTo>
                  <a:pt x="74690" y="78740"/>
                </a:lnTo>
                <a:lnTo>
                  <a:pt x="73605" y="77259"/>
                </a:lnTo>
                <a:lnTo>
                  <a:pt x="72882" y="75318"/>
                </a:lnTo>
                <a:lnTo>
                  <a:pt x="71720" y="69911"/>
                </a:lnTo>
                <a:lnTo>
                  <a:pt x="69445" y="66631"/>
                </a:lnTo>
                <a:lnTo>
                  <a:pt x="67727" y="64423"/>
                </a:lnTo>
                <a:lnTo>
                  <a:pt x="65788" y="62952"/>
                </a:lnTo>
                <a:lnTo>
                  <a:pt x="63702" y="61970"/>
                </a:lnTo>
                <a:lnTo>
                  <a:pt x="61517" y="61316"/>
                </a:lnTo>
                <a:lnTo>
                  <a:pt x="59267" y="60879"/>
                </a:lnTo>
                <a:lnTo>
                  <a:pt x="56973" y="60589"/>
                </a:lnTo>
                <a:lnTo>
                  <a:pt x="51380" y="60122"/>
                </a:lnTo>
                <a:lnTo>
                  <a:pt x="50128" y="59131"/>
                </a:lnTo>
                <a:lnTo>
                  <a:pt x="48498" y="57518"/>
                </a:lnTo>
                <a:lnTo>
                  <a:pt x="46619" y="55491"/>
                </a:lnTo>
                <a:lnTo>
                  <a:pt x="44572" y="54138"/>
                </a:lnTo>
                <a:lnTo>
                  <a:pt x="42414" y="53238"/>
                </a:lnTo>
                <a:lnTo>
                  <a:pt x="40181" y="52637"/>
                </a:lnTo>
                <a:lnTo>
                  <a:pt x="37899" y="52236"/>
                </a:lnTo>
                <a:lnTo>
                  <a:pt x="35584" y="51969"/>
                </a:lnTo>
                <a:lnTo>
                  <a:pt x="29957" y="51540"/>
                </a:lnTo>
                <a:lnTo>
                  <a:pt x="27071" y="51482"/>
                </a:lnTo>
                <a:lnTo>
                  <a:pt x="21428" y="514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InkAnnotation510"/>
          <p:cNvSpPr/>
          <p:nvPr/>
        </p:nvSpPr>
        <p:spPr>
          <a:xfrm>
            <a:off x="4172037" y="5769292"/>
            <a:ext cx="28489" cy="180024"/>
          </a:xfrm>
          <a:custGeom>
            <a:avLst/>
            <a:gdLst/>
            <a:ahLst/>
            <a:cxnLst/>
            <a:rect l="0" t="0" r="0" b="0"/>
            <a:pathLst>
              <a:path w="28489" h="180024">
                <a:moveTo>
                  <a:pt x="14200" y="0"/>
                </a:moveTo>
                <a:lnTo>
                  <a:pt x="7351" y="0"/>
                </a:lnTo>
                <a:lnTo>
                  <a:pt x="7143" y="4551"/>
                </a:lnTo>
                <a:lnTo>
                  <a:pt x="7062" y="22959"/>
                </a:lnTo>
                <a:lnTo>
                  <a:pt x="7059" y="28619"/>
                </a:lnTo>
                <a:lnTo>
                  <a:pt x="6264" y="32415"/>
                </a:lnTo>
                <a:lnTo>
                  <a:pt x="4941" y="36850"/>
                </a:lnTo>
                <a:lnTo>
                  <a:pt x="3265" y="41712"/>
                </a:lnTo>
                <a:lnTo>
                  <a:pt x="2147" y="46858"/>
                </a:lnTo>
                <a:lnTo>
                  <a:pt x="1402" y="52194"/>
                </a:lnTo>
                <a:lnTo>
                  <a:pt x="906" y="57656"/>
                </a:lnTo>
                <a:lnTo>
                  <a:pt x="575" y="62250"/>
                </a:lnTo>
                <a:lnTo>
                  <a:pt x="354" y="66265"/>
                </a:lnTo>
                <a:lnTo>
                  <a:pt x="207" y="69894"/>
                </a:lnTo>
                <a:lnTo>
                  <a:pt x="43" y="79007"/>
                </a:lnTo>
                <a:lnTo>
                  <a:pt x="0" y="84104"/>
                </a:lnTo>
                <a:lnTo>
                  <a:pt x="764" y="89406"/>
                </a:lnTo>
                <a:lnTo>
                  <a:pt x="2068" y="94848"/>
                </a:lnTo>
                <a:lnTo>
                  <a:pt x="3731" y="100379"/>
                </a:lnTo>
                <a:lnTo>
                  <a:pt x="4839" y="105972"/>
                </a:lnTo>
                <a:lnTo>
                  <a:pt x="5579" y="111605"/>
                </a:lnTo>
                <a:lnTo>
                  <a:pt x="6071" y="117266"/>
                </a:lnTo>
                <a:lnTo>
                  <a:pt x="6399" y="121992"/>
                </a:lnTo>
                <a:lnTo>
                  <a:pt x="6619" y="126096"/>
                </a:lnTo>
                <a:lnTo>
                  <a:pt x="6764" y="129784"/>
                </a:lnTo>
                <a:lnTo>
                  <a:pt x="6927" y="138962"/>
                </a:lnTo>
                <a:lnTo>
                  <a:pt x="7031" y="155826"/>
                </a:lnTo>
                <a:lnTo>
                  <a:pt x="7833" y="159129"/>
                </a:lnTo>
                <a:lnTo>
                  <a:pt x="9162" y="162284"/>
                </a:lnTo>
                <a:lnTo>
                  <a:pt x="13205" y="169640"/>
                </a:lnTo>
                <a:lnTo>
                  <a:pt x="14330" y="171196"/>
                </a:lnTo>
                <a:lnTo>
                  <a:pt x="15874" y="173186"/>
                </a:lnTo>
                <a:lnTo>
                  <a:pt x="21315" y="179988"/>
                </a:lnTo>
                <a:lnTo>
                  <a:pt x="28488" y="1800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InkAnnotation511"/>
          <p:cNvSpPr/>
          <p:nvPr/>
        </p:nvSpPr>
        <p:spPr>
          <a:xfrm>
            <a:off x="4250532" y="5743575"/>
            <a:ext cx="100009" cy="162846"/>
          </a:xfrm>
          <a:custGeom>
            <a:avLst/>
            <a:gdLst/>
            <a:ahLst/>
            <a:cxnLst/>
            <a:rect l="0" t="0" r="0" b="0"/>
            <a:pathLst>
              <a:path w="100009" h="162846">
                <a:moveTo>
                  <a:pt x="35718" y="0"/>
                </a:moveTo>
                <a:lnTo>
                  <a:pt x="31925" y="9102"/>
                </a:lnTo>
                <a:lnTo>
                  <a:pt x="30014" y="12735"/>
                </a:lnTo>
                <a:lnTo>
                  <a:pt x="27947" y="16110"/>
                </a:lnTo>
                <a:lnTo>
                  <a:pt x="25775" y="19312"/>
                </a:lnTo>
                <a:lnTo>
                  <a:pt x="23532" y="22400"/>
                </a:lnTo>
                <a:lnTo>
                  <a:pt x="21244" y="25411"/>
                </a:lnTo>
                <a:lnTo>
                  <a:pt x="18926" y="28371"/>
                </a:lnTo>
                <a:lnTo>
                  <a:pt x="17379" y="31296"/>
                </a:lnTo>
                <a:lnTo>
                  <a:pt x="16348" y="34199"/>
                </a:lnTo>
                <a:lnTo>
                  <a:pt x="15661" y="37087"/>
                </a:lnTo>
                <a:lnTo>
                  <a:pt x="14409" y="40917"/>
                </a:lnTo>
                <a:lnTo>
                  <a:pt x="12781" y="45375"/>
                </a:lnTo>
                <a:lnTo>
                  <a:pt x="8855" y="55409"/>
                </a:lnTo>
                <a:lnTo>
                  <a:pt x="4464" y="66218"/>
                </a:lnTo>
                <a:lnTo>
                  <a:pt x="2975" y="71768"/>
                </a:lnTo>
                <a:lnTo>
                  <a:pt x="1984" y="77373"/>
                </a:lnTo>
                <a:lnTo>
                  <a:pt x="1322" y="83015"/>
                </a:lnTo>
                <a:lnTo>
                  <a:pt x="880" y="87728"/>
                </a:lnTo>
                <a:lnTo>
                  <a:pt x="587" y="91823"/>
                </a:lnTo>
                <a:lnTo>
                  <a:pt x="391" y="95505"/>
                </a:lnTo>
                <a:lnTo>
                  <a:pt x="173" y="102137"/>
                </a:lnTo>
                <a:lnTo>
                  <a:pt x="76" y="109212"/>
                </a:lnTo>
                <a:lnTo>
                  <a:pt x="0" y="148482"/>
                </a:lnTo>
                <a:lnTo>
                  <a:pt x="793" y="150422"/>
                </a:lnTo>
                <a:lnTo>
                  <a:pt x="2116" y="151717"/>
                </a:lnTo>
                <a:lnTo>
                  <a:pt x="3792" y="152579"/>
                </a:lnTo>
                <a:lnTo>
                  <a:pt x="5702" y="153154"/>
                </a:lnTo>
                <a:lnTo>
                  <a:pt x="7770" y="153538"/>
                </a:lnTo>
                <a:lnTo>
                  <a:pt x="9942" y="153794"/>
                </a:lnTo>
                <a:lnTo>
                  <a:pt x="12184" y="154916"/>
                </a:lnTo>
                <a:lnTo>
                  <a:pt x="14472" y="156617"/>
                </a:lnTo>
                <a:lnTo>
                  <a:pt x="16791" y="158704"/>
                </a:lnTo>
                <a:lnTo>
                  <a:pt x="19131" y="160096"/>
                </a:lnTo>
                <a:lnTo>
                  <a:pt x="21485" y="161023"/>
                </a:lnTo>
                <a:lnTo>
                  <a:pt x="23848" y="161641"/>
                </a:lnTo>
                <a:lnTo>
                  <a:pt x="26217" y="162054"/>
                </a:lnTo>
                <a:lnTo>
                  <a:pt x="28590" y="162328"/>
                </a:lnTo>
                <a:lnTo>
                  <a:pt x="34310" y="162769"/>
                </a:lnTo>
                <a:lnTo>
                  <a:pt x="42885" y="162845"/>
                </a:lnTo>
                <a:lnTo>
                  <a:pt x="45259" y="161904"/>
                </a:lnTo>
                <a:lnTo>
                  <a:pt x="46840" y="160323"/>
                </a:lnTo>
                <a:lnTo>
                  <a:pt x="49393" y="156028"/>
                </a:lnTo>
                <a:lnTo>
                  <a:pt x="51184" y="153549"/>
                </a:lnTo>
                <a:lnTo>
                  <a:pt x="53172" y="150943"/>
                </a:lnTo>
                <a:lnTo>
                  <a:pt x="56085" y="148254"/>
                </a:lnTo>
                <a:lnTo>
                  <a:pt x="59614" y="145508"/>
                </a:lnTo>
                <a:lnTo>
                  <a:pt x="69101" y="138809"/>
                </a:lnTo>
                <a:lnTo>
                  <a:pt x="70673" y="136355"/>
                </a:lnTo>
                <a:lnTo>
                  <a:pt x="72515" y="132813"/>
                </a:lnTo>
                <a:lnTo>
                  <a:pt x="74536" y="128547"/>
                </a:lnTo>
                <a:lnTo>
                  <a:pt x="76679" y="124750"/>
                </a:lnTo>
                <a:lnTo>
                  <a:pt x="78900" y="121267"/>
                </a:lnTo>
                <a:lnTo>
                  <a:pt x="81174" y="117992"/>
                </a:lnTo>
                <a:lnTo>
                  <a:pt x="83485" y="114856"/>
                </a:lnTo>
                <a:lnTo>
                  <a:pt x="88168" y="108832"/>
                </a:lnTo>
                <a:lnTo>
                  <a:pt x="95267" y="100086"/>
                </a:lnTo>
                <a:lnTo>
                  <a:pt x="96849" y="97204"/>
                </a:lnTo>
                <a:lnTo>
                  <a:pt x="97903" y="94330"/>
                </a:lnTo>
                <a:lnTo>
                  <a:pt x="98606" y="91461"/>
                </a:lnTo>
                <a:lnTo>
                  <a:pt x="99074" y="87644"/>
                </a:lnTo>
                <a:lnTo>
                  <a:pt x="99386" y="83195"/>
                </a:lnTo>
                <a:lnTo>
                  <a:pt x="99734" y="74123"/>
                </a:lnTo>
                <a:lnTo>
                  <a:pt x="99888" y="66916"/>
                </a:lnTo>
                <a:lnTo>
                  <a:pt x="100006" y="49694"/>
                </a:lnTo>
                <a:lnTo>
                  <a:pt x="100008" y="47417"/>
                </a:lnTo>
                <a:lnTo>
                  <a:pt x="99216" y="44946"/>
                </a:lnTo>
                <a:lnTo>
                  <a:pt x="97893" y="42347"/>
                </a:lnTo>
                <a:lnTo>
                  <a:pt x="96218" y="39661"/>
                </a:lnTo>
                <a:lnTo>
                  <a:pt x="94307" y="37870"/>
                </a:lnTo>
                <a:lnTo>
                  <a:pt x="92240" y="36677"/>
                </a:lnTo>
                <a:lnTo>
                  <a:pt x="90068" y="35881"/>
                </a:lnTo>
                <a:lnTo>
                  <a:pt x="88619" y="34398"/>
                </a:lnTo>
                <a:lnTo>
                  <a:pt x="87654" y="32458"/>
                </a:lnTo>
                <a:lnTo>
                  <a:pt x="87011" y="30210"/>
                </a:lnTo>
                <a:lnTo>
                  <a:pt x="85788" y="28713"/>
                </a:lnTo>
                <a:lnTo>
                  <a:pt x="84179" y="27714"/>
                </a:lnTo>
                <a:lnTo>
                  <a:pt x="82313" y="27049"/>
                </a:lnTo>
                <a:lnTo>
                  <a:pt x="80274" y="26605"/>
                </a:lnTo>
                <a:lnTo>
                  <a:pt x="78122" y="26309"/>
                </a:lnTo>
                <a:lnTo>
                  <a:pt x="75893" y="26112"/>
                </a:lnTo>
                <a:lnTo>
                  <a:pt x="73614" y="25980"/>
                </a:lnTo>
                <a:lnTo>
                  <a:pt x="68964" y="25834"/>
                </a:lnTo>
                <a:lnTo>
                  <a:pt x="38413" y="25720"/>
                </a:lnTo>
                <a:lnTo>
                  <a:pt x="35927" y="26672"/>
                </a:lnTo>
                <a:lnTo>
                  <a:pt x="32683" y="28259"/>
                </a:lnTo>
                <a:lnTo>
                  <a:pt x="23653" y="33099"/>
                </a:lnTo>
                <a:lnTo>
                  <a:pt x="22118" y="33496"/>
                </a:lnTo>
                <a:lnTo>
                  <a:pt x="20301" y="33761"/>
                </a:lnTo>
                <a:lnTo>
                  <a:pt x="18296" y="33937"/>
                </a:lnTo>
                <a:lnTo>
                  <a:pt x="16959" y="35007"/>
                </a:lnTo>
                <a:lnTo>
                  <a:pt x="16068" y="36673"/>
                </a:lnTo>
                <a:lnTo>
                  <a:pt x="15475" y="38736"/>
                </a:lnTo>
                <a:lnTo>
                  <a:pt x="14284" y="40111"/>
                </a:lnTo>
                <a:lnTo>
                  <a:pt x="12698" y="41028"/>
                </a:lnTo>
                <a:lnTo>
                  <a:pt x="7143" y="428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InkAnnotation512"/>
          <p:cNvSpPr/>
          <p:nvPr/>
        </p:nvSpPr>
        <p:spPr>
          <a:xfrm>
            <a:off x="5965031" y="5666423"/>
            <a:ext cx="107157" cy="360045"/>
          </a:xfrm>
          <a:custGeom>
            <a:avLst/>
            <a:gdLst/>
            <a:ahLst/>
            <a:cxnLst/>
            <a:rect l="0" t="0" r="0" b="0"/>
            <a:pathLst>
              <a:path w="107157" h="360045">
                <a:moveTo>
                  <a:pt x="107156" y="17145"/>
                </a:moveTo>
                <a:lnTo>
                  <a:pt x="103364" y="17145"/>
                </a:lnTo>
                <a:lnTo>
                  <a:pt x="102247" y="16192"/>
                </a:lnTo>
                <a:lnTo>
                  <a:pt x="101502" y="14605"/>
                </a:lnTo>
                <a:lnTo>
                  <a:pt x="101005" y="12594"/>
                </a:lnTo>
                <a:lnTo>
                  <a:pt x="99881" y="11253"/>
                </a:lnTo>
                <a:lnTo>
                  <a:pt x="98338" y="10359"/>
                </a:lnTo>
                <a:lnTo>
                  <a:pt x="96514" y="9764"/>
                </a:lnTo>
                <a:lnTo>
                  <a:pt x="94506" y="9366"/>
                </a:lnTo>
                <a:lnTo>
                  <a:pt x="92372" y="9101"/>
                </a:lnTo>
                <a:lnTo>
                  <a:pt x="90157" y="8925"/>
                </a:lnTo>
                <a:lnTo>
                  <a:pt x="88680" y="7856"/>
                </a:lnTo>
                <a:lnTo>
                  <a:pt x="87694" y="6189"/>
                </a:lnTo>
                <a:lnTo>
                  <a:pt x="87039" y="4126"/>
                </a:lnTo>
                <a:lnTo>
                  <a:pt x="85807" y="2751"/>
                </a:lnTo>
                <a:lnTo>
                  <a:pt x="84192" y="1833"/>
                </a:lnTo>
                <a:lnTo>
                  <a:pt x="82322" y="1222"/>
                </a:lnTo>
                <a:lnTo>
                  <a:pt x="80281" y="815"/>
                </a:lnTo>
                <a:lnTo>
                  <a:pt x="78128" y="543"/>
                </a:lnTo>
                <a:lnTo>
                  <a:pt x="72759" y="107"/>
                </a:lnTo>
                <a:lnTo>
                  <a:pt x="69909" y="47"/>
                </a:lnTo>
                <a:lnTo>
                  <a:pt x="37128" y="0"/>
                </a:lnTo>
                <a:lnTo>
                  <a:pt x="34277" y="1905"/>
                </a:lnTo>
                <a:lnTo>
                  <a:pt x="29995" y="5080"/>
                </a:lnTo>
                <a:lnTo>
                  <a:pt x="24759" y="9101"/>
                </a:lnTo>
                <a:lnTo>
                  <a:pt x="20475" y="12735"/>
                </a:lnTo>
                <a:lnTo>
                  <a:pt x="16825" y="16109"/>
                </a:lnTo>
                <a:lnTo>
                  <a:pt x="13598" y="19312"/>
                </a:lnTo>
                <a:lnTo>
                  <a:pt x="11446" y="22399"/>
                </a:lnTo>
                <a:lnTo>
                  <a:pt x="10012" y="25411"/>
                </a:lnTo>
                <a:lnTo>
                  <a:pt x="9056" y="28371"/>
                </a:lnTo>
                <a:lnTo>
                  <a:pt x="5877" y="34199"/>
                </a:lnTo>
                <a:lnTo>
                  <a:pt x="3918" y="37087"/>
                </a:lnTo>
                <a:lnTo>
                  <a:pt x="2612" y="39965"/>
                </a:lnTo>
                <a:lnTo>
                  <a:pt x="1161" y="45702"/>
                </a:lnTo>
                <a:lnTo>
                  <a:pt x="344" y="54287"/>
                </a:lnTo>
                <a:lnTo>
                  <a:pt x="153" y="62545"/>
                </a:lnTo>
                <a:lnTo>
                  <a:pt x="0" y="211111"/>
                </a:lnTo>
                <a:lnTo>
                  <a:pt x="794" y="216941"/>
                </a:lnTo>
                <a:lnTo>
                  <a:pt x="2117" y="222731"/>
                </a:lnTo>
                <a:lnTo>
                  <a:pt x="3793" y="228497"/>
                </a:lnTo>
                <a:lnTo>
                  <a:pt x="4909" y="235198"/>
                </a:lnTo>
                <a:lnTo>
                  <a:pt x="5654" y="242524"/>
                </a:lnTo>
                <a:lnTo>
                  <a:pt x="6151" y="250265"/>
                </a:lnTo>
                <a:lnTo>
                  <a:pt x="6482" y="257331"/>
                </a:lnTo>
                <a:lnTo>
                  <a:pt x="6849" y="270261"/>
                </a:lnTo>
                <a:lnTo>
                  <a:pt x="7742" y="276377"/>
                </a:lnTo>
                <a:lnTo>
                  <a:pt x="9130" y="282358"/>
                </a:lnTo>
                <a:lnTo>
                  <a:pt x="10849" y="288251"/>
                </a:lnTo>
                <a:lnTo>
                  <a:pt x="11995" y="294085"/>
                </a:lnTo>
                <a:lnTo>
                  <a:pt x="12759" y="299879"/>
                </a:lnTo>
                <a:lnTo>
                  <a:pt x="13269" y="305646"/>
                </a:lnTo>
                <a:lnTo>
                  <a:pt x="13609" y="311397"/>
                </a:lnTo>
                <a:lnTo>
                  <a:pt x="13835" y="317135"/>
                </a:lnTo>
                <a:lnTo>
                  <a:pt x="14154" y="331773"/>
                </a:lnTo>
                <a:lnTo>
                  <a:pt x="14287" y="359272"/>
                </a:lnTo>
                <a:lnTo>
                  <a:pt x="14288" y="3600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InkAnnotation513"/>
          <p:cNvSpPr/>
          <p:nvPr/>
        </p:nvSpPr>
        <p:spPr>
          <a:xfrm>
            <a:off x="5843587" y="5820835"/>
            <a:ext cx="307174" cy="196792"/>
          </a:xfrm>
          <a:custGeom>
            <a:avLst/>
            <a:gdLst/>
            <a:ahLst/>
            <a:cxnLst/>
            <a:rect l="0" t="0" r="0" b="0"/>
            <a:pathLst>
              <a:path w="307174" h="196792">
                <a:moveTo>
                  <a:pt x="0" y="94190"/>
                </a:moveTo>
                <a:lnTo>
                  <a:pt x="11378" y="94190"/>
                </a:lnTo>
                <a:lnTo>
                  <a:pt x="15523" y="93238"/>
                </a:lnTo>
                <a:lnTo>
                  <a:pt x="25149" y="88298"/>
                </a:lnTo>
                <a:lnTo>
                  <a:pt x="33822" y="85459"/>
                </a:lnTo>
                <a:lnTo>
                  <a:pt x="41755" y="81420"/>
                </a:lnTo>
                <a:lnTo>
                  <a:pt x="50572" y="78989"/>
                </a:lnTo>
                <a:lnTo>
                  <a:pt x="59783" y="76956"/>
                </a:lnTo>
                <a:lnTo>
                  <a:pt x="69168" y="72878"/>
                </a:lnTo>
                <a:lnTo>
                  <a:pt x="78631" y="70431"/>
                </a:lnTo>
                <a:lnTo>
                  <a:pt x="83377" y="69778"/>
                </a:lnTo>
                <a:lnTo>
                  <a:pt x="88922" y="68390"/>
                </a:lnTo>
                <a:lnTo>
                  <a:pt x="95000" y="66513"/>
                </a:lnTo>
                <a:lnTo>
                  <a:pt x="101434" y="64308"/>
                </a:lnTo>
                <a:lnTo>
                  <a:pt x="107310" y="61887"/>
                </a:lnTo>
                <a:lnTo>
                  <a:pt x="112815" y="59319"/>
                </a:lnTo>
                <a:lnTo>
                  <a:pt x="118073" y="56655"/>
                </a:lnTo>
                <a:lnTo>
                  <a:pt x="123959" y="53926"/>
                </a:lnTo>
                <a:lnTo>
                  <a:pt x="136850" y="48355"/>
                </a:lnTo>
                <a:lnTo>
                  <a:pt x="142827" y="45535"/>
                </a:lnTo>
                <a:lnTo>
                  <a:pt x="148399" y="42704"/>
                </a:lnTo>
                <a:lnTo>
                  <a:pt x="153702" y="39863"/>
                </a:lnTo>
                <a:lnTo>
                  <a:pt x="158824" y="37969"/>
                </a:lnTo>
                <a:lnTo>
                  <a:pt x="163827" y="36707"/>
                </a:lnTo>
                <a:lnTo>
                  <a:pt x="168749" y="35866"/>
                </a:lnTo>
                <a:lnTo>
                  <a:pt x="173618" y="34352"/>
                </a:lnTo>
                <a:lnTo>
                  <a:pt x="178452" y="32391"/>
                </a:lnTo>
                <a:lnTo>
                  <a:pt x="183261" y="30130"/>
                </a:lnTo>
                <a:lnTo>
                  <a:pt x="192840" y="25079"/>
                </a:lnTo>
                <a:lnTo>
                  <a:pt x="197616" y="22398"/>
                </a:lnTo>
                <a:lnTo>
                  <a:pt x="203182" y="20611"/>
                </a:lnTo>
                <a:lnTo>
                  <a:pt x="209273" y="19420"/>
                </a:lnTo>
                <a:lnTo>
                  <a:pt x="215715" y="18626"/>
                </a:lnTo>
                <a:lnTo>
                  <a:pt x="224991" y="15203"/>
                </a:lnTo>
                <a:lnTo>
                  <a:pt x="228575" y="12958"/>
                </a:lnTo>
                <a:lnTo>
                  <a:pt x="236792" y="10461"/>
                </a:lnTo>
                <a:lnTo>
                  <a:pt x="245735" y="9352"/>
                </a:lnTo>
                <a:lnTo>
                  <a:pt x="255001" y="8859"/>
                </a:lnTo>
                <a:lnTo>
                  <a:pt x="258901" y="7775"/>
                </a:lnTo>
                <a:lnTo>
                  <a:pt x="268182" y="2651"/>
                </a:lnTo>
                <a:lnTo>
                  <a:pt x="273444" y="1119"/>
                </a:lnTo>
                <a:lnTo>
                  <a:pt x="280546" y="437"/>
                </a:lnTo>
                <a:lnTo>
                  <a:pt x="290455" y="0"/>
                </a:lnTo>
                <a:lnTo>
                  <a:pt x="292062" y="917"/>
                </a:lnTo>
                <a:lnTo>
                  <a:pt x="298227" y="6691"/>
                </a:lnTo>
                <a:lnTo>
                  <a:pt x="303473" y="12666"/>
                </a:lnTo>
                <a:lnTo>
                  <a:pt x="306083" y="15742"/>
                </a:lnTo>
                <a:lnTo>
                  <a:pt x="306449" y="17126"/>
                </a:lnTo>
                <a:lnTo>
                  <a:pt x="306856" y="21205"/>
                </a:lnTo>
                <a:lnTo>
                  <a:pt x="306965" y="24578"/>
                </a:lnTo>
                <a:lnTo>
                  <a:pt x="307139" y="41140"/>
                </a:lnTo>
                <a:lnTo>
                  <a:pt x="307173" y="58417"/>
                </a:lnTo>
                <a:lnTo>
                  <a:pt x="306383" y="64626"/>
                </a:lnTo>
                <a:lnTo>
                  <a:pt x="305061" y="71623"/>
                </a:lnTo>
                <a:lnTo>
                  <a:pt x="303387" y="79145"/>
                </a:lnTo>
                <a:lnTo>
                  <a:pt x="302271" y="86065"/>
                </a:lnTo>
                <a:lnTo>
                  <a:pt x="301527" y="92583"/>
                </a:lnTo>
                <a:lnTo>
                  <a:pt x="301030" y="98834"/>
                </a:lnTo>
                <a:lnTo>
                  <a:pt x="299906" y="104906"/>
                </a:lnTo>
                <a:lnTo>
                  <a:pt x="298362" y="110859"/>
                </a:lnTo>
                <a:lnTo>
                  <a:pt x="296540" y="116733"/>
                </a:lnTo>
                <a:lnTo>
                  <a:pt x="295324" y="123506"/>
                </a:lnTo>
                <a:lnTo>
                  <a:pt x="294515" y="130878"/>
                </a:lnTo>
                <a:lnTo>
                  <a:pt x="293975" y="138652"/>
                </a:lnTo>
                <a:lnTo>
                  <a:pt x="293615" y="145738"/>
                </a:lnTo>
                <a:lnTo>
                  <a:pt x="293214" y="158693"/>
                </a:lnTo>
                <a:lnTo>
                  <a:pt x="292314" y="163862"/>
                </a:lnTo>
                <a:lnTo>
                  <a:pt x="290920" y="168260"/>
                </a:lnTo>
                <a:lnTo>
                  <a:pt x="289197" y="172145"/>
                </a:lnTo>
                <a:lnTo>
                  <a:pt x="288048" y="176640"/>
                </a:lnTo>
                <a:lnTo>
                  <a:pt x="287282" y="181541"/>
                </a:lnTo>
                <a:lnTo>
                  <a:pt x="285777" y="196791"/>
                </a:lnTo>
                <a:lnTo>
                  <a:pt x="285750" y="1799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InkAnnotation514"/>
          <p:cNvSpPr/>
          <p:nvPr/>
        </p:nvSpPr>
        <p:spPr>
          <a:xfrm>
            <a:off x="6272212" y="5762150"/>
            <a:ext cx="153914" cy="195734"/>
          </a:xfrm>
          <a:custGeom>
            <a:avLst/>
            <a:gdLst/>
            <a:ahLst/>
            <a:cxnLst/>
            <a:rect l="0" t="0" r="0" b="0"/>
            <a:pathLst>
              <a:path w="153914" h="195734">
                <a:moveTo>
                  <a:pt x="0" y="15715"/>
                </a:moveTo>
                <a:lnTo>
                  <a:pt x="0" y="195733"/>
                </a:lnTo>
                <a:lnTo>
                  <a:pt x="0" y="183805"/>
                </a:lnTo>
                <a:lnTo>
                  <a:pt x="794" y="180163"/>
                </a:lnTo>
                <a:lnTo>
                  <a:pt x="2117" y="175829"/>
                </a:lnTo>
                <a:lnTo>
                  <a:pt x="3793" y="171036"/>
                </a:lnTo>
                <a:lnTo>
                  <a:pt x="4909" y="165935"/>
                </a:lnTo>
                <a:lnTo>
                  <a:pt x="5654" y="160628"/>
                </a:lnTo>
                <a:lnTo>
                  <a:pt x="6151" y="155186"/>
                </a:lnTo>
                <a:lnTo>
                  <a:pt x="7276" y="148701"/>
                </a:lnTo>
                <a:lnTo>
                  <a:pt x="8820" y="141520"/>
                </a:lnTo>
                <a:lnTo>
                  <a:pt x="10642" y="133875"/>
                </a:lnTo>
                <a:lnTo>
                  <a:pt x="14784" y="117760"/>
                </a:lnTo>
                <a:lnTo>
                  <a:pt x="17001" y="109462"/>
                </a:lnTo>
                <a:lnTo>
                  <a:pt x="19271" y="102026"/>
                </a:lnTo>
                <a:lnTo>
                  <a:pt x="21579" y="95163"/>
                </a:lnTo>
                <a:lnTo>
                  <a:pt x="23911" y="88683"/>
                </a:lnTo>
                <a:lnTo>
                  <a:pt x="26260" y="81505"/>
                </a:lnTo>
                <a:lnTo>
                  <a:pt x="30986" y="65910"/>
                </a:lnTo>
                <a:lnTo>
                  <a:pt x="34151" y="58703"/>
                </a:lnTo>
                <a:lnTo>
                  <a:pt x="37848" y="51994"/>
                </a:lnTo>
                <a:lnTo>
                  <a:pt x="41901" y="45616"/>
                </a:lnTo>
                <a:lnTo>
                  <a:pt x="45397" y="40411"/>
                </a:lnTo>
                <a:lnTo>
                  <a:pt x="48521" y="35989"/>
                </a:lnTo>
                <a:lnTo>
                  <a:pt x="51397" y="32089"/>
                </a:lnTo>
                <a:lnTo>
                  <a:pt x="59665" y="25678"/>
                </a:lnTo>
                <a:lnTo>
                  <a:pt x="71527" y="17595"/>
                </a:lnTo>
                <a:lnTo>
                  <a:pt x="85784" y="8395"/>
                </a:lnTo>
                <a:lnTo>
                  <a:pt x="96084" y="3215"/>
                </a:lnTo>
                <a:lnTo>
                  <a:pt x="103743" y="714"/>
                </a:lnTo>
                <a:lnTo>
                  <a:pt x="109643" y="0"/>
                </a:lnTo>
                <a:lnTo>
                  <a:pt x="114371" y="475"/>
                </a:lnTo>
                <a:lnTo>
                  <a:pt x="118316" y="1745"/>
                </a:lnTo>
                <a:lnTo>
                  <a:pt x="121740" y="3544"/>
                </a:lnTo>
                <a:lnTo>
                  <a:pt x="124816" y="5696"/>
                </a:lnTo>
                <a:lnTo>
                  <a:pt x="127661" y="8083"/>
                </a:lnTo>
                <a:lnTo>
                  <a:pt x="130352" y="10627"/>
                </a:lnTo>
                <a:lnTo>
                  <a:pt x="132938" y="13275"/>
                </a:lnTo>
                <a:lnTo>
                  <a:pt x="135457" y="15993"/>
                </a:lnTo>
                <a:lnTo>
                  <a:pt x="137930" y="18758"/>
                </a:lnTo>
                <a:lnTo>
                  <a:pt x="139578" y="21553"/>
                </a:lnTo>
                <a:lnTo>
                  <a:pt x="141410" y="27200"/>
                </a:lnTo>
                <a:lnTo>
                  <a:pt x="142692" y="30992"/>
                </a:lnTo>
                <a:lnTo>
                  <a:pt x="144341" y="35425"/>
                </a:lnTo>
                <a:lnTo>
                  <a:pt x="146233" y="40284"/>
                </a:lnTo>
                <a:lnTo>
                  <a:pt x="147496" y="45430"/>
                </a:lnTo>
                <a:lnTo>
                  <a:pt x="148337" y="50765"/>
                </a:lnTo>
                <a:lnTo>
                  <a:pt x="148898" y="56226"/>
                </a:lnTo>
                <a:lnTo>
                  <a:pt x="150066" y="62725"/>
                </a:lnTo>
                <a:lnTo>
                  <a:pt x="151637" y="69915"/>
                </a:lnTo>
                <a:lnTo>
                  <a:pt x="153479" y="77566"/>
                </a:lnTo>
                <a:lnTo>
                  <a:pt x="153913" y="84571"/>
                </a:lnTo>
                <a:lnTo>
                  <a:pt x="153409" y="91147"/>
                </a:lnTo>
                <a:lnTo>
                  <a:pt x="152279" y="97436"/>
                </a:lnTo>
                <a:lnTo>
                  <a:pt x="151525" y="102580"/>
                </a:lnTo>
                <a:lnTo>
                  <a:pt x="151024" y="106963"/>
                </a:lnTo>
                <a:lnTo>
                  <a:pt x="150689" y="110837"/>
                </a:lnTo>
                <a:lnTo>
                  <a:pt x="150466" y="115325"/>
                </a:lnTo>
                <a:lnTo>
                  <a:pt x="150218" y="125391"/>
                </a:lnTo>
                <a:lnTo>
                  <a:pt x="150045" y="143693"/>
                </a:lnTo>
                <a:lnTo>
                  <a:pt x="150019" y="1614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InkAnnotation515"/>
          <p:cNvSpPr/>
          <p:nvPr/>
        </p:nvSpPr>
        <p:spPr>
          <a:xfrm>
            <a:off x="6500823" y="5632146"/>
            <a:ext cx="214303" cy="282762"/>
          </a:xfrm>
          <a:custGeom>
            <a:avLst/>
            <a:gdLst/>
            <a:ahLst/>
            <a:cxnLst/>
            <a:rect l="0" t="0" r="0" b="0"/>
            <a:pathLst>
              <a:path w="214303" h="282762">
                <a:moveTo>
                  <a:pt x="121433" y="111429"/>
                </a:moveTo>
                <a:lnTo>
                  <a:pt x="121433" y="103210"/>
                </a:lnTo>
                <a:lnTo>
                  <a:pt x="117641" y="98410"/>
                </a:lnTo>
                <a:lnTo>
                  <a:pt x="112554" y="97035"/>
                </a:lnTo>
                <a:lnTo>
                  <a:pt x="105196" y="96118"/>
                </a:lnTo>
                <a:lnTo>
                  <a:pt x="96320" y="95507"/>
                </a:lnTo>
                <a:lnTo>
                  <a:pt x="88815" y="96052"/>
                </a:lnTo>
                <a:lnTo>
                  <a:pt x="82226" y="97367"/>
                </a:lnTo>
                <a:lnTo>
                  <a:pt x="76245" y="99197"/>
                </a:lnTo>
                <a:lnTo>
                  <a:pt x="71464" y="101369"/>
                </a:lnTo>
                <a:lnTo>
                  <a:pt x="67483" y="103770"/>
                </a:lnTo>
                <a:lnTo>
                  <a:pt x="64035" y="106323"/>
                </a:lnTo>
                <a:lnTo>
                  <a:pt x="60149" y="108978"/>
                </a:lnTo>
                <a:lnTo>
                  <a:pt x="51597" y="114467"/>
                </a:lnTo>
                <a:lnTo>
                  <a:pt x="47888" y="117264"/>
                </a:lnTo>
                <a:lnTo>
                  <a:pt x="41651" y="122913"/>
                </a:lnTo>
                <a:lnTo>
                  <a:pt x="36233" y="128598"/>
                </a:lnTo>
                <a:lnTo>
                  <a:pt x="33676" y="131447"/>
                </a:lnTo>
                <a:lnTo>
                  <a:pt x="28720" y="139693"/>
                </a:lnTo>
                <a:lnTo>
                  <a:pt x="26287" y="144559"/>
                </a:lnTo>
                <a:lnTo>
                  <a:pt x="23870" y="149709"/>
                </a:lnTo>
                <a:lnTo>
                  <a:pt x="19070" y="160510"/>
                </a:lnTo>
                <a:lnTo>
                  <a:pt x="4755" y="194340"/>
                </a:lnTo>
                <a:lnTo>
                  <a:pt x="3166" y="200041"/>
                </a:lnTo>
                <a:lnTo>
                  <a:pt x="2107" y="205746"/>
                </a:lnTo>
                <a:lnTo>
                  <a:pt x="1401" y="211455"/>
                </a:lnTo>
                <a:lnTo>
                  <a:pt x="930" y="216213"/>
                </a:lnTo>
                <a:lnTo>
                  <a:pt x="408" y="224039"/>
                </a:lnTo>
                <a:lnTo>
                  <a:pt x="268" y="228413"/>
                </a:lnTo>
                <a:lnTo>
                  <a:pt x="72" y="242717"/>
                </a:lnTo>
                <a:lnTo>
                  <a:pt x="0" y="259622"/>
                </a:lnTo>
                <a:lnTo>
                  <a:pt x="790" y="262612"/>
                </a:lnTo>
                <a:lnTo>
                  <a:pt x="4900" y="270418"/>
                </a:lnTo>
                <a:lnTo>
                  <a:pt x="6141" y="272578"/>
                </a:lnTo>
                <a:lnTo>
                  <a:pt x="10926" y="276079"/>
                </a:lnTo>
                <a:lnTo>
                  <a:pt x="17550" y="279856"/>
                </a:lnTo>
                <a:lnTo>
                  <a:pt x="23140" y="281536"/>
                </a:lnTo>
                <a:lnTo>
                  <a:pt x="28270" y="282282"/>
                </a:lnTo>
                <a:lnTo>
                  <a:pt x="33196" y="282614"/>
                </a:lnTo>
                <a:lnTo>
                  <a:pt x="38032" y="282761"/>
                </a:lnTo>
                <a:lnTo>
                  <a:pt x="40431" y="281848"/>
                </a:lnTo>
                <a:lnTo>
                  <a:pt x="45216" y="278294"/>
                </a:lnTo>
                <a:lnTo>
                  <a:pt x="49988" y="273538"/>
                </a:lnTo>
                <a:lnTo>
                  <a:pt x="54755" y="268250"/>
                </a:lnTo>
                <a:lnTo>
                  <a:pt x="62694" y="258965"/>
                </a:lnTo>
                <a:lnTo>
                  <a:pt x="70456" y="249708"/>
                </a:lnTo>
                <a:lnTo>
                  <a:pt x="73955" y="244573"/>
                </a:lnTo>
                <a:lnTo>
                  <a:pt x="77081" y="239244"/>
                </a:lnTo>
                <a:lnTo>
                  <a:pt x="79959" y="233787"/>
                </a:lnTo>
                <a:lnTo>
                  <a:pt x="83465" y="228243"/>
                </a:lnTo>
                <a:lnTo>
                  <a:pt x="87389" y="222643"/>
                </a:lnTo>
                <a:lnTo>
                  <a:pt x="91593" y="217004"/>
                </a:lnTo>
                <a:lnTo>
                  <a:pt x="95189" y="210388"/>
                </a:lnTo>
                <a:lnTo>
                  <a:pt x="98381" y="203119"/>
                </a:lnTo>
                <a:lnTo>
                  <a:pt x="104044" y="188375"/>
                </a:lnTo>
                <a:lnTo>
                  <a:pt x="109207" y="175472"/>
                </a:lnTo>
                <a:lnTo>
                  <a:pt x="111695" y="168412"/>
                </a:lnTo>
                <a:lnTo>
                  <a:pt x="114147" y="160848"/>
                </a:lnTo>
                <a:lnTo>
                  <a:pt x="116576" y="152947"/>
                </a:lnTo>
                <a:lnTo>
                  <a:pt x="118195" y="145776"/>
                </a:lnTo>
                <a:lnTo>
                  <a:pt x="119274" y="139090"/>
                </a:lnTo>
                <a:lnTo>
                  <a:pt x="119994" y="132727"/>
                </a:lnTo>
                <a:lnTo>
                  <a:pt x="120474" y="126580"/>
                </a:lnTo>
                <a:lnTo>
                  <a:pt x="120793" y="120577"/>
                </a:lnTo>
                <a:lnTo>
                  <a:pt x="121006" y="114671"/>
                </a:lnTo>
                <a:lnTo>
                  <a:pt x="121943" y="108827"/>
                </a:lnTo>
                <a:lnTo>
                  <a:pt x="123360" y="103027"/>
                </a:lnTo>
                <a:lnTo>
                  <a:pt x="125099" y="97255"/>
                </a:lnTo>
                <a:lnTo>
                  <a:pt x="126259" y="91502"/>
                </a:lnTo>
                <a:lnTo>
                  <a:pt x="127031" y="85763"/>
                </a:lnTo>
                <a:lnTo>
                  <a:pt x="127546" y="80031"/>
                </a:lnTo>
                <a:lnTo>
                  <a:pt x="127890" y="74304"/>
                </a:lnTo>
                <a:lnTo>
                  <a:pt x="128119" y="68582"/>
                </a:lnTo>
                <a:lnTo>
                  <a:pt x="128441" y="53966"/>
                </a:lnTo>
                <a:lnTo>
                  <a:pt x="128569" y="24187"/>
                </a:lnTo>
                <a:lnTo>
                  <a:pt x="127778" y="20883"/>
                </a:lnTo>
                <a:lnTo>
                  <a:pt x="124781" y="14671"/>
                </a:lnTo>
                <a:lnTo>
                  <a:pt x="122921" y="8736"/>
                </a:lnTo>
                <a:lnTo>
                  <a:pt x="121436" y="0"/>
                </a:lnTo>
                <a:lnTo>
                  <a:pt x="121433" y="65862"/>
                </a:lnTo>
                <a:lnTo>
                  <a:pt x="127584" y="188583"/>
                </a:lnTo>
                <a:lnTo>
                  <a:pt x="128709" y="198108"/>
                </a:lnTo>
                <a:lnTo>
                  <a:pt x="130252" y="205410"/>
                </a:lnTo>
                <a:lnTo>
                  <a:pt x="132076" y="211230"/>
                </a:lnTo>
                <a:lnTo>
                  <a:pt x="134084" y="217015"/>
                </a:lnTo>
                <a:lnTo>
                  <a:pt x="136217" y="222778"/>
                </a:lnTo>
                <a:lnTo>
                  <a:pt x="138432" y="228524"/>
                </a:lnTo>
                <a:lnTo>
                  <a:pt x="140704" y="233307"/>
                </a:lnTo>
                <a:lnTo>
                  <a:pt x="145344" y="241162"/>
                </a:lnTo>
                <a:lnTo>
                  <a:pt x="150052" y="247828"/>
                </a:lnTo>
                <a:lnTo>
                  <a:pt x="152418" y="250939"/>
                </a:lnTo>
                <a:lnTo>
                  <a:pt x="154790" y="253013"/>
                </a:lnTo>
                <a:lnTo>
                  <a:pt x="159541" y="255318"/>
                </a:lnTo>
                <a:lnTo>
                  <a:pt x="164299" y="256342"/>
                </a:lnTo>
                <a:lnTo>
                  <a:pt x="169060" y="256797"/>
                </a:lnTo>
                <a:lnTo>
                  <a:pt x="173822" y="257000"/>
                </a:lnTo>
                <a:lnTo>
                  <a:pt x="176996" y="256101"/>
                </a:lnTo>
                <a:lnTo>
                  <a:pt x="180700" y="254550"/>
                </a:lnTo>
                <a:lnTo>
                  <a:pt x="184757" y="252563"/>
                </a:lnTo>
                <a:lnTo>
                  <a:pt x="191381" y="247815"/>
                </a:lnTo>
                <a:lnTo>
                  <a:pt x="196972" y="242530"/>
                </a:lnTo>
                <a:lnTo>
                  <a:pt x="202101" y="237006"/>
                </a:lnTo>
                <a:lnTo>
                  <a:pt x="207028" y="231376"/>
                </a:lnTo>
                <a:lnTo>
                  <a:pt x="214302" y="2228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InkAnnotation516"/>
          <p:cNvSpPr/>
          <p:nvPr/>
        </p:nvSpPr>
        <p:spPr>
          <a:xfrm>
            <a:off x="6872316" y="5717859"/>
            <a:ext cx="250003" cy="162352"/>
          </a:xfrm>
          <a:custGeom>
            <a:avLst/>
            <a:gdLst/>
            <a:ahLst/>
            <a:cxnLst/>
            <a:rect l="0" t="0" r="0" b="0"/>
            <a:pathLst>
              <a:path w="250003" h="162352">
                <a:moveTo>
                  <a:pt x="99984" y="34289"/>
                </a:moveTo>
                <a:lnTo>
                  <a:pt x="93833" y="34289"/>
                </a:lnTo>
                <a:lnTo>
                  <a:pt x="93503" y="33336"/>
                </a:lnTo>
                <a:lnTo>
                  <a:pt x="93036" y="28397"/>
                </a:lnTo>
                <a:lnTo>
                  <a:pt x="92927" y="26908"/>
                </a:lnTo>
                <a:lnTo>
                  <a:pt x="92104" y="26510"/>
                </a:lnTo>
                <a:lnTo>
                  <a:pt x="86697" y="25821"/>
                </a:lnTo>
                <a:lnTo>
                  <a:pt x="86363" y="24833"/>
                </a:lnTo>
                <a:lnTo>
                  <a:pt x="85993" y="21196"/>
                </a:lnTo>
                <a:lnTo>
                  <a:pt x="85100" y="19846"/>
                </a:lnTo>
                <a:lnTo>
                  <a:pt x="83712" y="18945"/>
                </a:lnTo>
                <a:lnTo>
                  <a:pt x="80051" y="17944"/>
                </a:lnTo>
                <a:lnTo>
                  <a:pt x="72704" y="17249"/>
                </a:lnTo>
                <a:lnTo>
                  <a:pt x="68000" y="12624"/>
                </a:lnTo>
                <a:lnTo>
                  <a:pt x="65372" y="9772"/>
                </a:lnTo>
                <a:lnTo>
                  <a:pt x="62641" y="9105"/>
                </a:lnTo>
                <a:lnTo>
                  <a:pt x="58212" y="8677"/>
                </a:lnTo>
                <a:lnTo>
                  <a:pt x="57848" y="7689"/>
                </a:lnTo>
                <a:lnTo>
                  <a:pt x="57444" y="4051"/>
                </a:lnTo>
                <a:lnTo>
                  <a:pt x="56544" y="2701"/>
                </a:lnTo>
                <a:lnTo>
                  <a:pt x="55148" y="1800"/>
                </a:lnTo>
                <a:lnTo>
                  <a:pt x="50999" y="355"/>
                </a:lnTo>
                <a:lnTo>
                  <a:pt x="46488" y="104"/>
                </a:lnTo>
                <a:lnTo>
                  <a:pt x="44476" y="1022"/>
                </a:lnTo>
                <a:lnTo>
                  <a:pt x="37852" y="5911"/>
                </a:lnTo>
                <a:lnTo>
                  <a:pt x="30862" y="8736"/>
                </a:lnTo>
                <a:lnTo>
                  <a:pt x="26136" y="12772"/>
                </a:lnTo>
                <a:lnTo>
                  <a:pt x="24559" y="15182"/>
                </a:lnTo>
                <a:lnTo>
                  <a:pt x="23506" y="17741"/>
                </a:lnTo>
                <a:lnTo>
                  <a:pt x="22805" y="20399"/>
                </a:lnTo>
                <a:lnTo>
                  <a:pt x="21543" y="23124"/>
                </a:lnTo>
                <a:lnTo>
                  <a:pt x="19909" y="25893"/>
                </a:lnTo>
                <a:lnTo>
                  <a:pt x="18026" y="28692"/>
                </a:lnTo>
                <a:lnTo>
                  <a:pt x="15976" y="31510"/>
                </a:lnTo>
                <a:lnTo>
                  <a:pt x="13816" y="34342"/>
                </a:lnTo>
                <a:lnTo>
                  <a:pt x="11583" y="37181"/>
                </a:lnTo>
                <a:lnTo>
                  <a:pt x="10094" y="40980"/>
                </a:lnTo>
                <a:lnTo>
                  <a:pt x="9100" y="45417"/>
                </a:lnTo>
                <a:lnTo>
                  <a:pt x="8439" y="50280"/>
                </a:lnTo>
                <a:lnTo>
                  <a:pt x="7204" y="54475"/>
                </a:lnTo>
                <a:lnTo>
                  <a:pt x="5587" y="58223"/>
                </a:lnTo>
                <a:lnTo>
                  <a:pt x="3715" y="61675"/>
                </a:lnTo>
                <a:lnTo>
                  <a:pt x="2468" y="65881"/>
                </a:lnTo>
                <a:lnTo>
                  <a:pt x="1635" y="70590"/>
                </a:lnTo>
                <a:lnTo>
                  <a:pt x="1081" y="75635"/>
                </a:lnTo>
                <a:lnTo>
                  <a:pt x="710" y="80902"/>
                </a:lnTo>
                <a:lnTo>
                  <a:pt x="464" y="86320"/>
                </a:lnTo>
                <a:lnTo>
                  <a:pt x="118" y="100505"/>
                </a:lnTo>
                <a:lnTo>
                  <a:pt x="14" y="120901"/>
                </a:lnTo>
                <a:lnTo>
                  <a:pt x="0" y="132035"/>
                </a:lnTo>
                <a:lnTo>
                  <a:pt x="784" y="139458"/>
                </a:lnTo>
                <a:lnTo>
                  <a:pt x="2100" y="144407"/>
                </a:lnTo>
                <a:lnTo>
                  <a:pt x="3772" y="147706"/>
                </a:lnTo>
                <a:lnTo>
                  <a:pt x="5680" y="150857"/>
                </a:lnTo>
                <a:lnTo>
                  <a:pt x="7746" y="153911"/>
                </a:lnTo>
                <a:lnTo>
                  <a:pt x="9917" y="156899"/>
                </a:lnTo>
                <a:lnTo>
                  <a:pt x="12158" y="158891"/>
                </a:lnTo>
                <a:lnTo>
                  <a:pt x="16765" y="161105"/>
                </a:lnTo>
                <a:lnTo>
                  <a:pt x="23820" y="162351"/>
                </a:lnTo>
                <a:lnTo>
                  <a:pt x="26190" y="161574"/>
                </a:lnTo>
                <a:lnTo>
                  <a:pt x="33315" y="156881"/>
                </a:lnTo>
                <a:lnTo>
                  <a:pt x="40455" y="154115"/>
                </a:lnTo>
                <a:lnTo>
                  <a:pt x="45216" y="150092"/>
                </a:lnTo>
                <a:lnTo>
                  <a:pt x="49977" y="145129"/>
                </a:lnTo>
                <a:lnTo>
                  <a:pt x="54741" y="139748"/>
                </a:lnTo>
                <a:lnTo>
                  <a:pt x="59502" y="134182"/>
                </a:lnTo>
                <a:lnTo>
                  <a:pt x="62677" y="131364"/>
                </a:lnTo>
                <a:lnTo>
                  <a:pt x="66382" y="128533"/>
                </a:lnTo>
                <a:lnTo>
                  <a:pt x="70439" y="125694"/>
                </a:lnTo>
                <a:lnTo>
                  <a:pt x="73937" y="121895"/>
                </a:lnTo>
                <a:lnTo>
                  <a:pt x="77063" y="117458"/>
                </a:lnTo>
                <a:lnTo>
                  <a:pt x="79941" y="112595"/>
                </a:lnTo>
                <a:lnTo>
                  <a:pt x="82654" y="108400"/>
                </a:lnTo>
                <a:lnTo>
                  <a:pt x="85255" y="104651"/>
                </a:lnTo>
                <a:lnTo>
                  <a:pt x="87783" y="101200"/>
                </a:lnTo>
                <a:lnTo>
                  <a:pt x="89469" y="96993"/>
                </a:lnTo>
                <a:lnTo>
                  <a:pt x="90593" y="92284"/>
                </a:lnTo>
                <a:lnTo>
                  <a:pt x="91341" y="87240"/>
                </a:lnTo>
                <a:lnTo>
                  <a:pt x="92634" y="82924"/>
                </a:lnTo>
                <a:lnTo>
                  <a:pt x="94291" y="79095"/>
                </a:lnTo>
                <a:lnTo>
                  <a:pt x="96188" y="75590"/>
                </a:lnTo>
                <a:lnTo>
                  <a:pt x="98248" y="71348"/>
                </a:lnTo>
                <a:lnTo>
                  <a:pt x="100414" y="66615"/>
                </a:lnTo>
                <a:lnTo>
                  <a:pt x="102652" y="61554"/>
                </a:lnTo>
                <a:lnTo>
                  <a:pt x="104144" y="57228"/>
                </a:lnTo>
                <a:lnTo>
                  <a:pt x="105138" y="53392"/>
                </a:lnTo>
                <a:lnTo>
                  <a:pt x="105801" y="49882"/>
                </a:lnTo>
                <a:lnTo>
                  <a:pt x="107037" y="45636"/>
                </a:lnTo>
                <a:lnTo>
                  <a:pt x="108655" y="40901"/>
                </a:lnTo>
                <a:lnTo>
                  <a:pt x="110526" y="35839"/>
                </a:lnTo>
                <a:lnTo>
                  <a:pt x="111775" y="31513"/>
                </a:lnTo>
                <a:lnTo>
                  <a:pt x="112607" y="27676"/>
                </a:lnTo>
                <a:lnTo>
                  <a:pt x="113162" y="24165"/>
                </a:lnTo>
                <a:lnTo>
                  <a:pt x="114325" y="20872"/>
                </a:lnTo>
                <a:lnTo>
                  <a:pt x="115895" y="17724"/>
                </a:lnTo>
                <a:lnTo>
                  <a:pt x="120325" y="10379"/>
                </a:lnTo>
                <a:lnTo>
                  <a:pt x="120930" y="6834"/>
                </a:lnTo>
                <a:lnTo>
                  <a:pt x="121409" y="78"/>
                </a:lnTo>
                <a:lnTo>
                  <a:pt x="121415" y="0"/>
                </a:lnTo>
                <a:lnTo>
                  <a:pt x="121415" y="92644"/>
                </a:lnTo>
                <a:lnTo>
                  <a:pt x="122209" y="97005"/>
                </a:lnTo>
                <a:lnTo>
                  <a:pt x="123532" y="100864"/>
                </a:lnTo>
                <a:lnTo>
                  <a:pt x="125208" y="104389"/>
                </a:lnTo>
                <a:lnTo>
                  <a:pt x="126325" y="107693"/>
                </a:lnTo>
                <a:lnTo>
                  <a:pt x="127069" y="110848"/>
                </a:lnTo>
                <a:lnTo>
                  <a:pt x="127566" y="113903"/>
                </a:lnTo>
                <a:lnTo>
                  <a:pt x="127897" y="116892"/>
                </a:lnTo>
                <a:lnTo>
                  <a:pt x="128117" y="119838"/>
                </a:lnTo>
                <a:lnTo>
                  <a:pt x="128265" y="122754"/>
                </a:lnTo>
                <a:lnTo>
                  <a:pt x="129157" y="125650"/>
                </a:lnTo>
                <a:lnTo>
                  <a:pt x="130544" y="128534"/>
                </a:lnTo>
                <a:lnTo>
                  <a:pt x="132264" y="131409"/>
                </a:lnTo>
                <a:lnTo>
                  <a:pt x="134204" y="133325"/>
                </a:lnTo>
                <a:lnTo>
                  <a:pt x="136291" y="134603"/>
                </a:lnTo>
                <a:lnTo>
                  <a:pt x="140726" y="136023"/>
                </a:lnTo>
                <a:lnTo>
                  <a:pt x="147687" y="136822"/>
                </a:lnTo>
                <a:lnTo>
                  <a:pt x="154776" y="137059"/>
                </a:lnTo>
                <a:lnTo>
                  <a:pt x="166662" y="137146"/>
                </a:lnTo>
                <a:lnTo>
                  <a:pt x="169042" y="136198"/>
                </a:lnTo>
                <a:lnTo>
                  <a:pt x="173804" y="132604"/>
                </a:lnTo>
                <a:lnTo>
                  <a:pt x="178566" y="127832"/>
                </a:lnTo>
                <a:lnTo>
                  <a:pt x="180947" y="125226"/>
                </a:lnTo>
                <a:lnTo>
                  <a:pt x="187825" y="117250"/>
                </a:lnTo>
                <a:lnTo>
                  <a:pt x="201385" y="101159"/>
                </a:lnTo>
                <a:lnTo>
                  <a:pt x="204890" y="97918"/>
                </a:lnTo>
                <a:lnTo>
                  <a:pt x="208816" y="94807"/>
                </a:lnTo>
                <a:lnTo>
                  <a:pt x="213019" y="91779"/>
                </a:lnTo>
                <a:lnTo>
                  <a:pt x="216616" y="87856"/>
                </a:lnTo>
                <a:lnTo>
                  <a:pt x="219808" y="83335"/>
                </a:lnTo>
                <a:lnTo>
                  <a:pt x="222729" y="78416"/>
                </a:lnTo>
                <a:lnTo>
                  <a:pt x="225470" y="75137"/>
                </a:lnTo>
                <a:lnTo>
                  <a:pt x="228091" y="72951"/>
                </a:lnTo>
                <a:lnTo>
                  <a:pt x="250002" y="514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InkAnnotation517"/>
          <p:cNvSpPr/>
          <p:nvPr/>
        </p:nvSpPr>
        <p:spPr>
          <a:xfrm>
            <a:off x="6136481" y="6146836"/>
            <a:ext cx="157160" cy="299654"/>
          </a:xfrm>
          <a:custGeom>
            <a:avLst/>
            <a:gdLst/>
            <a:ahLst/>
            <a:cxnLst/>
            <a:rect l="0" t="0" r="0" b="0"/>
            <a:pathLst>
              <a:path w="157160" h="299654">
                <a:moveTo>
                  <a:pt x="142875" y="8219"/>
                </a:moveTo>
                <a:lnTo>
                  <a:pt x="132233" y="8219"/>
                </a:lnTo>
                <a:lnTo>
                  <a:pt x="130225" y="7267"/>
                </a:lnTo>
                <a:lnTo>
                  <a:pt x="125875" y="3669"/>
                </a:lnTo>
                <a:lnTo>
                  <a:pt x="122757" y="838"/>
                </a:lnTo>
                <a:lnTo>
                  <a:pt x="119911" y="176"/>
                </a:lnTo>
                <a:lnTo>
                  <a:pt x="118041" y="0"/>
                </a:lnTo>
                <a:lnTo>
                  <a:pt x="116000" y="835"/>
                </a:lnTo>
                <a:lnTo>
                  <a:pt x="111616" y="4302"/>
                </a:lnTo>
                <a:lnTo>
                  <a:pt x="107022" y="6479"/>
                </a:lnTo>
                <a:lnTo>
                  <a:pt x="102334" y="7445"/>
                </a:lnTo>
                <a:lnTo>
                  <a:pt x="97605" y="7875"/>
                </a:lnTo>
                <a:lnTo>
                  <a:pt x="90741" y="8066"/>
                </a:lnTo>
                <a:lnTo>
                  <a:pt x="86687" y="8118"/>
                </a:lnTo>
                <a:lnTo>
                  <a:pt x="83192" y="9104"/>
                </a:lnTo>
                <a:lnTo>
                  <a:pt x="80067" y="10714"/>
                </a:lnTo>
                <a:lnTo>
                  <a:pt x="77191" y="12740"/>
                </a:lnTo>
                <a:lnTo>
                  <a:pt x="74479" y="14090"/>
                </a:lnTo>
                <a:lnTo>
                  <a:pt x="71878" y="14991"/>
                </a:lnTo>
                <a:lnTo>
                  <a:pt x="69350" y="15592"/>
                </a:lnTo>
                <a:lnTo>
                  <a:pt x="66871" y="16943"/>
                </a:lnTo>
                <a:lnTo>
                  <a:pt x="58796" y="23399"/>
                </a:lnTo>
                <a:lnTo>
                  <a:pt x="55072" y="25958"/>
                </a:lnTo>
                <a:lnTo>
                  <a:pt x="51003" y="28618"/>
                </a:lnTo>
                <a:lnTo>
                  <a:pt x="47495" y="30391"/>
                </a:lnTo>
                <a:lnTo>
                  <a:pt x="44364" y="31573"/>
                </a:lnTo>
                <a:lnTo>
                  <a:pt x="41482" y="32361"/>
                </a:lnTo>
                <a:lnTo>
                  <a:pt x="38768" y="33838"/>
                </a:lnTo>
                <a:lnTo>
                  <a:pt x="36163" y="35776"/>
                </a:lnTo>
                <a:lnTo>
                  <a:pt x="33635" y="38020"/>
                </a:lnTo>
                <a:lnTo>
                  <a:pt x="31154" y="40469"/>
                </a:lnTo>
                <a:lnTo>
                  <a:pt x="26281" y="45730"/>
                </a:lnTo>
                <a:lnTo>
                  <a:pt x="21471" y="51243"/>
                </a:lnTo>
                <a:lnTo>
                  <a:pt x="11914" y="62543"/>
                </a:lnTo>
                <a:lnTo>
                  <a:pt x="10324" y="65391"/>
                </a:lnTo>
                <a:lnTo>
                  <a:pt x="8558" y="71094"/>
                </a:lnTo>
                <a:lnTo>
                  <a:pt x="7563" y="79659"/>
                </a:lnTo>
                <a:lnTo>
                  <a:pt x="7268" y="88230"/>
                </a:lnTo>
                <a:lnTo>
                  <a:pt x="7160" y="95732"/>
                </a:lnTo>
                <a:lnTo>
                  <a:pt x="7144" y="114051"/>
                </a:lnTo>
                <a:lnTo>
                  <a:pt x="7938" y="115922"/>
                </a:lnTo>
                <a:lnTo>
                  <a:pt x="9261" y="117169"/>
                </a:lnTo>
                <a:lnTo>
                  <a:pt x="10937" y="117999"/>
                </a:lnTo>
                <a:lnTo>
                  <a:pt x="14915" y="118923"/>
                </a:lnTo>
                <a:lnTo>
                  <a:pt x="17087" y="119169"/>
                </a:lnTo>
                <a:lnTo>
                  <a:pt x="46691" y="124067"/>
                </a:lnTo>
                <a:lnTo>
                  <a:pt x="56527" y="125456"/>
                </a:lnTo>
                <a:lnTo>
                  <a:pt x="64673" y="126382"/>
                </a:lnTo>
                <a:lnTo>
                  <a:pt x="77162" y="127411"/>
                </a:lnTo>
                <a:lnTo>
                  <a:pt x="85359" y="127868"/>
                </a:lnTo>
                <a:lnTo>
                  <a:pt x="89450" y="128943"/>
                </a:lnTo>
                <a:lnTo>
                  <a:pt x="93764" y="130612"/>
                </a:lnTo>
                <a:lnTo>
                  <a:pt x="98229" y="132677"/>
                </a:lnTo>
                <a:lnTo>
                  <a:pt x="101999" y="134053"/>
                </a:lnTo>
                <a:lnTo>
                  <a:pt x="105305" y="134971"/>
                </a:lnTo>
                <a:lnTo>
                  <a:pt x="108304" y="135583"/>
                </a:lnTo>
                <a:lnTo>
                  <a:pt x="111096" y="135991"/>
                </a:lnTo>
                <a:lnTo>
                  <a:pt x="113752" y="136263"/>
                </a:lnTo>
                <a:lnTo>
                  <a:pt x="116316" y="136444"/>
                </a:lnTo>
                <a:lnTo>
                  <a:pt x="123398" y="136645"/>
                </a:lnTo>
                <a:lnTo>
                  <a:pt x="137088" y="136776"/>
                </a:lnTo>
                <a:lnTo>
                  <a:pt x="139811" y="137738"/>
                </a:lnTo>
                <a:lnTo>
                  <a:pt x="142419" y="139333"/>
                </a:lnTo>
                <a:lnTo>
                  <a:pt x="144953" y="141348"/>
                </a:lnTo>
                <a:lnTo>
                  <a:pt x="147435" y="143644"/>
                </a:lnTo>
                <a:lnTo>
                  <a:pt x="152310" y="148735"/>
                </a:lnTo>
                <a:lnTo>
                  <a:pt x="155726" y="152407"/>
                </a:lnTo>
                <a:lnTo>
                  <a:pt x="156205" y="153874"/>
                </a:lnTo>
                <a:lnTo>
                  <a:pt x="156879" y="160491"/>
                </a:lnTo>
                <a:lnTo>
                  <a:pt x="157079" y="169436"/>
                </a:lnTo>
                <a:lnTo>
                  <a:pt x="157159" y="199328"/>
                </a:lnTo>
                <a:lnTo>
                  <a:pt x="155044" y="207774"/>
                </a:lnTo>
                <a:lnTo>
                  <a:pt x="151458" y="216925"/>
                </a:lnTo>
                <a:lnTo>
                  <a:pt x="144978" y="228384"/>
                </a:lnTo>
                <a:lnTo>
                  <a:pt x="142689" y="233101"/>
                </a:lnTo>
                <a:lnTo>
                  <a:pt x="140369" y="238150"/>
                </a:lnTo>
                <a:lnTo>
                  <a:pt x="137236" y="242469"/>
                </a:lnTo>
                <a:lnTo>
                  <a:pt x="133559" y="246301"/>
                </a:lnTo>
                <a:lnTo>
                  <a:pt x="129521" y="249808"/>
                </a:lnTo>
                <a:lnTo>
                  <a:pt x="126035" y="253098"/>
                </a:lnTo>
                <a:lnTo>
                  <a:pt x="122917" y="256245"/>
                </a:lnTo>
                <a:lnTo>
                  <a:pt x="120044" y="259294"/>
                </a:lnTo>
                <a:lnTo>
                  <a:pt x="114737" y="265223"/>
                </a:lnTo>
                <a:lnTo>
                  <a:pt x="112210" y="268137"/>
                </a:lnTo>
                <a:lnTo>
                  <a:pt x="108938" y="271033"/>
                </a:lnTo>
                <a:lnTo>
                  <a:pt x="105169" y="273916"/>
                </a:lnTo>
                <a:lnTo>
                  <a:pt x="101069" y="276790"/>
                </a:lnTo>
                <a:lnTo>
                  <a:pt x="96748" y="278707"/>
                </a:lnTo>
                <a:lnTo>
                  <a:pt x="92280" y="279984"/>
                </a:lnTo>
                <a:lnTo>
                  <a:pt x="87713" y="280835"/>
                </a:lnTo>
                <a:lnTo>
                  <a:pt x="83876" y="282356"/>
                </a:lnTo>
                <a:lnTo>
                  <a:pt x="80524" y="284322"/>
                </a:lnTo>
                <a:lnTo>
                  <a:pt x="77495" y="286585"/>
                </a:lnTo>
                <a:lnTo>
                  <a:pt x="73889" y="288094"/>
                </a:lnTo>
                <a:lnTo>
                  <a:pt x="69896" y="289100"/>
                </a:lnTo>
                <a:lnTo>
                  <a:pt x="65648" y="289770"/>
                </a:lnTo>
                <a:lnTo>
                  <a:pt x="61227" y="290217"/>
                </a:lnTo>
                <a:lnTo>
                  <a:pt x="56694" y="290516"/>
                </a:lnTo>
                <a:lnTo>
                  <a:pt x="44844" y="290935"/>
                </a:lnTo>
                <a:lnTo>
                  <a:pt x="41802" y="290994"/>
                </a:lnTo>
                <a:lnTo>
                  <a:pt x="38187" y="291986"/>
                </a:lnTo>
                <a:lnTo>
                  <a:pt x="34189" y="293599"/>
                </a:lnTo>
                <a:lnTo>
                  <a:pt x="29936" y="295628"/>
                </a:lnTo>
                <a:lnTo>
                  <a:pt x="26308" y="296980"/>
                </a:lnTo>
                <a:lnTo>
                  <a:pt x="23095" y="297881"/>
                </a:lnTo>
                <a:lnTo>
                  <a:pt x="20159" y="298482"/>
                </a:lnTo>
                <a:lnTo>
                  <a:pt x="17408" y="298883"/>
                </a:lnTo>
                <a:lnTo>
                  <a:pt x="14781" y="299150"/>
                </a:lnTo>
                <a:lnTo>
                  <a:pt x="8653" y="299579"/>
                </a:lnTo>
                <a:lnTo>
                  <a:pt x="3798" y="299653"/>
                </a:lnTo>
                <a:lnTo>
                  <a:pt x="2533" y="298711"/>
                </a:lnTo>
                <a:lnTo>
                  <a:pt x="1688" y="297130"/>
                </a:lnTo>
                <a:lnTo>
                  <a:pt x="0" y="2911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InkAnnotation518"/>
          <p:cNvSpPr/>
          <p:nvPr/>
        </p:nvSpPr>
        <p:spPr>
          <a:xfrm>
            <a:off x="6350794" y="6223635"/>
            <a:ext cx="14288" cy="214314"/>
          </a:xfrm>
          <a:custGeom>
            <a:avLst/>
            <a:gdLst/>
            <a:ahLst/>
            <a:cxnLst/>
            <a:rect l="0" t="0" r="0" b="0"/>
            <a:pathLst>
              <a:path w="14288" h="214314">
                <a:moveTo>
                  <a:pt x="0" y="0"/>
                </a:moveTo>
                <a:lnTo>
                  <a:pt x="0" y="11932"/>
                </a:lnTo>
                <a:lnTo>
                  <a:pt x="793" y="14622"/>
                </a:lnTo>
                <a:lnTo>
                  <a:pt x="2116" y="17368"/>
                </a:lnTo>
                <a:lnTo>
                  <a:pt x="3792" y="20152"/>
                </a:lnTo>
                <a:lnTo>
                  <a:pt x="4909" y="22959"/>
                </a:lnTo>
                <a:lnTo>
                  <a:pt x="5654" y="25784"/>
                </a:lnTo>
                <a:lnTo>
                  <a:pt x="6150" y="28620"/>
                </a:lnTo>
                <a:lnTo>
                  <a:pt x="6481" y="32414"/>
                </a:lnTo>
                <a:lnTo>
                  <a:pt x="6702" y="36850"/>
                </a:lnTo>
                <a:lnTo>
                  <a:pt x="6947" y="46858"/>
                </a:lnTo>
                <a:lnTo>
                  <a:pt x="7132" y="88332"/>
                </a:lnTo>
                <a:lnTo>
                  <a:pt x="7143" y="176782"/>
                </a:lnTo>
                <a:lnTo>
                  <a:pt x="7937" y="181672"/>
                </a:lnTo>
                <a:lnTo>
                  <a:pt x="9260" y="185885"/>
                </a:lnTo>
                <a:lnTo>
                  <a:pt x="10936" y="189646"/>
                </a:lnTo>
                <a:lnTo>
                  <a:pt x="12052" y="193105"/>
                </a:lnTo>
                <a:lnTo>
                  <a:pt x="12797" y="196364"/>
                </a:lnTo>
                <a:lnTo>
                  <a:pt x="13993" y="203889"/>
                </a:lnTo>
                <a:lnTo>
                  <a:pt x="14200" y="209742"/>
                </a:lnTo>
                <a:lnTo>
                  <a:pt x="14287" y="2143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InkAnnotation519"/>
          <p:cNvSpPr/>
          <p:nvPr/>
        </p:nvSpPr>
        <p:spPr>
          <a:xfrm>
            <a:off x="6451915" y="6026738"/>
            <a:ext cx="148911" cy="334058"/>
          </a:xfrm>
          <a:custGeom>
            <a:avLst/>
            <a:gdLst/>
            <a:ahLst/>
            <a:cxnLst/>
            <a:rect l="0" t="0" r="0" b="0"/>
            <a:pathLst>
              <a:path w="148911" h="334058">
                <a:moveTo>
                  <a:pt x="84616" y="162607"/>
                </a:moveTo>
                <a:lnTo>
                  <a:pt x="80824" y="162607"/>
                </a:lnTo>
                <a:lnTo>
                  <a:pt x="79707" y="163560"/>
                </a:lnTo>
                <a:lnTo>
                  <a:pt x="78962" y="165148"/>
                </a:lnTo>
                <a:lnTo>
                  <a:pt x="77767" y="169988"/>
                </a:lnTo>
                <a:lnTo>
                  <a:pt x="76875" y="170385"/>
                </a:lnTo>
                <a:lnTo>
                  <a:pt x="73767" y="170826"/>
                </a:lnTo>
                <a:lnTo>
                  <a:pt x="71827" y="171897"/>
                </a:lnTo>
                <a:lnTo>
                  <a:pt x="67556" y="175626"/>
                </a:lnTo>
                <a:lnTo>
                  <a:pt x="64480" y="178530"/>
                </a:lnTo>
                <a:lnTo>
                  <a:pt x="61644" y="179209"/>
                </a:lnTo>
                <a:lnTo>
                  <a:pt x="59776" y="179390"/>
                </a:lnTo>
                <a:lnTo>
                  <a:pt x="57738" y="180463"/>
                </a:lnTo>
                <a:lnTo>
                  <a:pt x="53356" y="184196"/>
                </a:lnTo>
                <a:lnTo>
                  <a:pt x="48763" y="189029"/>
                </a:lnTo>
                <a:lnTo>
                  <a:pt x="44075" y="194353"/>
                </a:lnTo>
                <a:lnTo>
                  <a:pt x="32221" y="208368"/>
                </a:lnTo>
                <a:lnTo>
                  <a:pt x="29843" y="212165"/>
                </a:lnTo>
                <a:lnTo>
                  <a:pt x="27463" y="216600"/>
                </a:lnTo>
                <a:lnTo>
                  <a:pt x="23496" y="225656"/>
                </a:lnTo>
                <a:lnTo>
                  <a:pt x="21733" y="232857"/>
                </a:lnTo>
                <a:lnTo>
                  <a:pt x="18833" y="241772"/>
                </a:lnTo>
                <a:lnTo>
                  <a:pt x="14898" y="252083"/>
                </a:lnTo>
                <a:lnTo>
                  <a:pt x="10504" y="263017"/>
                </a:lnTo>
                <a:lnTo>
                  <a:pt x="9014" y="268600"/>
                </a:lnTo>
                <a:lnTo>
                  <a:pt x="8021" y="274226"/>
                </a:lnTo>
                <a:lnTo>
                  <a:pt x="7360" y="279882"/>
                </a:lnTo>
                <a:lnTo>
                  <a:pt x="4507" y="288707"/>
                </a:lnTo>
                <a:lnTo>
                  <a:pt x="1387" y="295804"/>
                </a:lnTo>
                <a:lnTo>
                  <a:pt x="0" y="302133"/>
                </a:lnTo>
                <a:lnTo>
                  <a:pt x="425" y="305154"/>
                </a:lnTo>
                <a:lnTo>
                  <a:pt x="4020" y="313957"/>
                </a:lnTo>
                <a:lnTo>
                  <a:pt x="5770" y="323779"/>
                </a:lnTo>
                <a:lnTo>
                  <a:pt x="6652" y="324347"/>
                </a:lnTo>
                <a:lnTo>
                  <a:pt x="10892" y="325147"/>
                </a:lnTo>
                <a:lnTo>
                  <a:pt x="14844" y="325418"/>
                </a:lnTo>
                <a:lnTo>
                  <a:pt x="16670" y="325440"/>
                </a:lnTo>
                <a:lnTo>
                  <a:pt x="18681" y="324502"/>
                </a:lnTo>
                <a:lnTo>
                  <a:pt x="23033" y="320920"/>
                </a:lnTo>
                <a:lnTo>
                  <a:pt x="27612" y="316154"/>
                </a:lnTo>
                <a:lnTo>
                  <a:pt x="29945" y="313549"/>
                </a:lnTo>
                <a:lnTo>
                  <a:pt x="32294" y="311812"/>
                </a:lnTo>
                <a:lnTo>
                  <a:pt x="34654" y="310655"/>
                </a:lnTo>
                <a:lnTo>
                  <a:pt x="37020" y="309883"/>
                </a:lnTo>
                <a:lnTo>
                  <a:pt x="39391" y="307464"/>
                </a:lnTo>
                <a:lnTo>
                  <a:pt x="41767" y="303945"/>
                </a:lnTo>
                <a:lnTo>
                  <a:pt x="44143" y="299695"/>
                </a:lnTo>
                <a:lnTo>
                  <a:pt x="46522" y="294956"/>
                </a:lnTo>
                <a:lnTo>
                  <a:pt x="48901" y="289893"/>
                </a:lnTo>
                <a:lnTo>
                  <a:pt x="53662" y="279186"/>
                </a:lnTo>
                <a:lnTo>
                  <a:pt x="58424" y="268078"/>
                </a:lnTo>
                <a:lnTo>
                  <a:pt x="60804" y="261496"/>
                </a:lnTo>
                <a:lnTo>
                  <a:pt x="63185" y="254251"/>
                </a:lnTo>
                <a:lnTo>
                  <a:pt x="67948" y="238579"/>
                </a:lnTo>
                <a:lnTo>
                  <a:pt x="79853" y="196742"/>
                </a:lnTo>
                <a:lnTo>
                  <a:pt x="81441" y="187269"/>
                </a:lnTo>
                <a:lnTo>
                  <a:pt x="82500" y="177144"/>
                </a:lnTo>
                <a:lnTo>
                  <a:pt x="83205" y="166583"/>
                </a:lnTo>
                <a:lnTo>
                  <a:pt x="84469" y="156685"/>
                </a:lnTo>
                <a:lnTo>
                  <a:pt x="86106" y="147229"/>
                </a:lnTo>
                <a:lnTo>
                  <a:pt x="87991" y="138067"/>
                </a:lnTo>
                <a:lnTo>
                  <a:pt x="89247" y="129102"/>
                </a:lnTo>
                <a:lnTo>
                  <a:pt x="90084" y="120268"/>
                </a:lnTo>
                <a:lnTo>
                  <a:pt x="90643" y="111521"/>
                </a:lnTo>
                <a:lnTo>
                  <a:pt x="91809" y="102832"/>
                </a:lnTo>
                <a:lnTo>
                  <a:pt x="93380" y="94182"/>
                </a:lnTo>
                <a:lnTo>
                  <a:pt x="95221" y="85559"/>
                </a:lnTo>
                <a:lnTo>
                  <a:pt x="96448" y="76951"/>
                </a:lnTo>
                <a:lnTo>
                  <a:pt x="97267" y="68355"/>
                </a:lnTo>
                <a:lnTo>
                  <a:pt x="97813" y="59768"/>
                </a:lnTo>
                <a:lnTo>
                  <a:pt x="98177" y="52138"/>
                </a:lnTo>
                <a:lnTo>
                  <a:pt x="98581" y="38579"/>
                </a:lnTo>
                <a:lnTo>
                  <a:pt x="98808" y="24787"/>
                </a:lnTo>
                <a:lnTo>
                  <a:pt x="98875" y="10118"/>
                </a:lnTo>
                <a:lnTo>
                  <a:pt x="98091" y="6655"/>
                </a:lnTo>
                <a:lnTo>
                  <a:pt x="96775" y="4347"/>
                </a:lnTo>
                <a:lnTo>
                  <a:pt x="92750" y="641"/>
                </a:lnTo>
                <a:lnTo>
                  <a:pt x="90084" y="135"/>
                </a:lnTo>
                <a:lnTo>
                  <a:pt x="88261" y="0"/>
                </a:lnTo>
                <a:lnTo>
                  <a:pt x="87046" y="4672"/>
                </a:lnTo>
                <a:lnTo>
                  <a:pt x="86236" y="12549"/>
                </a:lnTo>
                <a:lnTo>
                  <a:pt x="85696" y="22564"/>
                </a:lnTo>
                <a:lnTo>
                  <a:pt x="85096" y="38771"/>
                </a:lnTo>
                <a:lnTo>
                  <a:pt x="84829" y="53277"/>
                </a:lnTo>
                <a:lnTo>
                  <a:pt x="84711" y="69248"/>
                </a:lnTo>
                <a:lnTo>
                  <a:pt x="85473" y="77508"/>
                </a:lnTo>
                <a:lnTo>
                  <a:pt x="86775" y="85871"/>
                </a:lnTo>
                <a:lnTo>
                  <a:pt x="88436" y="94305"/>
                </a:lnTo>
                <a:lnTo>
                  <a:pt x="89545" y="101832"/>
                </a:lnTo>
                <a:lnTo>
                  <a:pt x="90283" y="108756"/>
                </a:lnTo>
                <a:lnTo>
                  <a:pt x="90775" y="115276"/>
                </a:lnTo>
                <a:lnTo>
                  <a:pt x="91897" y="123433"/>
                </a:lnTo>
                <a:lnTo>
                  <a:pt x="93438" y="132681"/>
                </a:lnTo>
                <a:lnTo>
                  <a:pt x="95261" y="142657"/>
                </a:lnTo>
                <a:lnTo>
                  <a:pt x="96475" y="152164"/>
                </a:lnTo>
                <a:lnTo>
                  <a:pt x="97285" y="161361"/>
                </a:lnTo>
                <a:lnTo>
                  <a:pt x="97823" y="170348"/>
                </a:lnTo>
                <a:lnTo>
                  <a:pt x="98978" y="179198"/>
                </a:lnTo>
                <a:lnTo>
                  <a:pt x="100540" y="187955"/>
                </a:lnTo>
                <a:lnTo>
                  <a:pt x="102377" y="196651"/>
                </a:lnTo>
                <a:lnTo>
                  <a:pt x="104394" y="205305"/>
                </a:lnTo>
                <a:lnTo>
                  <a:pt x="108752" y="222541"/>
                </a:lnTo>
                <a:lnTo>
                  <a:pt x="111026" y="230186"/>
                </a:lnTo>
                <a:lnTo>
                  <a:pt x="113335" y="237187"/>
                </a:lnTo>
                <a:lnTo>
                  <a:pt x="115669" y="243759"/>
                </a:lnTo>
                <a:lnTo>
                  <a:pt x="117224" y="250999"/>
                </a:lnTo>
                <a:lnTo>
                  <a:pt x="118261" y="258682"/>
                </a:lnTo>
                <a:lnTo>
                  <a:pt x="118952" y="266662"/>
                </a:lnTo>
                <a:lnTo>
                  <a:pt x="120207" y="273887"/>
                </a:lnTo>
                <a:lnTo>
                  <a:pt x="121838" y="280609"/>
                </a:lnTo>
                <a:lnTo>
                  <a:pt x="123717" y="286995"/>
                </a:lnTo>
                <a:lnTo>
                  <a:pt x="127924" y="296631"/>
                </a:lnTo>
                <a:lnTo>
                  <a:pt x="132439" y="305041"/>
                </a:lnTo>
                <a:lnTo>
                  <a:pt x="137091" y="315128"/>
                </a:lnTo>
                <a:lnTo>
                  <a:pt x="140381" y="322416"/>
                </a:lnTo>
                <a:lnTo>
                  <a:pt x="141636" y="323439"/>
                </a:lnTo>
                <a:lnTo>
                  <a:pt x="145148" y="324576"/>
                </a:lnTo>
                <a:lnTo>
                  <a:pt x="146402" y="325831"/>
                </a:lnTo>
                <a:lnTo>
                  <a:pt x="147238" y="327620"/>
                </a:lnTo>
                <a:lnTo>
                  <a:pt x="148910" y="3340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InkAnnotation520"/>
          <p:cNvSpPr/>
          <p:nvPr/>
        </p:nvSpPr>
        <p:spPr>
          <a:xfrm>
            <a:off x="6629400" y="6093393"/>
            <a:ext cx="157163" cy="198788"/>
          </a:xfrm>
          <a:custGeom>
            <a:avLst/>
            <a:gdLst/>
            <a:ahLst/>
            <a:cxnLst/>
            <a:rect l="0" t="0" r="0" b="0"/>
            <a:pathLst>
              <a:path w="157163" h="198788">
                <a:moveTo>
                  <a:pt x="0" y="173105"/>
                </a:moveTo>
                <a:lnTo>
                  <a:pt x="6151" y="165723"/>
                </a:lnTo>
                <a:lnTo>
                  <a:pt x="8819" y="165061"/>
                </a:lnTo>
                <a:lnTo>
                  <a:pt x="13207" y="164637"/>
                </a:lnTo>
                <a:lnTo>
                  <a:pt x="17760" y="164563"/>
                </a:lnTo>
                <a:lnTo>
                  <a:pt x="24136" y="164541"/>
                </a:lnTo>
                <a:lnTo>
                  <a:pt x="26409" y="163585"/>
                </a:lnTo>
                <a:lnTo>
                  <a:pt x="31053" y="159984"/>
                </a:lnTo>
                <a:lnTo>
                  <a:pt x="35761" y="157748"/>
                </a:lnTo>
                <a:lnTo>
                  <a:pt x="38128" y="157151"/>
                </a:lnTo>
                <a:lnTo>
                  <a:pt x="42875" y="153950"/>
                </a:lnTo>
                <a:lnTo>
                  <a:pt x="47630" y="149351"/>
                </a:lnTo>
                <a:lnTo>
                  <a:pt x="52390" y="144132"/>
                </a:lnTo>
                <a:lnTo>
                  <a:pt x="59532" y="135839"/>
                </a:lnTo>
                <a:lnTo>
                  <a:pt x="66675" y="127349"/>
                </a:lnTo>
                <a:lnTo>
                  <a:pt x="69850" y="124504"/>
                </a:lnTo>
                <a:lnTo>
                  <a:pt x="73554" y="121654"/>
                </a:lnTo>
                <a:lnTo>
                  <a:pt x="77611" y="118802"/>
                </a:lnTo>
                <a:lnTo>
                  <a:pt x="81110" y="115947"/>
                </a:lnTo>
                <a:lnTo>
                  <a:pt x="84235" y="113092"/>
                </a:lnTo>
                <a:lnTo>
                  <a:pt x="87114" y="110236"/>
                </a:lnTo>
                <a:lnTo>
                  <a:pt x="89826" y="107380"/>
                </a:lnTo>
                <a:lnTo>
                  <a:pt x="92427" y="104524"/>
                </a:lnTo>
                <a:lnTo>
                  <a:pt x="94956" y="101666"/>
                </a:lnTo>
                <a:lnTo>
                  <a:pt x="97435" y="97856"/>
                </a:lnTo>
                <a:lnTo>
                  <a:pt x="99882" y="93412"/>
                </a:lnTo>
                <a:lnTo>
                  <a:pt x="102306" y="88544"/>
                </a:lnTo>
                <a:lnTo>
                  <a:pt x="104716" y="84345"/>
                </a:lnTo>
                <a:lnTo>
                  <a:pt x="107118" y="80594"/>
                </a:lnTo>
                <a:lnTo>
                  <a:pt x="109511" y="77141"/>
                </a:lnTo>
                <a:lnTo>
                  <a:pt x="111108" y="72933"/>
                </a:lnTo>
                <a:lnTo>
                  <a:pt x="112172" y="68224"/>
                </a:lnTo>
                <a:lnTo>
                  <a:pt x="112881" y="63179"/>
                </a:lnTo>
                <a:lnTo>
                  <a:pt x="114148" y="58863"/>
                </a:lnTo>
                <a:lnTo>
                  <a:pt x="115786" y="55034"/>
                </a:lnTo>
                <a:lnTo>
                  <a:pt x="117671" y="51528"/>
                </a:lnTo>
                <a:lnTo>
                  <a:pt x="118929" y="47286"/>
                </a:lnTo>
                <a:lnTo>
                  <a:pt x="119767" y="42553"/>
                </a:lnTo>
                <a:lnTo>
                  <a:pt x="120326" y="37492"/>
                </a:lnTo>
                <a:lnTo>
                  <a:pt x="120698" y="33166"/>
                </a:lnTo>
                <a:lnTo>
                  <a:pt x="120947" y="29330"/>
                </a:lnTo>
                <a:lnTo>
                  <a:pt x="121112" y="25820"/>
                </a:lnTo>
                <a:lnTo>
                  <a:pt x="121297" y="19379"/>
                </a:lnTo>
                <a:lnTo>
                  <a:pt x="121345" y="16329"/>
                </a:lnTo>
                <a:lnTo>
                  <a:pt x="117409" y="12390"/>
                </a:lnTo>
                <a:lnTo>
                  <a:pt x="110817" y="7858"/>
                </a:lnTo>
                <a:lnTo>
                  <a:pt x="102453" y="2934"/>
                </a:lnTo>
                <a:lnTo>
                  <a:pt x="95290" y="602"/>
                </a:lnTo>
                <a:lnTo>
                  <a:pt x="88926" y="0"/>
                </a:lnTo>
                <a:lnTo>
                  <a:pt x="83096" y="552"/>
                </a:lnTo>
                <a:lnTo>
                  <a:pt x="77623" y="1872"/>
                </a:lnTo>
                <a:lnTo>
                  <a:pt x="72386" y="3704"/>
                </a:lnTo>
                <a:lnTo>
                  <a:pt x="67307" y="5879"/>
                </a:lnTo>
                <a:lnTo>
                  <a:pt x="63127" y="9233"/>
                </a:lnTo>
                <a:lnTo>
                  <a:pt x="59548" y="13374"/>
                </a:lnTo>
                <a:lnTo>
                  <a:pt x="56367" y="18040"/>
                </a:lnTo>
                <a:lnTo>
                  <a:pt x="53453" y="24008"/>
                </a:lnTo>
                <a:lnTo>
                  <a:pt x="50717" y="30844"/>
                </a:lnTo>
                <a:lnTo>
                  <a:pt x="48099" y="38260"/>
                </a:lnTo>
                <a:lnTo>
                  <a:pt x="44766" y="45108"/>
                </a:lnTo>
                <a:lnTo>
                  <a:pt x="40957" y="51578"/>
                </a:lnTo>
                <a:lnTo>
                  <a:pt x="36829" y="57797"/>
                </a:lnTo>
                <a:lnTo>
                  <a:pt x="33284" y="64800"/>
                </a:lnTo>
                <a:lnTo>
                  <a:pt x="30127" y="72327"/>
                </a:lnTo>
                <a:lnTo>
                  <a:pt x="27229" y="80201"/>
                </a:lnTo>
                <a:lnTo>
                  <a:pt x="24502" y="89262"/>
                </a:lnTo>
                <a:lnTo>
                  <a:pt x="21890" y="99112"/>
                </a:lnTo>
                <a:lnTo>
                  <a:pt x="19356" y="109488"/>
                </a:lnTo>
                <a:lnTo>
                  <a:pt x="16873" y="118311"/>
                </a:lnTo>
                <a:lnTo>
                  <a:pt x="14423" y="126098"/>
                </a:lnTo>
                <a:lnTo>
                  <a:pt x="11997" y="133194"/>
                </a:lnTo>
                <a:lnTo>
                  <a:pt x="11172" y="139830"/>
                </a:lnTo>
                <a:lnTo>
                  <a:pt x="11417" y="146159"/>
                </a:lnTo>
                <a:lnTo>
                  <a:pt x="12375" y="152283"/>
                </a:lnTo>
                <a:lnTo>
                  <a:pt x="13012" y="157319"/>
                </a:lnTo>
                <a:lnTo>
                  <a:pt x="13437" y="161627"/>
                </a:lnTo>
                <a:lnTo>
                  <a:pt x="13720" y="165454"/>
                </a:lnTo>
                <a:lnTo>
                  <a:pt x="13910" y="168956"/>
                </a:lnTo>
                <a:lnTo>
                  <a:pt x="14119" y="175388"/>
                </a:lnTo>
                <a:lnTo>
                  <a:pt x="14969" y="178437"/>
                </a:lnTo>
                <a:lnTo>
                  <a:pt x="18030" y="184364"/>
                </a:lnTo>
                <a:lnTo>
                  <a:pt x="19957" y="186326"/>
                </a:lnTo>
                <a:lnTo>
                  <a:pt x="22036" y="187634"/>
                </a:lnTo>
                <a:lnTo>
                  <a:pt x="24216" y="188506"/>
                </a:lnTo>
                <a:lnTo>
                  <a:pt x="28754" y="192014"/>
                </a:lnTo>
                <a:lnTo>
                  <a:pt x="31076" y="194284"/>
                </a:lnTo>
                <a:lnTo>
                  <a:pt x="33417" y="195796"/>
                </a:lnTo>
                <a:lnTo>
                  <a:pt x="38136" y="197477"/>
                </a:lnTo>
                <a:lnTo>
                  <a:pt x="42878" y="198224"/>
                </a:lnTo>
                <a:lnTo>
                  <a:pt x="45254" y="198423"/>
                </a:lnTo>
                <a:lnTo>
                  <a:pt x="48426" y="198556"/>
                </a:lnTo>
                <a:lnTo>
                  <a:pt x="60474" y="198744"/>
                </a:lnTo>
                <a:lnTo>
                  <a:pt x="69475" y="198787"/>
                </a:lnTo>
                <a:lnTo>
                  <a:pt x="73304" y="197846"/>
                </a:lnTo>
                <a:lnTo>
                  <a:pt x="76651" y="196267"/>
                </a:lnTo>
                <a:lnTo>
                  <a:pt x="79675" y="194260"/>
                </a:lnTo>
                <a:lnTo>
                  <a:pt x="82486" y="192923"/>
                </a:lnTo>
                <a:lnTo>
                  <a:pt x="85153" y="192032"/>
                </a:lnTo>
                <a:lnTo>
                  <a:pt x="87724" y="191438"/>
                </a:lnTo>
                <a:lnTo>
                  <a:pt x="91027" y="190089"/>
                </a:lnTo>
                <a:lnTo>
                  <a:pt x="94816" y="188237"/>
                </a:lnTo>
                <a:lnTo>
                  <a:pt x="98929" y="186051"/>
                </a:lnTo>
                <a:lnTo>
                  <a:pt x="102465" y="183640"/>
                </a:lnTo>
                <a:lnTo>
                  <a:pt x="105616" y="181081"/>
                </a:lnTo>
                <a:lnTo>
                  <a:pt x="108511" y="178422"/>
                </a:lnTo>
                <a:lnTo>
                  <a:pt x="112028" y="176649"/>
                </a:lnTo>
                <a:lnTo>
                  <a:pt x="115961" y="175468"/>
                </a:lnTo>
                <a:lnTo>
                  <a:pt x="120169" y="174680"/>
                </a:lnTo>
                <a:lnTo>
                  <a:pt x="123769" y="173202"/>
                </a:lnTo>
                <a:lnTo>
                  <a:pt x="126963" y="171265"/>
                </a:lnTo>
                <a:lnTo>
                  <a:pt x="129885" y="169020"/>
                </a:lnTo>
                <a:lnTo>
                  <a:pt x="132628" y="166572"/>
                </a:lnTo>
                <a:lnTo>
                  <a:pt x="135250" y="163987"/>
                </a:lnTo>
                <a:lnTo>
                  <a:pt x="137791" y="161311"/>
                </a:lnTo>
                <a:lnTo>
                  <a:pt x="140279" y="158574"/>
                </a:lnTo>
                <a:lnTo>
                  <a:pt x="145161" y="152994"/>
                </a:lnTo>
                <a:lnTo>
                  <a:pt x="157162" y="13881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InkAnnotation521"/>
          <p:cNvSpPr/>
          <p:nvPr/>
        </p:nvSpPr>
        <p:spPr>
          <a:xfrm>
            <a:off x="4729162" y="2357437"/>
            <a:ext cx="157058" cy="214164"/>
          </a:xfrm>
          <a:custGeom>
            <a:avLst/>
            <a:gdLst/>
            <a:ahLst/>
            <a:cxnLst/>
            <a:rect l="0" t="0" r="0" b="0"/>
            <a:pathLst>
              <a:path w="157058" h="214164">
                <a:moveTo>
                  <a:pt x="7144" y="25718"/>
                </a:moveTo>
                <a:lnTo>
                  <a:pt x="7144" y="18337"/>
                </a:lnTo>
                <a:lnTo>
                  <a:pt x="10937" y="12947"/>
                </a:lnTo>
                <a:lnTo>
                  <a:pt x="12847" y="11489"/>
                </a:lnTo>
                <a:lnTo>
                  <a:pt x="20122" y="8484"/>
                </a:lnTo>
                <a:lnTo>
                  <a:pt x="23734" y="6609"/>
                </a:lnTo>
                <a:lnTo>
                  <a:pt x="27729" y="4406"/>
                </a:lnTo>
                <a:lnTo>
                  <a:pt x="31979" y="2937"/>
                </a:lnTo>
                <a:lnTo>
                  <a:pt x="36401" y="1958"/>
                </a:lnTo>
                <a:lnTo>
                  <a:pt x="40937" y="1306"/>
                </a:lnTo>
                <a:lnTo>
                  <a:pt x="44753" y="870"/>
                </a:lnTo>
                <a:lnTo>
                  <a:pt x="48092" y="580"/>
                </a:lnTo>
                <a:lnTo>
                  <a:pt x="51111" y="387"/>
                </a:lnTo>
                <a:lnTo>
                  <a:pt x="58700" y="172"/>
                </a:lnTo>
                <a:lnTo>
                  <a:pt x="116560" y="0"/>
                </a:lnTo>
                <a:lnTo>
                  <a:pt x="118982" y="953"/>
                </a:lnTo>
                <a:lnTo>
                  <a:pt x="123789" y="4551"/>
                </a:lnTo>
                <a:lnTo>
                  <a:pt x="125388" y="6844"/>
                </a:lnTo>
                <a:lnTo>
                  <a:pt x="126455" y="9325"/>
                </a:lnTo>
                <a:lnTo>
                  <a:pt x="127167" y="11932"/>
                </a:lnTo>
                <a:lnTo>
                  <a:pt x="128434" y="13670"/>
                </a:lnTo>
                <a:lnTo>
                  <a:pt x="130073" y="14828"/>
                </a:lnTo>
                <a:lnTo>
                  <a:pt x="131959" y="15601"/>
                </a:lnTo>
                <a:lnTo>
                  <a:pt x="132423" y="17068"/>
                </a:lnTo>
                <a:lnTo>
                  <a:pt x="131938" y="18999"/>
                </a:lnTo>
                <a:lnTo>
                  <a:pt x="130821" y="21238"/>
                </a:lnTo>
                <a:lnTo>
                  <a:pt x="129581" y="26267"/>
                </a:lnTo>
                <a:lnTo>
                  <a:pt x="129250" y="28941"/>
                </a:lnTo>
                <a:lnTo>
                  <a:pt x="128236" y="31677"/>
                </a:lnTo>
                <a:lnTo>
                  <a:pt x="124992" y="37256"/>
                </a:lnTo>
                <a:lnTo>
                  <a:pt x="122221" y="40078"/>
                </a:lnTo>
                <a:lnTo>
                  <a:pt x="118788" y="42911"/>
                </a:lnTo>
                <a:lnTo>
                  <a:pt x="114911" y="45752"/>
                </a:lnTo>
                <a:lnTo>
                  <a:pt x="111532" y="48599"/>
                </a:lnTo>
                <a:lnTo>
                  <a:pt x="108486" y="51450"/>
                </a:lnTo>
                <a:lnTo>
                  <a:pt x="105662" y="54302"/>
                </a:lnTo>
                <a:lnTo>
                  <a:pt x="102191" y="57157"/>
                </a:lnTo>
                <a:lnTo>
                  <a:pt x="98290" y="60012"/>
                </a:lnTo>
                <a:lnTo>
                  <a:pt x="94101" y="62868"/>
                </a:lnTo>
                <a:lnTo>
                  <a:pt x="90515" y="65725"/>
                </a:lnTo>
                <a:lnTo>
                  <a:pt x="87332" y="68581"/>
                </a:lnTo>
                <a:lnTo>
                  <a:pt x="84415" y="71439"/>
                </a:lnTo>
                <a:lnTo>
                  <a:pt x="81677" y="74295"/>
                </a:lnTo>
                <a:lnTo>
                  <a:pt x="79058" y="77153"/>
                </a:lnTo>
                <a:lnTo>
                  <a:pt x="76518" y="80010"/>
                </a:lnTo>
                <a:lnTo>
                  <a:pt x="74031" y="81915"/>
                </a:lnTo>
                <a:lnTo>
                  <a:pt x="69151" y="84032"/>
                </a:lnTo>
                <a:lnTo>
                  <a:pt x="64336" y="87513"/>
                </a:lnTo>
                <a:lnTo>
                  <a:pt x="58569" y="92957"/>
                </a:lnTo>
                <a:lnTo>
                  <a:pt x="55664" y="93702"/>
                </a:lnTo>
                <a:lnTo>
                  <a:pt x="50036" y="94294"/>
                </a:lnTo>
                <a:lnTo>
                  <a:pt x="112951" y="94298"/>
                </a:lnTo>
                <a:lnTo>
                  <a:pt x="116576" y="95250"/>
                </a:lnTo>
                <a:lnTo>
                  <a:pt x="119786" y="96838"/>
                </a:lnTo>
                <a:lnTo>
                  <a:pt x="122720" y="98849"/>
                </a:lnTo>
                <a:lnTo>
                  <a:pt x="125470" y="101142"/>
                </a:lnTo>
                <a:lnTo>
                  <a:pt x="128097" y="103623"/>
                </a:lnTo>
                <a:lnTo>
                  <a:pt x="130642" y="106230"/>
                </a:lnTo>
                <a:lnTo>
                  <a:pt x="133926" y="108920"/>
                </a:lnTo>
                <a:lnTo>
                  <a:pt x="137703" y="111666"/>
                </a:lnTo>
                <a:lnTo>
                  <a:pt x="141809" y="114449"/>
                </a:lnTo>
                <a:lnTo>
                  <a:pt x="144545" y="117257"/>
                </a:lnTo>
                <a:lnTo>
                  <a:pt x="146370" y="120081"/>
                </a:lnTo>
                <a:lnTo>
                  <a:pt x="149191" y="125760"/>
                </a:lnTo>
                <a:lnTo>
                  <a:pt x="153091" y="131458"/>
                </a:lnTo>
                <a:lnTo>
                  <a:pt x="154449" y="135264"/>
                </a:lnTo>
                <a:lnTo>
                  <a:pt x="155353" y="139706"/>
                </a:lnTo>
                <a:lnTo>
                  <a:pt x="155957" y="144572"/>
                </a:lnTo>
                <a:lnTo>
                  <a:pt x="156359" y="148769"/>
                </a:lnTo>
                <a:lnTo>
                  <a:pt x="156626" y="152520"/>
                </a:lnTo>
                <a:lnTo>
                  <a:pt x="156805" y="155972"/>
                </a:lnTo>
                <a:lnTo>
                  <a:pt x="157004" y="164889"/>
                </a:lnTo>
                <a:lnTo>
                  <a:pt x="157057" y="169933"/>
                </a:lnTo>
                <a:lnTo>
                  <a:pt x="156299" y="174249"/>
                </a:lnTo>
                <a:lnTo>
                  <a:pt x="154999" y="178079"/>
                </a:lnTo>
                <a:lnTo>
                  <a:pt x="153339" y="181584"/>
                </a:lnTo>
                <a:lnTo>
                  <a:pt x="149378" y="188019"/>
                </a:lnTo>
                <a:lnTo>
                  <a:pt x="144972" y="194054"/>
                </a:lnTo>
                <a:lnTo>
                  <a:pt x="140368" y="199911"/>
                </a:lnTo>
                <a:lnTo>
                  <a:pt x="133313" y="208564"/>
                </a:lnTo>
                <a:lnTo>
                  <a:pt x="125388" y="210480"/>
                </a:lnTo>
                <a:lnTo>
                  <a:pt x="113755" y="211758"/>
                </a:lnTo>
                <a:lnTo>
                  <a:pt x="88658" y="213177"/>
                </a:lnTo>
                <a:lnTo>
                  <a:pt x="66398" y="213976"/>
                </a:lnTo>
                <a:lnTo>
                  <a:pt x="57821" y="214163"/>
                </a:lnTo>
                <a:lnTo>
                  <a:pt x="53629" y="213260"/>
                </a:lnTo>
                <a:lnTo>
                  <a:pt x="49246" y="211706"/>
                </a:lnTo>
                <a:lnTo>
                  <a:pt x="44737" y="209718"/>
                </a:lnTo>
                <a:lnTo>
                  <a:pt x="40937" y="207439"/>
                </a:lnTo>
                <a:lnTo>
                  <a:pt x="37610" y="204968"/>
                </a:lnTo>
                <a:lnTo>
                  <a:pt x="34599" y="202368"/>
                </a:lnTo>
                <a:lnTo>
                  <a:pt x="31797" y="199682"/>
                </a:lnTo>
                <a:lnTo>
                  <a:pt x="29135" y="196939"/>
                </a:lnTo>
                <a:lnTo>
                  <a:pt x="26568" y="194158"/>
                </a:lnTo>
                <a:lnTo>
                  <a:pt x="24062" y="192303"/>
                </a:lnTo>
                <a:lnTo>
                  <a:pt x="19161" y="190243"/>
                </a:lnTo>
                <a:lnTo>
                  <a:pt x="17537" y="188741"/>
                </a:lnTo>
                <a:lnTo>
                  <a:pt x="16454" y="186788"/>
                </a:lnTo>
                <a:lnTo>
                  <a:pt x="15732" y="184533"/>
                </a:lnTo>
                <a:lnTo>
                  <a:pt x="12813" y="179487"/>
                </a:lnTo>
                <a:lnTo>
                  <a:pt x="10923" y="176808"/>
                </a:lnTo>
                <a:lnTo>
                  <a:pt x="8869" y="175022"/>
                </a:lnTo>
                <a:lnTo>
                  <a:pt x="4472" y="173038"/>
                </a:lnTo>
                <a:lnTo>
                  <a:pt x="2981" y="171556"/>
                </a:lnTo>
                <a:lnTo>
                  <a:pt x="1987" y="169616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InkAnnotation522"/>
          <p:cNvSpPr/>
          <p:nvPr/>
        </p:nvSpPr>
        <p:spPr>
          <a:xfrm>
            <a:off x="5000625" y="2404003"/>
            <a:ext cx="121110" cy="133448"/>
          </a:xfrm>
          <a:custGeom>
            <a:avLst/>
            <a:gdLst/>
            <a:ahLst/>
            <a:cxnLst/>
            <a:rect l="0" t="0" r="0" b="0"/>
            <a:pathLst>
              <a:path w="121110" h="133448">
                <a:moveTo>
                  <a:pt x="92868" y="13442"/>
                </a:moveTo>
                <a:lnTo>
                  <a:pt x="92868" y="6061"/>
                </a:lnTo>
                <a:lnTo>
                  <a:pt x="92075" y="5664"/>
                </a:lnTo>
                <a:lnTo>
                  <a:pt x="89076" y="5222"/>
                </a:lnTo>
                <a:lnTo>
                  <a:pt x="87958" y="4152"/>
                </a:lnTo>
                <a:lnTo>
                  <a:pt x="87214" y="2486"/>
                </a:lnTo>
                <a:lnTo>
                  <a:pt x="86717" y="423"/>
                </a:lnTo>
                <a:lnTo>
                  <a:pt x="83212" y="0"/>
                </a:lnTo>
                <a:lnTo>
                  <a:pt x="77699" y="671"/>
                </a:lnTo>
                <a:lnTo>
                  <a:pt x="70849" y="2070"/>
                </a:lnTo>
                <a:lnTo>
                  <a:pt x="65489" y="3003"/>
                </a:lnTo>
                <a:lnTo>
                  <a:pt x="61121" y="3625"/>
                </a:lnTo>
                <a:lnTo>
                  <a:pt x="57416" y="4040"/>
                </a:lnTo>
                <a:lnTo>
                  <a:pt x="54152" y="5269"/>
                </a:lnTo>
                <a:lnTo>
                  <a:pt x="51182" y="7040"/>
                </a:lnTo>
                <a:lnTo>
                  <a:pt x="48409" y="9174"/>
                </a:lnTo>
                <a:lnTo>
                  <a:pt x="45766" y="10597"/>
                </a:lnTo>
                <a:lnTo>
                  <a:pt x="43211" y="11545"/>
                </a:lnTo>
                <a:lnTo>
                  <a:pt x="40713" y="12177"/>
                </a:lnTo>
                <a:lnTo>
                  <a:pt x="39048" y="13551"/>
                </a:lnTo>
                <a:lnTo>
                  <a:pt x="37939" y="15420"/>
                </a:lnTo>
                <a:lnTo>
                  <a:pt x="37198" y="17618"/>
                </a:lnTo>
                <a:lnTo>
                  <a:pt x="35912" y="19083"/>
                </a:lnTo>
                <a:lnTo>
                  <a:pt x="34259" y="20060"/>
                </a:lnTo>
                <a:lnTo>
                  <a:pt x="32365" y="20711"/>
                </a:lnTo>
                <a:lnTo>
                  <a:pt x="30307" y="22098"/>
                </a:lnTo>
                <a:lnTo>
                  <a:pt x="28143" y="23975"/>
                </a:lnTo>
                <a:lnTo>
                  <a:pt x="22757" y="29281"/>
                </a:lnTo>
                <a:lnTo>
                  <a:pt x="19903" y="32546"/>
                </a:lnTo>
                <a:lnTo>
                  <a:pt x="18031" y="34751"/>
                </a:lnTo>
                <a:lnTo>
                  <a:pt x="16783" y="37173"/>
                </a:lnTo>
                <a:lnTo>
                  <a:pt x="15952" y="39740"/>
                </a:lnTo>
                <a:lnTo>
                  <a:pt x="14384" y="47264"/>
                </a:lnTo>
                <a:lnTo>
                  <a:pt x="16447" y="50064"/>
                </a:lnTo>
                <a:lnTo>
                  <a:pt x="20446" y="55071"/>
                </a:lnTo>
                <a:lnTo>
                  <a:pt x="24932" y="60490"/>
                </a:lnTo>
                <a:lnTo>
                  <a:pt x="26940" y="61952"/>
                </a:lnTo>
                <a:lnTo>
                  <a:pt x="29072" y="62927"/>
                </a:lnTo>
                <a:lnTo>
                  <a:pt x="31288" y="63577"/>
                </a:lnTo>
                <a:lnTo>
                  <a:pt x="33558" y="64963"/>
                </a:lnTo>
                <a:lnTo>
                  <a:pt x="35866" y="66839"/>
                </a:lnTo>
                <a:lnTo>
                  <a:pt x="38198" y="69042"/>
                </a:lnTo>
                <a:lnTo>
                  <a:pt x="41341" y="70511"/>
                </a:lnTo>
                <a:lnTo>
                  <a:pt x="45023" y="71491"/>
                </a:lnTo>
                <a:lnTo>
                  <a:pt x="49065" y="72143"/>
                </a:lnTo>
                <a:lnTo>
                  <a:pt x="52553" y="72579"/>
                </a:lnTo>
                <a:lnTo>
                  <a:pt x="55673" y="72869"/>
                </a:lnTo>
                <a:lnTo>
                  <a:pt x="58546" y="73063"/>
                </a:lnTo>
                <a:lnTo>
                  <a:pt x="63856" y="73277"/>
                </a:lnTo>
                <a:lnTo>
                  <a:pt x="66383" y="73335"/>
                </a:lnTo>
                <a:lnTo>
                  <a:pt x="69655" y="74325"/>
                </a:lnTo>
                <a:lnTo>
                  <a:pt x="73424" y="75938"/>
                </a:lnTo>
                <a:lnTo>
                  <a:pt x="77525" y="77966"/>
                </a:lnTo>
                <a:lnTo>
                  <a:pt x="81845" y="79318"/>
                </a:lnTo>
                <a:lnTo>
                  <a:pt x="86313" y="80219"/>
                </a:lnTo>
                <a:lnTo>
                  <a:pt x="90880" y="80820"/>
                </a:lnTo>
                <a:lnTo>
                  <a:pt x="94717" y="82173"/>
                </a:lnTo>
                <a:lnTo>
                  <a:pt x="98070" y="84028"/>
                </a:lnTo>
                <a:lnTo>
                  <a:pt x="101098" y="86216"/>
                </a:lnTo>
                <a:lnTo>
                  <a:pt x="103912" y="87676"/>
                </a:lnTo>
                <a:lnTo>
                  <a:pt x="106580" y="88649"/>
                </a:lnTo>
                <a:lnTo>
                  <a:pt x="109153" y="89297"/>
                </a:lnTo>
                <a:lnTo>
                  <a:pt x="110869" y="90682"/>
                </a:lnTo>
                <a:lnTo>
                  <a:pt x="112013" y="92558"/>
                </a:lnTo>
                <a:lnTo>
                  <a:pt x="112775" y="94761"/>
                </a:lnTo>
                <a:lnTo>
                  <a:pt x="114076" y="96229"/>
                </a:lnTo>
                <a:lnTo>
                  <a:pt x="115739" y="97209"/>
                </a:lnTo>
                <a:lnTo>
                  <a:pt x="117640" y="97861"/>
                </a:lnTo>
                <a:lnTo>
                  <a:pt x="118908" y="99249"/>
                </a:lnTo>
                <a:lnTo>
                  <a:pt x="119753" y="101126"/>
                </a:lnTo>
                <a:lnTo>
                  <a:pt x="120317" y="103331"/>
                </a:lnTo>
                <a:lnTo>
                  <a:pt x="120692" y="105753"/>
                </a:lnTo>
                <a:lnTo>
                  <a:pt x="120943" y="108320"/>
                </a:lnTo>
                <a:lnTo>
                  <a:pt x="121109" y="110984"/>
                </a:lnTo>
                <a:lnTo>
                  <a:pt x="120427" y="112760"/>
                </a:lnTo>
                <a:lnTo>
                  <a:pt x="119178" y="113944"/>
                </a:lnTo>
                <a:lnTo>
                  <a:pt x="117552" y="114733"/>
                </a:lnTo>
                <a:lnTo>
                  <a:pt x="115674" y="116212"/>
                </a:lnTo>
                <a:lnTo>
                  <a:pt x="113629" y="118150"/>
                </a:lnTo>
                <a:lnTo>
                  <a:pt x="111471" y="120395"/>
                </a:lnTo>
                <a:lnTo>
                  <a:pt x="109239" y="121891"/>
                </a:lnTo>
                <a:lnTo>
                  <a:pt x="106957" y="122889"/>
                </a:lnTo>
                <a:lnTo>
                  <a:pt x="104642" y="123554"/>
                </a:lnTo>
                <a:lnTo>
                  <a:pt x="102305" y="124950"/>
                </a:lnTo>
                <a:lnTo>
                  <a:pt x="99953" y="126833"/>
                </a:lnTo>
                <a:lnTo>
                  <a:pt x="97592" y="129041"/>
                </a:lnTo>
                <a:lnTo>
                  <a:pt x="95223" y="130513"/>
                </a:lnTo>
                <a:lnTo>
                  <a:pt x="92851" y="131494"/>
                </a:lnTo>
                <a:lnTo>
                  <a:pt x="90475" y="132148"/>
                </a:lnTo>
                <a:lnTo>
                  <a:pt x="87304" y="132584"/>
                </a:lnTo>
                <a:lnTo>
                  <a:pt x="83603" y="132875"/>
                </a:lnTo>
                <a:lnTo>
                  <a:pt x="76050" y="133198"/>
                </a:lnTo>
                <a:lnTo>
                  <a:pt x="66542" y="133380"/>
                </a:lnTo>
                <a:lnTo>
                  <a:pt x="48705" y="133447"/>
                </a:lnTo>
                <a:lnTo>
                  <a:pt x="45964" y="132497"/>
                </a:lnTo>
                <a:lnTo>
                  <a:pt x="43342" y="130912"/>
                </a:lnTo>
                <a:lnTo>
                  <a:pt x="40801" y="128903"/>
                </a:lnTo>
                <a:lnTo>
                  <a:pt x="38313" y="127563"/>
                </a:lnTo>
                <a:lnTo>
                  <a:pt x="35860" y="126670"/>
                </a:lnTo>
                <a:lnTo>
                  <a:pt x="33432" y="126075"/>
                </a:lnTo>
                <a:lnTo>
                  <a:pt x="31019" y="124726"/>
                </a:lnTo>
                <a:lnTo>
                  <a:pt x="28617" y="122873"/>
                </a:lnTo>
                <a:lnTo>
                  <a:pt x="26221" y="120686"/>
                </a:lnTo>
                <a:lnTo>
                  <a:pt x="23831" y="119228"/>
                </a:lnTo>
                <a:lnTo>
                  <a:pt x="21444" y="118256"/>
                </a:lnTo>
                <a:lnTo>
                  <a:pt x="19058" y="117608"/>
                </a:lnTo>
                <a:lnTo>
                  <a:pt x="17468" y="116223"/>
                </a:lnTo>
                <a:lnTo>
                  <a:pt x="16407" y="114348"/>
                </a:lnTo>
                <a:lnTo>
                  <a:pt x="15701" y="112145"/>
                </a:lnTo>
                <a:lnTo>
                  <a:pt x="14436" y="110676"/>
                </a:lnTo>
                <a:lnTo>
                  <a:pt x="12799" y="109697"/>
                </a:lnTo>
                <a:lnTo>
                  <a:pt x="8260" y="108126"/>
                </a:lnTo>
                <a:lnTo>
                  <a:pt x="5523" y="105371"/>
                </a:lnTo>
                <a:lnTo>
                  <a:pt x="0" y="9916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InkAnnotation523"/>
          <p:cNvSpPr/>
          <p:nvPr/>
        </p:nvSpPr>
        <p:spPr>
          <a:xfrm>
            <a:off x="5186362" y="2443162"/>
            <a:ext cx="28576" cy="102871"/>
          </a:xfrm>
          <a:custGeom>
            <a:avLst/>
            <a:gdLst/>
            <a:ahLst/>
            <a:cxnLst/>
            <a:rect l="0" t="0" r="0" b="0"/>
            <a:pathLst>
              <a:path w="28576" h="102871">
                <a:moveTo>
                  <a:pt x="0" y="0"/>
                </a:moveTo>
                <a:lnTo>
                  <a:pt x="6151" y="7381"/>
                </a:lnTo>
                <a:lnTo>
                  <a:pt x="6703" y="10583"/>
                </a:lnTo>
                <a:lnTo>
                  <a:pt x="6850" y="12770"/>
                </a:lnTo>
                <a:lnTo>
                  <a:pt x="6948" y="15181"/>
                </a:lnTo>
                <a:lnTo>
                  <a:pt x="7057" y="20400"/>
                </a:lnTo>
                <a:lnTo>
                  <a:pt x="7879" y="23125"/>
                </a:lnTo>
                <a:lnTo>
                  <a:pt x="9222" y="25894"/>
                </a:lnTo>
                <a:lnTo>
                  <a:pt x="10911" y="28693"/>
                </a:lnTo>
                <a:lnTo>
                  <a:pt x="12036" y="31511"/>
                </a:lnTo>
                <a:lnTo>
                  <a:pt x="12787" y="34342"/>
                </a:lnTo>
                <a:lnTo>
                  <a:pt x="13288" y="37183"/>
                </a:lnTo>
                <a:lnTo>
                  <a:pt x="14415" y="40028"/>
                </a:lnTo>
                <a:lnTo>
                  <a:pt x="15960" y="42878"/>
                </a:lnTo>
                <a:lnTo>
                  <a:pt x="17784" y="45731"/>
                </a:lnTo>
                <a:lnTo>
                  <a:pt x="19000" y="48585"/>
                </a:lnTo>
                <a:lnTo>
                  <a:pt x="19810" y="51440"/>
                </a:lnTo>
                <a:lnTo>
                  <a:pt x="20350" y="54296"/>
                </a:lnTo>
                <a:lnTo>
                  <a:pt x="20711" y="57152"/>
                </a:lnTo>
                <a:lnTo>
                  <a:pt x="20951" y="60009"/>
                </a:lnTo>
                <a:lnTo>
                  <a:pt x="21111" y="62866"/>
                </a:lnTo>
                <a:lnTo>
                  <a:pt x="21218" y="65723"/>
                </a:lnTo>
                <a:lnTo>
                  <a:pt x="21337" y="71438"/>
                </a:lnTo>
                <a:lnTo>
                  <a:pt x="22162" y="74295"/>
                </a:lnTo>
                <a:lnTo>
                  <a:pt x="23506" y="77153"/>
                </a:lnTo>
                <a:lnTo>
                  <a:pt x="25196" y="80010"/>
                </a:lnTo>
                <a:lnTo>
                  <a:pt x="26322" y="82868"/>
                </a:lnTo>
                <a:lnTo>
                  <a:pt x="27074" y="85725"/>
                </a:lnTo>
                <a:lnTo>
                  <a:pt x="27574" y="88583"/>
                </a:lnTo>
                <a:lnTo>
                  <a:pt x="27908" y="91440"/>
                </a:lnTo>
                <a:lnTo>
                  <a:pt x="28131" y="94298"/>
                </a:lnTo>
                <a:lnTo>
                  <a:pt x="28575" y="1028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InkAnnotation524"/>
          <p:cNvSpPr/>
          <p:nvPr/>
        </p:nvSpPr>
        <p:spPr>
          <a:xfrm>
            <a:off x="5280323" y="2340565"/>
            <a:ext cx="263228" cy="201500"/>
          </a:xfrm>
          <a:custGeom>
            <a:avLst/>
            <a:gdLst/>
            <a:ahLst/>
            <a:cxnLst/>
            <a:rect l="0" t="0" r="0" b="0"/>
            <a:pathLst>
              <a:path w="263228" h="201500">
                <a:moveTo>
                  <a:pt x="77489" y="94025"/>
                </a:moveTo>
                <a:lnTo>
                  <a:pt x="71339" y="86644"/>
                </a:lnTo>
                <a:lnTo>
                  <a:pt x="68671" y="85982"/>
                </a:lnTo>
                <a:lnTo>
                  <a:pt x="60490" y="85557"/>
                </a:lnTo>
                <a:lnTo>
                  <a:pt x="53579" y="85483"/>
                </a:lnTo>
                <a:lnTo>
                  <a:pt x="51230" y="86426"/>
                </a:lnTo>
                <a:lnTo>
                  <a:pt x="44133" y="91350"/>
                </a:lnTo>
                <a:lnTo>
                  <a:pt x="37003" y="94185"/>
                </a:lnTo>
                <a:lnTo>
                  <a:pt x="29863" y="99681"/>
                </a:lnTo>
                <a:lnTo>
                  <a:pt x="22720" y="102686"/>
                </a:lnTo>
                <a:lnTo>
                  <a:pt x="17958" y="106764"/>
                </a:lnTo>
                <a:lnTo>
                  <a:pt x="16371" y="109185"/>
                </a:lnTo>
                <a:lnTo>
                  <a:pt x="15312" y="111752"/>
                </a:lnTo>
                <a:lnTo>
                  <a:pt x="14607" y="114415"/>
                </a:lnTo>
                <a:lnTo>
                  <a:pt x="11707" y="119915"/>
                </a:lnTo>
                <a:lnTo>
                  <a:pt x="9821" y="122715"/>
                </a:lnTo>
                <a:lnTo>
                  <a:pt x="8565" y="125534"/>
                </a:lnTo>
                <a:lnTo>
                  <a:pt x="6003" y="135005"/>
                </a:lnTo>
                <a:lnTo>
                  <a:pt x="4432" y="139442"/>
                </a:lnTo>
                <a:lnTo>
                  <a:pt x="2591" y="144306"/>
                </a:lnTo>
                <a:lnTo>
                  <a:pt x="1363" y="148500"/>
                </a:lnTo>
                <a:lnTo>
                  <a:pt x="545" y="152249"/>
                </a:lnTo>
                <a:lnTo>
                  <a:pt x="0" y="155701"/>
                </a:lnTo>
                <a:lnTo>
                  <a:pt x="429" y="158955"/>
                </a:lnTo>
                <a:lnTo>
                  <a:pt x="4033" y="168085"/>
                </a:lnTo>
                <a:lnTo>
                  <a:pt x="5155" y="173930"/>
                </a:lnTo>
                <a:lnTo>
                  <a:pt x="5654" y="179703"/>
                </a:lnTo>
                <a:lnTo>
                  <a:pt x="5786" y="182576"/>
                </a:lnTo>
                <a:lnTo>
                  <a:pt x="6668" y="185444"/>
                </a:lnTo>
                <a:lnTo>
                  <a:pt x="9766" y="191171"/>
                </a:lnTo>
                <a:lnTo>
                  <a:pt x="13312" y="196717"/>
                </a:lnTo>
                <a:lnTo>
                  <a:pt x="16687" y="200943"/>
                </a:lnTo>
                <a:lnTo>
                  <a:pt x="18698" y="201499"/>
                </a:lnTo>
                <a:lnTo>
                  <a:pt x="20833" y="200917"/>
                </a:lnTo>
                <a:lnTo>
                  <a:pt x="23050" y="199576"/>
                </a:lnTo>
                <a:lnTo>
                  <a:pt x="29746" y="198086"/>
                </a:lnTo>
                <a:lnTo>
                  <a:pt x="33754" y="197689"/>
                </a:lnTo>
                <a:lnTo>
                  <a:pt x="36426" y="196472"/>
                </a:lnTo>
                <a:lnTo>
                  <a:pt x="38208" y="194708"/>
                </a:lnTo>
                <a:lnTo>
                  <a:pt x="39396" y="192579"/>
                </a:lnTo>
                <a:lnTo>
                  <a:pt x="41775" y="191160"/>
                </a:lnTo>
                <a:lnTo>
                  <a:pt x="48652" y="189584"/>
                </a:lnTo>
                <a:lnTo>
                  <a:pt x="51914" y="187258"/>
                </a:lnTo>
                <a:lnTo>
                  <a:pt x="54883" y="183803"/>
                </a:lnTo>
                <a:lnTo>
                  <a:pt x="57656" y="179594"/>
                </a:lnTo>
                <a:lnTo>
                  <a:pt x="61092" y="175836"/>
                </a:lnTo>
                <a:lnTo>
                  <a:pt x="64970" y="172378"/>
                </a:lnTo>
                <a:lnTo>
                  <a:pt x="69143" y="169120"/>
                </a:lnTo>
                <a:lnTo>
                  <a:pt x="75896" y="162961"/>
                </a:lnTo>
                <a:lnTo>
                  <a:pt x="78809" y="159984"/>
                </a:lnTo>
                <a:lnTo>
                  <a:pt x="81544" y="156095"/>
                </a:lnTo>
                <a:lnTo>
                  <a:pt x="84161" y="151597"/>
                </a:lnTo>
                <a:lnTo>
                  <a:pt x="86700" y="146694"/>
                </a:lnTo>
                <a:lnTo>
                  <a:pt x="89186" y="142472"/>
                </a:lnTo>
                <a:lnTo>
                  <a:pt x="91637" y="138706"/>
                </a:lnTo>
                <a:lnTo>
                  <a:pt x="94065" y="135242"/>
                </a:lnTo>
                <a:lnTo>
                  <a:pt x="96477" y="131028"/>
                </a:lnTo>
                <a:lnTo>
                  <a:pt x="98879" y="126314"/>
                </a:lnTo>
                <a:lnTo>
                  <a:pt x="101274" y="121266"/>
                </a:lnTo>
                <a:lnTo>
                  <a:pt x="103664" y="116948"/>
                </a:lnTo>
                <a:lnTo>
                  <a:pt x="106052" y="113117"/>
                </a:lnTo>
                <a:lnTo>
                  <a:pt x="108437" y="109610"/>
                </a:lnTo>
                <a:lnTo>
                  <a:pt x="110028" y="105368"/>
                </a:lnTo>
                <a:lnTo>
                  <a:pt x="111088" y="100634"/>
                </a:lnTo>
                <a:lnTo>
                  <a:pt x="111795" y="95573"/>
                </a:lnTo>
                <a:lnTo>
                  <a:pt x="112266" y="90295"/>
                </a:lnTo>
                <a:lnTo>
                  <a:pt x="112580" y="84871"/>
                </a:lnTo>
                <a:lnTo>
                  <a:pt x="112789" y="79350"/>
                </a:lnTo>
                <a:lnTo>
                  <a:pt x="113085" y="35172"/>
                </a:lnTo>
                <a:lnTo>
                  <a:pt x="112331" y="23357"/>
                </a:lnTo>
                <a:lnTo>
                  <a:pt x="111036" y="15481"/>
                </a:lnTo>
                <a:lnTo>
                  <a:pt x="109379" y="10230"/>
                </a:lnTo>
                <a:lnTo>
                  <a:pt x="107481" y="6729"/>
                </a:lnTo>
                <a:lnTo>
                  <a:pt x="105421" y="4395"/>
                </a:lnTo>
                <a:lnTo>
                  <a:pt x="99301" y="0"/>
                </a:lnTo>
                <a:lnTo>
                  <a:pt x="95241" y="4359"/>
                </a:lnTo>
                <a:lnTo>
                  <a:pt x="94086" y="6625"/>
                </a:lnTo>
                <a:lnTo>
                  <a:pt x="92803" y="11683"/>
                </a:lnTo>
                <a:lnTo>
                  <a:pt x="90116" y="17106"/>
                </a:lnTo>
                <a:lnTo>
                  <a:pt x="88288" y="19886"/>
                </a:lnTo>
                <a:lnTo>
                  <a:pt x="87070" y="22691"/>
                </a:lnTo>
                <a:lnTo>
                  <a:pt x="85716" y="28348"/>
                </a:lnTo>
                <a:lnTo>
                  <a:pt x="85355" y="32143"/>
                </a:lnTo>
                <a:lnTo>
                  <a:pt x="85115" y="36578"/>
                </a:lnTo>
                <a:lnTo>
                  <a:pt x="84847" y="45633"/>
                </a:lnTo>
                <a:lnTo>
                  <a:pt x="84696" y="57038"/>
                </a:lnTo>
                <a:lnTo>
                  <a:pt x="84635" y="95307"/>
                </a:lnTo>
                <a:lnTo>
                  <a:pt x="85428" y="99642"/>
                </a:lnTo>
                <a:lnTo>
                  <a:pt x="86751" y="104437"/>
                </a:lnTo>
                <a:lnTo>
                  <a:pt x="88426" y="109538"/>
                </a:lnTo>
                <a:lnTo>
                  <a:pt x="90337" y="114845"/>
                </a:lnTo>
                <a:lnTo>
                  <a:pt x="94576" y="125820"/>
                </a:lnTo>
                <a:lnTo>
                  <a:pt x="96024" y="130462"/>
                </a:lnTo>
                <a:lnTo>
                  <a:pt x="96990" y="134509"/>
                </a:lnTo>
                <a:lnTo>
                  <a:pt x="97634" y="138159"/>
                </a:lnTo>
                <a:lnTo>
                  <a:pt x="98856" y="141545"/>
                </a:lnTo>
                <a:lnTo>
                  <a:pt x="100465" y="144755"/>
                </a:lnTo>
                <a:lnTo>
                  <a:pt x="102332" y="147848"/>
                </a:lnTo>
                <a:lnTo>
                  <a:pt x="104369" y="151814"/>
                </a:lnTo>
                <a:lnTo>
                  <a:pt x="106522" y="156363"/>
                </a:lnTo>
                <a:lnTo>
                  <a:pt x="108750" y="161301"/>
                </a:lnTo>
                <a:lnTo>
                  <a:pt x="111030" y="164593"/>
                </a:lnTo>
                <a:lnTo>
                  <a:pt x="113343" y="166788"/>
                </a:lnTo>
                <a:lnTo>
                  <a:pt x="118031" y="170179"/>
                </a:lnTo>
                <a:lnTo>
                  <a:pt x="122760" y="174861"/>
                </a:lnTo>
                <a:lnTo>
                  <a:pt x="129624" y="180117"/>
                </a:lnTo>
                <a:lnTo>
                  <a:pt x="137173" y="184675"/>
                </a:lnTo>
                <a:lnTo>
                  <a:pt x="143173" y="186701"/>
                </a:lnTo>
                <a:lnTo>
                  <a:pt x="150603" y="187602"/>
                </a:lnTo>
                <a:lnTo>
                  <a:pt x="154807" y="187842"/>
                </a:lnTo>
                <a:lnTo>
                  <a:pt x="159196" y="187049"/>
                </a:lnTo>
                <a:lnTo>
                  <a:pt x="163711" y="185569"/>
                </a:lnTo>
                <a:lnTo>
                  <a:pt x="168307" y="183629"/>
                </a:lnTo>
                <a:lnTo>
                  <a:pt x="175532" y="181474"/>
                </a:lnTo>
                <a:lnTo>
                  <a:pt x="182183" y="179563"/>
                </a:lnTo>
                <a:lnTo>
                  <a:pt x="186178" y="177721"/>
                </a:lnTo>
                <a:lnTo>
                  <a:pt x="190431" y="175539"/>
                </a:lnTo>
                <a:lnTo>
                  <a:pt x="199387" y="170576"/>
                </a:lnTo>
                <a:lnTo>
                  <a:pt x="203998" y="167919"/>
                </a:lnTo>
                <a:lnTo>
                  <a:pt x="211239" y="162426"/>
                </a:lnTo>
                <a:lnTo>
                  <a:pt x="217102" y="156811"/>
                </a:lnTo>
                <a:lnTo>
                  <a:pt x="222354" y="151139"/>
                </a:lnTo>
                <a:lnTo>
                  <a:pt x="229451" y="145444"/>
                </a:lnTo>
                <a:lnTo>
                  <a:pt x="237103" y="139738"/>
                </a:lnTo>
                <a:lnTo>
                  <a:pt x="243149" y="134027"/>
                </a:lnTo>
                <a:lnTo>
                  <a:pt x="245873" y="130218"/>
                </a:lnTo>
                <a:lnTo>
                  <a:pt x="248483" y="125773"/>
                </a:lnTo>
                <a:lnTo>
                  <a:pt x="251016" y="120905"/>
                </a:lnTo>
                <a:lnTo>
                  <a:pt x="252705" y="116708"/>
                </a:lnTo>
                <a:lnTo>
                  <a:pt x="253831" y="112957"/>
                </a:lnTo>
                <a:lnTo>
                  <a:pt x="254582" y="109504"/>
                </a:lnTo>
                <a:lnTo>
                  <a:pt x="255082" y="105297"/>
                </a:lnTo>
                <a:lnTo>
                  <a:pt x="255416" y="100587"/>
                </a:lnTo>
                <a:lnTo>
                  <a:pt x="255639" y="95542"/>
                </a:lnTo>
                <a:lnTo>
                  <a:pt x="256580" y="92178"/>
                </a:lnTo>
                <a:lnTo>
                  <a:pt x="258002" y="89937"/>
                </a:lnTo>
                <a:lnTo>
                  <a:pt x="259744" y="88442"/>
                </a:lnTo>
                <a:lnTo>
                  <a:pt x="260110" y="86493"/>
                </a:lnTo>
                <a:lnTo>
                  <a:pt x="259562" y="84241"/>
                </a:lnTo>
                <a:lnTo>
                  <a:pt x="258402" y="81787"/>
                </a:lnTo>
                <a:lnTo>
                  <a:pt x="257114" y="76521"/>
                </a:lnTo>
                <a:lnTo>
                  <a:pt x="256541" y="71005"/>
                </a:lnTo>
                <a:lnTo>
                  <a:pt x="256286" y="65379"/>
                </a:lnTo>
                <a:lnTo>
                  <a:pt x="255425" y="63497"/>
                </a:lnTo>
                <a:lnTo>
                  <a:pt x="254057" y="62243"/>
                </a:lnTo>
                <a:lnTo>
                  <a:pt x="249950" y="60230"/>
                </a:lnTo>
                <a:lnTo>
                  <a:pt x="243436" y="59833"/>
                </a:lnTo>
                <a:lnTo>
                  <a:pt x="239085" y="59778"/>
                </a:lnTo>
                <a:lnTo>
                  <a:pt x="232389" y="62294"/>
                </a:lnTo>
                <a:lnTo>
                  <a:pt x="228380" y="64299"/>
                </a:lnTo>
                <a:lnTo>
                  <a:pt x="225709" y="66587"/>
                </a:lnTo>
                <a:lnTo>
                  <a:pt x="223927" y="69066"/>
                </a:lnTo>
                <a:lnTo>
                  <a:pt x="221154" y="74359"/>
                </a:lnTo>
                <a:lnTo>
                  <a:pt x="217276" y="79887"/>
                </a:lnTo>
                <a:lnTo>
                  <a:pt x="215130" y="81742"/>
                </a:lnTo>
                <a:lnTo>
                  <a:pt x="210630" y="83803"/>
                </a:lnTo>
                <a:lnTo>
                  <a:pt x="208318" y="86258"/>
                </a:lnTo>
                <a:lnTo>
                  <a:pt x="205983" y="89799"/>
                </a:lnTo>
                <a:lnTo>
                  <a:pt x="203634" y="94065"/>
                </a:lnTo>
                <a:lnTo>
                  <a:pt x="202067" y="97862"/>
                </a:lnTo>
                <a:lnTo>
                  <a:pt x="201022" y="101345"/>
                </a:lnTo>
                <a:lnTo>
                  <a:pt x="200326" y="104620"/>
                </a:lnTo>
                <a:lnTo>
                  <a:pt x="199552" y="110799"/>
                </a:lnTo>
                <a:lnTo>
                  <a:pt x="199346" y="113780"/>
                </a:lnTo>
                <a:lnTo>
                  <a:pt x="200002" y="121482"/>
                </a:lnTo>
                <a:lnTo>
                  <a:pt x="202848" y="145281"/>
                </a:lnTo>
                <a:lnTo>
                  <a:pt x="204718" y="154866"/>
                </a:lnTo>
                <a:lnTo>
                  <a:pt x="206758" y="162208"/>
                </a:lnTo>
                <a:lnTo>
                  <a:pt x="208912" y="168055"/>
                </a:lnTo>
                <a:lnTo>
                  <a:pt x="211142" y="171953"/>
                </a:lnTo>
                <a:lnTo>
                  <a:pt x="213423" y="174552"/>
                </a:lnTo>
                <a:lnTo>
                  <a:pt x="215736" y="176285"/>
                </a:lnTo>
                <a:lnTo>
                  <a:pt x="217279" y="178392"/>
                </a:lnTo>
                <a:lnTo>
                  <a:pt x="218308" y="180750"/>
                </a:lnTo>
                <a:lnTo>
                  <a:pt x="218993" y="183274"/>
                </a:lnTo>
                <a:lnTo>
                  <a:pt x="220244" y="184957"/>
                </a:lnTo>
                <a:lnTo>
                  <a:pt x="221872" y="186079"/>
                </a:lnTo>
                <a:lnTo>
                  <a:pt x="223750" y="186826"/>
                </a:lnTo>
                <a:lnTo>
                  <a:pt x="227954" y="190197"/>
                </a:lnTo>
                <a:lnTo>
                  <a:pt x="230187" y="192430"/>
                </a:lnTo>
                <a:lnTo>
                  <a:pt x="233262" y="193918"/>
                </a:lnTo>
                <a:lnTo>
                  <a:pt x="240914" y="195572"/>
                </a:lnTo>
                <a:lnTo>
                  <a:pt x="247489" y="196307"/>
                </a:lnTo>
                <a:lnTo>
                  <a:pt x="255654" y="196720"/>
                </a:lnTo>
                <a:lnTo>
                  <a:pt x="263227" y="1968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InkAnnotation525"/>
          <p:cNvSpPr/>
          <p:nvPr/>
        </p:nvSpPr>
        <p:spPr>
          <a:xfrm>
            <a:off x="5629275" y="2408872"/>
            <a:ext cx="85594" cy="171451"/>
          </a:xfrm>
          <a:custGeom>
            <a:avLst/>
            <a:gdLst/>
            <a:ahLst/>
            <a:cxnLst/>
            <a:rect l="0" t="0" r="0" b="0"/>
            <a:pathLst>
              <a:path w="85594" h="171451">
                <a:moveTo>
                  <a:pt x="71437" y="0"/>
                </a:moveTo>
                <a:lnTo>
                  <a:pt x="67645" y="0"/>
                </a:lnTo>
                <a:lnTo>
                  <a:pt x="65734" y="953"/>
                </a:lnTo>
                <a:lnTo>
                  <a:pt x="63666" y="2540"/>
                </a:lnTo>
                <a:lnTo>
                  <a:pt x="61494" y="4551"/>
                </a:lnTo>
                <a:lnTo>
                  <a:pt x="59252" y="5892"/>
                </a:lnTo>
                <a:lnTo>
                  <a:pt x="56964" y="6785"/>
                </a:lnTo>
                <a:lnTo>
                  <a:pt x="54645" y="7381"/>
                </a:lnTo>
                <a:lnTo>
                  <a:pt x="52305" y="8731"/>
                </a:lnTo>
                <a:lnTo>
                  <a:pt x="49951" y="10583"/>
                </a:lnTo>
                <a:lnTo>
                  <a:pt x="47588" y="12770"/>
                </a:lnTo>
                <a:lnTo>
                  <a:pt x="45219" y="14229"/>
                </a:lnTo>
                <a:lnTo>
                  <a:pt x="42846" y="15201"/>
                </a:lnTo>
                <a:lnTo>
                  <a:pt x="40470" y="15849"/>
                </a:lnTo>
                <a:lnTo>
                  <a:pt x="38093" y="17234"/>
                </a:lnTo>
                <a:lnTo>
                  <a:pt x="35714" y="19109"/>
                </a:lnTo>
                <a:lnTo>
                  <a:pt x="33335" y="21312"/>
                </a:lnTo>
                <a:lnTo>
                  <a:pt x="30954" y="23733"/>
                </a:lnTo>
                <a:lnTo>
                  <a:pt x="28573" y="26300"/>
                </a:lnTo>
                <a:lnTo>
                  <a:pt x="23812" y="31691"/>
                </a:lnTo>
                <a:lnTo>
                  <a:pt x="19050" y="37263"/>
                </a:lnTo>
                <a:lnTo>
                  <a:pt x="17462" y="40082"/>
                </a:lnTo>
                <a:lnTo>
                  <a:pt x="16403" y="42914"/>
                </a:lnTo>
                <a:lnTo>
                  <a:pt x="15699" y="45754"/>
                </a:lnTo>
                <a:lnTo>
                  <a:pt x="14434" y="47648"/>
                </a:lnTo>
                <a:lnTo>
                  <a:pt x="12798" y="48910"/>
                </a:lnTo>
                <a:lnTo>
                  <a:pt x="10913" y="49752"/>
                </a:lnTo>
                <a:lnTo>
                  <a:pt x="9657" y="51266"/>
                </a:lnTo>
                <a:lnTo>
                  <a:pt x="8819" y="53227"/>
                </a:lnTo>
                <a:lnTo>
                  <a:pt x="7474" y="58669"/>
                </a:lnTo>
                <a:lnTo>
                  <a:pt x="7291" y="61952"/>
                </a:lnTo>
                <a:lnTo>
                  <a:pt x="7242" y="64162"/>
                </a:lnTo>
                <a:lnTo>
                  <a:pt x="8002" y="65634"/>
                </a:lnTo>
                <a:lnTo>
                  <a:pt x="9304" y="66617"/>
                </a:lnTo>
                <a:lnTo>
                  <a:pt x="10965" y="67271"/>
                </a:lnTo>
                <a:lnTo>
                  <a:pt x="12866" y="67708"/>
                </a:lnTo>
                <a:lnTo>
                  <a:pt x="14927" y="67998"/>
                </a:lnTo>
                <a:lnTo>
                  <a:pt x="17095" y="68192"/>
                </a:lnTo>
                <a:lnTo>
                  <a:pt x="18541" y="69274"/>
                </a:lnTo>
                <a:lnTo>
                  <a:pt x="19504" y="70948"/>
                </a:lnTo>
                <a:lnTo>
                  <a:pt x="20147" y="73016"/>
                </a:lnTo>
                <a:lnTo>
                  <a:pt x="22162" y="74395"/>
                </a:lnTo>
                <a:lnTo>
                  <a:pt x="25094" y="75314"/>
                </a:lnTo>
                <a:lnTo>
                  <a:pt x="28635" y="75927"/>
                </a:lnTo>
                <a:lnTo>
                  <a:pt x="31790" y="76336"/>
                </a:lnTo>
                <a:lnTo>
                  <a:pt x="34687" y="76608"/>
                </a:lnTo>
                <a:lnTo>
                  <a:pt x="37413" y="76790"/>
                </a:lnTo>
                <a:lnTo>
                  <a:pt x="40023" y="77863"/>
                </a:lnTo>
                <a:lnTo>
                  <a:pt x="42557" y="79531"/>
                </a:lnTo>
                <a:lnTo>
                  <a:pt x="45039" y="81596"/>
                </a:lnTo>
                <a:lnTo>
                  <a:pt x="47489" y="82972"/>
                </a:lnTo>
                <a:lnTo>
                  <a:pt x="49915" y="83890"/>
                </a:lnTo>
                <a:lnTo>
                  <a:pt x="52327" y="84502"/>
                </a:lnTo>
                <a:lnTo>
                  <a:pt x="55522" y="85862"/>
                </a:lnTo>
                <a:lnTo>
                  <a:pt x="59240" y="87722"/>
                </a:lnTo>
                <a:lnTo>
                  <a:pt x="63305" y="89914"/>
                </a:lnTo>
                <a:lnTo>
                  <a:pt x="66810" y="91375"/>
                </a:lnTo>
                <a:lnTo>
                  <a:pt x="69940" y="92349"/>
                </a:lnTo>
                <a:lnTo>
                  <a:pt x="72821" y="92999"/>
                </a:lnTo>
                <a:lnTo>
                  <a:pt x="75534" y="94384"/>
                </a:lnTo>
                <a:lnTo>
                  <a:pt x="78138" y="96260"/>
                </a:lnTo>
                <a:lnTo>
                  <a:pt x="80667" y="98464"/>
                </a:lnTo>
                <a:lnTo>
                  <a:pt x="82353" y="100885"/>
                </a:lnTo>
                <a:lnTo>
                  <a:pt x="83477" y="103452"/>
                </a:lnTo>
                <a:lnTo>
                  <a:pt x="85281" y="109864"/>
                </a:lnTo>
                <a:lnTo>
                  <a:pt x="85429" y="112295"/>
                </a:lnTo>
                <a:lnTo>
                  <a:pt x="85528" y="115821"/>
                </a:lnTo>
                <a:lnTo>
                  <a:pt x="85593" y="120077"/>
                </a:lnTo>
                <a:lnTo>
                  <a:pt x="80874" y="126724"/>
                </a:lnTo>
                <a:lnTo>
                  <a:pt x="72967" y="134965"/>
                </a:lnTo>
                <a:lnTo>
                  <a:pt x="62932" y="144269"/>
                </a:lnTo>
                <a:lnTo>
                  <a:pt x="55448" y="150472"/>
                </a:lnTo>
                <a:lnTo>
                  <a:pt x="49666" y="154607"/>
                </a:lnTo>
                <a:lnTo>
                  <a:pt x="45017" y="157364"/>
                </a:lnTo>
                <a:lnTo>
                  <a:pt x="40330" y="159202"/>
                </a:lnTo>
                <a:lnTo>
                  <a:pt x="35617" y="160427"/>
                </a:lnTo>
                <a:lnTo>
                  <a:pt x="30889" y="161244"/>
                </a:lnTo>
                <a:lnTo>
                  <a:pt x="26942" y="161789"/>
                </a:lnTo>
                <a:lnTo>
                  <a:pt x="23518" y="162152"/>
                </a:lnTo>
                <a:lnTo>
                  <a:pt x="20441" y="162394"/>
                </a:lnTo>
                <a:lnTo>
                  <a:pt x="17596" y="163508"/>
                </a:lnTo>
                <a:lnTo>
                  <a:pt x="14906" y="165203"/>
                </a:lnTo>
                <a:lnTo>
                  <a:pt x="12318" y="167285"/>
                </a:lnTo>
                <a:lnTo>
                  <a:pt x="9800" y="168673"/>
                </a:lnTo>
                <a:lnTo>
                  <a:pt x="7327" y="169599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InkAnnotation526"/>
          <p:cNvSpPr/>
          <p:nvPr/>
        </p:nvSpPr>
        <p:spPr>
          <a:xfrm>
            <a:off x="4764881" y="2666155"/>
            <a:ext cx="128588" cy="162771"/>
          </a:xfrm>
          <a:custGeom>
            <a:avLst/>
            <a:gdLst/>
            <a:ahLst/>
            <a:cxnLst/>
            <a:rect l="0" t="0" r="0" b="0"/>
            <a:pathLst>
              <a:path w="128588" h="162771">
                <a:moveTo>
                  <a:pt x="0" y="68472"/>
                </a:moveTo>
                <a:lnTo>
                  <a:pt x="6151" y="68472"/>
                </a:lnTo>
                <a:lnTo>
                  <a:pt x="8819" y="65932"/>
                </a:lnTo>
                <a:lnTo>
                  <a:pt x="12651" y="61628"/>
                </a:lnTo>
                <a:lnTo>
                  <a:pt x="17000" y="56541"/>
                </a:lnTo>
                <a:lnTo>
                  <a:pt x="19271" y="54803"/>
                </a:lnTo>
                <a:lnTo>
                  <a:pt x="21579" y="53644"/>
                </a:lnTo>
                <a:lnTo>
                  <a:pt x="23911" y="52872"/>
                </a:lnTo>
                <a:lnTo>
                  <a:pt x="25466" y="51405"/>
                </a:lnTo>
                <a:lnTo>
                  <a:pt x="26502" y="49474"/>
                </a:lnTo>
                <a:lnTo>
                  <a:pt x="27193" y="47234"/>
                </a:lnTo>
                <a:lnTo>
                  <a:pt x="29241" y="44788"/>
                </a:lnTo>
                <a:lnTo>
                  <a:pt x="32194" y="42206"/>
                </a:lnTo>
                <a:lnTo>
                  <a:pt x="35750" y="39531"/>
                </a:lnTo>
                <a:lnTo>
                  <a:pt x="38914" y="37748"/>
                </a:lnTo>
                <a:lnTo>
                  <a:pt x="41818" y="36559"/>
                </a:lnTo>
                <a:lnTo>
                  <a:pt x="44547" y="35767"/>
                </a:lnTo>
                <a:lnTo>
                  <a:pt x="47160" y="34286"/>
                </a:lnTo>
                <a:lnTo>
                  <a:pt x="49697" y="32347"/>
                </a:lnTo>
                <a:lnTo>
                  <a:pt x="52181" y="30101"/>
                </a:lnTo>
                <a:lnTo>
                  <a:pt x="54631" y="27651"/>
                </a:lnTo>
                <a:lnTo>
                  <a:pt x="57058" y="25066"/>
                </a:lnTo>
                <a:lnTo>
                  <a:pt x="59471" y="22390"/>
                </a:lnTo>
                <a:lnTo>
                  <a:pt x="61078" y="19653"/>
                </a:lnTo>
                <a:lnTo>
                  <a:pt x="62149" y="16876"/>
                </a:lnTo>
                <a:lnTo>
                  <a:pt x="62865" y="14072"/>
                </a:lnTo>
                <a:lnTo>
                  <a:pt x="64134" y="12203"/>
                </a:lnTo>
                <a:lnTo>
                  <a:pt x="65775" y="10957"/>
                </a:lnTo>
                <a:lnTo>
                  <a:pt x="69714" y="9572"/>
                </a:lnTo>
                <a:lnTo>
                  <a:pt x="71877" y="9203"/>
                </a:lnTo>
                <a:lnTo>
                  <a:pt x="74112" y="8957"/>
                </a:lnTo>
                <a:lnTo>
                  <a:pt x="75601" y="7841"/>
                </a:lnTo>
                <a:lnTo>
                  <a:pt x="76595" y="6143"/>
                </a:lnTo>
                <a:lnTo>
                  <a:pt x="78547" y="0"/>
                </a:lnTo>
                <a:lnTo>
                  <a:pt x="78581" y="8114"/>
                </a:lnTo>
                <a:lnTo>
                  <a:pt x="82374" y="12912"/>
                </a:lnTo>
                <a:lnTo>
                  <a:pt x="83490" y="15239"/>
                </a:lnTo>
                <a:lnTo>
                  <a:pt x="84235" y="17744"/>
                </a:lnTo>
                <a:lnTo>
                  <a:pt x="84732" y="20366"/>
                </a:lnTo>
                <a:lnTo>
                  <a:pt x="85857" y="23066"/>
                </a:lnTo>
                <a:lnTo>
                  <a:pt x="87401" y="25819"/>
                </a:lnTo>
                <a:lnTo>
                  <a:pt x="89223" y="28607"/>
                </a:lnTo>
                <a:lnTo>
                  <a:pt x="90438" y="31418"/>
                </a:lnTo>
                <a:lnTo>
                  <a:pt x="91248" y="34244"/>
                </a:lnTo>
                <a:lnTo>
                  <a:pt x="91788" y="37081"/>
                </a:lnTo>
                <a:lnTo>
                  <a:pt x="92149" y="39925"/>
                </a:lnTo>
                <a:lnTo>
                  <a:pt x="92388" y="42773"/>
                </a:lnTo>
                <a:lnTo>
                  <a:pt x="92548" y="45625"/>
                </a:lnTo>
                <a:lnTo>
                  <a:pt x="95037" y="55145"/>
                </a:lnTo>
                <a:lnTo>
                  <a:pt x="107533" y="98284"/>
                </a:lnTo>
                <a:lnTo>
                  <a:pt x="109789" y="107397"/>
                </a:lnTo>
                <a:lnTo>
                  <a:pt x="111293" y="114424"/>
                </a:lnTo>
                <a:lnTo>
                  <a:pt x="112295" y="120062"/>
                </a:lnTo>
                <a:lnTo>
                  <a:pt x="112964" y="124773"/>
                </a:lnTo>
                <a:lnTo>
                  <a:pt x="113409" y="128866"/>
                </a:lnTo>
                <a:lnTo>
                  <a:pt x="114500" y="132547"/>
                </a:lnTo>
                <a:lnTo>
                  <a:pt x="116021" y="135954"/>
                </a:lnTo>
                <a:lnTo>
                  <a:pt x="117829" y="139177"/>
                </a:lnTo>
                <a:lnTo>
                  <a:pt x="119033" y="142279"/>
                </a:lnTo>
                <a:lnTo>
                  <a:pt x="119837" y="145299"/>
                </a:lnTo>
                <a:lnTo>
                  <a:pt x="120373" y="148265"/>
                </a:lnTo>
                <a:lnTo>
                  <a:pt x="120730" y="151195"/>
                </a:lnTo>
                <a:lnTo>
                  <a:pt x="120967" y="154101"/>
                </a:lnTo>
                <a:lnTo>
                  <a:pt x="121126" y="156990"/>
                </a:lnTo>
                <a:lnTo>
                  <a:pt x="122026" y="158917"/>
                </a:lnTo>
                <a:lnTo>
                  <a:pt x="123419" y="160201"/>
                </a:lnTo>
                <a:lnTo>
                  <a:pt x="128587" y="1627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InkAnnotation527"/>
          <p:cNvSpPr/>
          <p:nvPr/>
        </p:nvSpPr>
        <p:spPr>
          <a:xfrm>
            <a:off x="4786312" y="2820352"/>
            <a:ext cx="150020" cy="8574"/>
          </a:xfrm>
          <a:custGeom>
            <a:avLst/>
            <a:gdLst/>
            <a:ahLst/>
            <a:cxnLst/>
            <a:rect l="0" t="0" r="0" b="0"/>
            <a:pathLst>
              <a:path w="150020" h="8574">
                <a:moveTo>
                  <a:pt x="0" y="8573"/>
                </a:moveTo>
                <a:lnTo>
                  <a:pt x="101160" y="8573"/>
                </a:lnTo>
                <a:lnTo>
                  <a:pt x="104747" y="7620"/>
                </a:lnTo>
                <a:lnTo>
                  <a:pt x="108725" y="6033"/>
                </a:lnTo>
                <a:lnTo>
                  <a:pt x="112965" y="4022"/>
                </a:lnTo>
                <a:lnTo>
                  <a:pt x="117378" y="2681"/>
                </a:lnTo>
                <a:lnTo>
                  <a:pt x="121909" y="1787"/>
                </a:lnTo>
                <a:lnTo>
                  <a:pt x="126516" y="1192"/>
                </a:lnTo>
                <a:lnTo>
                  <a:pt x="130382" y="795"/>
                </a:lnTo>
                <a:lnTo>
                  <a:pt x="133752" y="530"/>
                </a:lnTo>
                <a:lnTo>
                  <a:pt x="139615" y="236"/>
                </a:lnTo>
                <a:lnTo>
                  <a:pt x="15001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InkAnnotation528"/>
          <p:cNvSpPr/>
          <p:nvPr/>
        </p:nvSpPr>
        <p:spPr>
          <a:xfrm>
            <a:off x="5064948" y="2700734"/>
            <a:ext cx="357159" cy="109354"/>
          </a:xfrm>
          <a:custGeom>
            <a:avLst/>
            <a:gdLst/>
            <a:ahLst/>
            <a:cxnLst/>
            <a:rect l="0" t="0" r="0" b="0"/>
            <a:pathLst>
              <a:path w="357159" h="109354">
                <a:moveTo>
                  <a:pt x="78552" y="33893"/>
                </a:moveTo>
                <a:lnTo>
                  <a:pt x="72401" y="26512"/>
                </a:lnTo>
                <a:lnTo>
                  <a:pt x="69733" y="25850"/>
                </a:lnTo>
                <a:lnTo>
                  <a:pt x="61651" y="25478"/>
                </a:lnTo>
                <a:lnTo>
                  <a:pt x="48491" y="25352"/>
                </a:lnTo>
                <a:lnTo>
                  <a:pt x="45811" y="26294"/>
                </a:lnTo>
                <a:lnTo>
                  <a:pt x="43231" y="27875"/>
                </a:lnTo>
                <a:lnTo>
                  <a:pt x="40717" y="29881"/>
                </a:lnTo>
                <a:lnTo>
                  <a:pt x="35807" y="32110"/>
                </a:lnTo>
                <a:lnTo>
                  <a:pt x="33386" y="32704"/>
                </a:lnTo>
                <a:lnTo>
                  <a:pt x="28581" y="35904"/>
                </a:lnTo>
                <a:lnTo>
                  <a:pt x="26187" y="38092"/>
                </a:lnTo>
                <a:lnTo>
                  <a:pt x="21412" y="40521"/>
                </a:lnTo>
                <a:lnTo>
                  <a:pt x="19028" y="41170"/>
                </a:lnTo>
                <a:lnTo>
                  <a:pt x="14261" y="44430"/>
                </a:lnTo>
                <a:lnTo>
                  <a:pt x="8526" y="49732"/>
                </a:lnTo>
                <a:lnTo>
                  <a:pt x="5625" y="52998"/>
                </a:lnTo>
                <a:lnTo>
                  <a:pt x="3740" y="55202"/>
                </a:lnTo>
                <a:lnTo>
                  <a:pt x="2484" y="57624"/>
                </a:lnTo>
                <a:lnTo>
                  <a:pt x="1646" y="60191"/>
                </a:lnTo>
                <a:lnTo>
                  <a:pt x="1087" y="62855"/>
                </a:lnTo>
                <a:lnTo>
                  <a:pt x="715" y="65584"/>
                </a:lnTo>
                <a:lnTo>
                  <a:pt x="467" y="68355"/>
                </a:lnTo>
                <a:lnTo>
                  <a:pt x="301" y="71155"/>
                </a:lnTo>
                <a:lnTo>
                  <a:pt x="191" y="73975"/>
                </a:lnTo>
                <a:lnTo>
                  <a:pt x="69" y="79647"/>
                </a:lnTo>
                <a:lnTo>
                  <a:pt x="0" y="88196"/>
                </a:lnTo>
                <a:lnTo>
                  <a:pt x="784" y="91050"/>
                </a:lnTo>
                <a:lnTo>
                  <a:pt x="2100" y="93905"/>
                </a:lnTo>
                <a:lnTo>
                  <a:pt x="3772" y="96761"/>
                </a:lnTo>
                <a:lnTo>
                  <a:pt x="5680" y="99618"/>
                </a:lnTo>
                <a:lnTo>
                  <a:pt x="7745" y="102475"/>
                </a:lnTo>
                <a:lnTo>
                  <a:pt x="9916" y="105331"/>
                </a:lnTo>
                <a:lnTo>
                  <a:pt x="15332" y="107236"/>
                </a:lnTo>
                <a:lnTo>
                  <a:pt x="22912" y="108506"/>
                </a:lnTo>
                <a:lnTo>
                  <a:pt x="31933" y="109353"/>
                </a:lnTo>
                <a:lnTo>
                  <a:pt x="39535" y="108965"/>
                </a:lnTo>
                <a:lnTo>
                  <a:pt x="46191" y="107753"/>
                </a:lnTo>
                <a:lnTo>
                  <a:pt x="52215" y="105993"/>
                </a:lnTo>
                <a:lnTo>
                  <a:pt x="57025" y="103867"/>
                </a:lnTo>
                <a:lnTo>
                  <a:pt x="61026" y="101498"/>
                </a:lnTo>
                <a:lnTo>
                  <a:pt x="64487" y="98965"/>
                </a:lnTo>
                <a:lnTo>
                  <a:pt x="70449" y="96152"/>
                </a:lnTo>
                <a:lnTo>
                  <a:pt x="73150" y="95401"/>
                </a:lnTo>
                <a:lnTo>
                  <a:pt x="74951" y="93948"/>
                </a:lnTo>
                <a:lnTo>
                  <a:pt x="76151" y="92028"/>
                </a:lnTo>
                <a:lnTo>
                  <a:pt x="76951" y="89795"/>
                </a:lnTo>
                <a:lnTo>
                  <a:pt x="78279" y="87353"/>
                </a:lnTo>
                <a:lnTo>
                  <a:pt x="79957" y="84773"/>
                </a:lnTo>
                <a:lnTo>
                  <a:pt x="81870" y="82101"/>
                </a:lnTo>
                <a:lnTo>
                  <a:pt x="83939" y="79367"/>
                </a:lnTo>
                <a:lnTo>
                  <a:pt x="88354" y="73789"/>
                </a:lnTo>
                <a:lnTo>
                  <a:pt x="89849" y="70967"/>
                </a:lnTo>
                <a:lnTo>
                  <a:pt x="90846" y="68134"/>
                </a:lnTo>
                <a:lnTo>
                  <a:pt x="91510" y="65293"/>
                </a:lnTo>
                <a:lnTo>
                  <a:pt x="91953" y="62446"/>
                </a:lnTo>
                <a:lnTo>
                  <a:pt x="92248" y="59596"/>
                </a:lnTo>
                <a:lnTo>
                  <a:pt x="92445" y="56744"/>
                </a:lnTo>
                <a:lnTo>
                  <a:pt x="92577" y="53889"/>
                </a:lnTo>
                <a:lnTo>
                  <a:pt x="92723" y="48178"/>
                </a:lnTo>
                <a:lnTo>
                  <a:pt x="92824" y="33893"/>
                </a:lnTo>
                <a:lnTo>
                  <a:pt x="92836" y="27014"/>
                </a:lnTo>
                <a:lnTo>
                  <a:pt x="92043" y="26449"/>
                </a:lnTo>
                <a:lnTo>
                  <a:pt x="85782" y="25334"/>
                </a:lnTo>
                <a:lnTo>
                  <a:pt x="89514" y="29875"/>
                </a:lnTo>
                <a:lnTo>
                  <a:pt x="90622" y="32167"/>
                </a:lnTo>
                <a:lnTo>
                  <a:pt x="91361" y="34647"/>
                </a:lnTo>
                <a:lnTo>
                  <a:pt x="92547" y="40921"/>
                </a:lnTo>
                <a:lnTo>
                  <a:pt x="92710" y="44319"/>
                </a:lnTo>
                <a:lnTo>
                  <a:pt x="92753" y="46559"/>
                </a:lnTo>
                <a:lnTo>
                  <a:pt x="93575" y="49004"/>
                </a:lnTo>
                <a:lnTo>
                  <a:pt x="94918" y="51588"/>
                </a:lnTo>
                <a:lnTo>
                  <a:pt x="96606" y="54261"/>
                </a:lnTo>
                <a:lnTo>
                  <a:pt x="98525" y="56997"/>
                </a:lnTo>
                <a:lnTo>
                  <a:pt x="100599" y="59773"/>
                </a:lnTo>
                <a:lnTo>
                  <a:pt x="102775" y="62577"/>
                </a:lnTo>
                <a:lnTo>
                  <a:pt x="104225" y="65398"/>
                </a:lnTo>
                <a:lnTo>
                  <a:pt x="105193" y="68231"/>
                </a:lnTo>
                <a:lnTo>
                  <a:pt x="105837" y="71072"/>
                </a:lnTo>
                <a:lnTo>
                  <a:pt x="107061" y="73919"/>
                </a:lnTo>
                <a:lnTo>
                  <a:pt x="108670" y="76770"/>
                </a:lnTo>
                <a:lnTo>
                  <a:pt x="110537" y="79623"/>
                </a:lnTo>
                <a:lnTo>
                  <a:pt x="112575" y="81525"/>
                </a:lnTo>
                <a:lnTo>
                  <a:pt x="114728" y="82792"/>
                </a:lnTo>
                <a:lnTo>
                  <a:pt x="116957" y="83637"/>
                </a:lnTo>
                <a:lnTo>
                  <a:pt x="119236" y="85154"/>
                </a:lnTo>
                <a:lnTo>
                  <a:pt x="121550" y="87117"/>
                </a:lnTo>
                <a:lnTo>
                  <a:pt x="123886" y="89378"/>
                </a:lnTo>
                <a:lnTo>
                  <a:pt x="126237" y="90886"/>
                </a:lnTo>
                <a:lnTo>
                  <a:pt x="130966" y="92561"/>
                </a:lnTo>
                <a:lnTo>
                  <a:pt x="140469" y="93636"/>
                </a:lnTo>
                <a:lnTo>
                  <a:pt x="145229" y="93783"/>
                </a:lnTo>
                <a:lnTo>
                  <a:pt x="147609" y="92869"/>
                </a:lnTo>
                <a:lnTo>
                  <a:pt x="149991" y="91308"/>
                </a:lnTo>
                <a:lnTo>
                  <a:pt x="152371" y="89315"/>
                </a:lnTo>
                <a:lnTo>
                  <a:pt x="157134" y="87100"/>
                </a:lnTo>
                <a:lnTo>
                  <a:pt x="162865" y="85678"/>
                </a:lnTo>
                <a:lnTo>
                  <a:pt x="165766" y="82944"/>
                </a:lnTo>
                <a:lnTo>
                  <a:pt x="167651" y="80881"/>
                </a:lnTo>
                <a:lnTo>
                  <a:pt x="171862" y="76049"/>
                </a:lnTo>
                <a:lnTo>
                  <a:pt x="181033" y="65186"/>
                </a:lnTo>
                <a:lnTo>
                  <a:pt x="182591" y="62375"/>
                </a:lnTo>
                <a:lnTo>
                  <a:pt x="183630" y="59549"/>
                </a:lnTo>
                <a:lnTo>
                  <a:pt x="184323" y="56712"/>
                </a:lnTo>
                <a:lnTo>
                  <a:pt x="184785" y="53868"/>
                </a:lnTo>
                <a:lnTo>
                  <a:pt x="185092" y="51020"/>
                </a:lnTo>
                <a:lnTo>
                  <a:pt x="185297" y="48169"/>
                </a:lnTo>
                <a:lnTo>
                  <a:pt x="185435" y="45315"/>
                </a:lnTo>
                <a:lnTo>
                  <a:pt x="185587" y="39605"/>
                </a:lnTo>
                <a:lnTo>
                  <a:pt x="186421" y="36748"/>
                </a:lnTo>
                <a:lnTo>
                  <a:pt x="187771" y="33891"/>
                </a:lnTo>
                <a:lnTo>
                  <a:pt x="189464" y="31034"/>
                </a:lnTo>
                <a:lnTo>
                  <a:pt x="190593" y="28177"/>
                </a:lnTo>
                <a:lnTo>
                  <a:pt x="191346" y="25320"/>
                </a:lnTo>
                <a:lnTo>
                  <a:pt x="191848" y="22463"/>
                </a:lnTo>
                <a:lnTo>
                  <a:pt x="192183" y="19605"/>
                </a:lnTo>
                <a:lnTo>
                  <a:pt x="192406" y="16748"/>
                </a:lnTo>
                <a:lnTo>
                  <a:pt x="192826" y="8677"/>
                </a:lnTo>
                <a:lnTo>
                  <a:pt x="199908" y="8179"/>
                </a:lnTo>
                <a:lnTo>
                  <a:pt x="199957" y="10717"/>
                </a:lnTo>
                <a:lnTo>
                  <a:pt x="199987" y="20108"/>
                </a:lnTo>
                <a:lnTo>
                  <a:pt x="202372" y="28513"/>
                </a:lnTo>
                <a:lnTo>
                  <a:pt x="206342" y="40784"/>
                </a:lnTo>
                <a:lnTo>
                  <a:pt x="211370" y="55632"/>
                </a:lnTo>
                <a:lnTo>
                  <a:pt x="214723" y="66483"/>
                </a:lnTo>
                <a:lnTo>
                  <a:pt x="216957" y="74670"/>
                </a:lnTo>
                <a:lnTo>
                  <a:pt x="221420" y="93871"/>
                </a:lnTo>
                <a:lnTo>
                  <a:pt x="221427" y="73501"/>
                </a:lnTo>
                <a:lnTo>
                  <a:pt x="222221" y="70776"/>
                </a:lnTo>
                <a:lnTo>
                  <a:pt x="223543" y="68007"/>
                </a:lnTo>
                <a:lnTo>
                  <a:pt x="225219" y="65208"/>
                </a:lnTo>
                <a:lnTo>
                  <a:pt x="227130" y="61437"/>
                </a:lnTo>
                <a:lnTo>
                  <a:pt x="229198" y="57018"/>
                </a:lnTo>
                <a:lnTo>
                  <a:pt x="231370" y="52167"/>
                </a:lnTo>
                <a:lnTo>
                  <a:pt x="233612" y="47981"/>
                </a:lnTo>
                <a:lnTo>
                  <a:pt x="235900" y="44237"/>
                </a:lnTo>
                <a:lnTo>
                  <a:pt x="238220" y="40789"/>
                </a:lnTo>
                <a:lnTo>
                  <a:pt x="240559" y="37538"/>
                </a:lnTo>
                <a:lnTo>
                  <a:pt x="242913" y="34418"/>
                </a:lnTo>
                <a:lnTo>
                  <a:pt x="247645" y="28412"/>
                </a:lnTo>
                <a:lnTo>
                  <a:pt x="252394" y="22567"/>
                </a:lnTo>
                <a:lnTo>
                  <a:pt x="253978" y="19675"/>
                </a:lnTo>
                <a:lnTo>
                  <a:pt x="255034" y="16794"/>
                </a:lnTo>
                <a:lnTo>
                  <a:pt x="255738" y="13922"/>
                </a:lnTo>
                <a:lnTo>
                  <a:pt x="257794" y="12006"/>
                </a:lnTo>
                <a:lnTo>
                  <a:pt x="260753" y="10729"/>
                </a:lnTo>
                <a:lnTo>
                  <a:pt x="264313" y="9878"/>
                </a:lnTo>
                <a:lnTo>
                  <a:pt x="267480" y="8358"/>
                </a:lnTo>
                <a:lnTo>
                  <a:pt x="270385" y="6392"/>
                </a:lnTo>
                <a:lnTo>
                  <a:pt x="273116" y="4129"/>
                </a:lnTo>
                <a:lnTo>
                  <a:pt x="280383" y="1615"/>
                </a:lnTo>
                <a:lnTo>
                  <a:pt x="291283" y="199"/>
                </a:lnTo>
                <a:lnTo>
                  <a:pt x="294192" y="0"/>
                </a:lnTo>
                <a:lnTo>
                  <a:pt x="296924" y="821"/>
                </a:lnTo>
                <a:lnTo>
                  <a:pt x="299540" y="2320"/>
                </a:lnTo>
                <a:lnTo>
                  <a:pt x="302077" y="4272"/>
                </a:lnTo>
                <a:lnTo>
                  <a:pt x="304563" y="6526"/>
                </a:lnTo>
                <a:lnTo>
                  <a:pt x="307013" y="8981"/>
                </a:lnTo>
                <a:lnTo>
                  <a:pt x="309441" y="11570"/>
                </a:lnTo>
                <a:lnTo>
                  <a:pt x="314254" y="16987"/>
                </a:lnTo>
                <a:lnTo>
                  <a:pt x="316649" y="19765"/>
                </a:lnTo>
                <a:lnTo>
                  <a:pt x="319040" y="21617"/>
                </a:lnTo>
                <a:lnTo>
                  <a:pt x="323812" y="23674"/>
                </a:lnTo>
                <a:lnTo>
                  <a:pt x="326196" y="25176"/>
                </a:lnTo>
                <a:lnTo>
                  <a:pt x="328580" y="27129"/>
                </a:lnTo>
                <a:lnTo>
                  <a:pt x="330962" y="29384"/>
                </a:lnTo>
                <a:lnTo>
                  <a:pt x="332550" y="31839"/>
                </a:lnTo>
                <a:lnTo>
                  <a:pt x="333609" y="34429"/>
                </a:lnTo>
                <a:lnTo>
                  <a:pt x="334315" y="37108"/>
                </a:lnTo>
                <a:lnTo>
                  <a:pt x="335579" y="39846"/>
                </a:lnTo>
                <a:lnTo>
                  <a:pt x="337216" y="42624"/>
                </a:lnTo>
                <a:lnTo>
                  <a:pt x="339101" y="45429"/>
                </a:lnTo>
                <a:lnTo>
                  <a:pt x="341151" y="48251"/>
                </a:lnTo>
                <a:lnTo>
                  <a:pt x="343312" y="51085"/>
                </a:lnTo>
                <a:lnTo>
                  <a:pt x="347829" y="56774"/>
                </a:lnTo>
                <a:lnTo>
                  <a:pt x="357158" y="6818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InkAnnotation529"/>
          <p:cNvSpPr/>
          <p:nvPr/>
        </p:nvSpPr>
        <p:spPr>
          <a:xfrm>
            <a:off x="5429250" y="2683223"/>
            <a:ext cx="127569" cy="205570"/>
          </a:xfrm>
          <a:custGeom>
            <a:avLst/>
            <a:gdLst/>
            <a:ahLst/>
            <a:cxnLst/>
            <a:rect l="0" t="0" r="0" b="0"/>
            <a:pathLst>
              <a:path w="127569" h="205570">
                <a:moveTo>
                  <a:pt x="107156" y="8541"/>
                </a:moveTo>
                <a:lnTo>
                  <a:pt x="107156" y="3991"/>
                </a:lnTo>
                <a:lnTo>
                  <a:pt x="106363" y="2650"/>
                </a:lnTo>
                <a:lnTo>
                  <a:pt x="105040" y="1756"/>
                </a:lnTo>
                <a:lnTo>
                  <a:pt x="101005" y="322"/>
                </a:lnTo>
                <a:lnTo>
                  <a:pt x="98337" y="126"/>
                </a:lnTo>
                <a:lnTo>
                  <a:pt x="94505" y="39"/>
                </a:lnTo>
                <a:lnTo>
                  <a:pt x="90156" y="0"/>
                </a:lnTo>
                <a:lnTo>
                  <a:pt x="87885" y="942"/>
                </a:lnTo>
                <a:lnTo>
                  <a:pt x="85578" y="2523"/>
                </a:lnTo>
                <a:lnTo>
                  <a:pt x="83246" y="4529"/>
                </a:lnTo>
                <a:lnTo>
                  <a:pt x="80897" y="5867"/>
                </a:lnTo>
                <a:lnTo>
                  <a:pt x="78537" y="6758"/>
                </a:lnTo>
                <a:lnTo>
                  <a:pt x="76170" y="7353"/>
                </a:lnTo>
                <a:lnTo>
                  <a:pt x="70624" y="12511"/>
                </a:lnTo>
                <a:lnTo>
                  <a:pt x="62958" y="20713"/>
                </a:lnTo>
                <a:lnTo>
                  <a:pt x="53878" y="30943"/>
                </a:lnTo>
                <a:lnTo>
                  <a:pt x="47824" y="39668"/>
                </a:lnTo>
                <a:lnTo>
                  <a:pt x="43790" y="47390"/>
                </a:lnTo>
                <a:lnTo>
                  <a:pt x="41099" y="54443"/>
                </a:lnTo>
                <a:lnTo>
                  <a:pt x="39306" y="60098"/>
                </a:lnTo>
                <a:lnTo>
                  <a:pt x="38110" y="64820"/>
                </a:lnTo>
                <a:lnTo>
                  <a:pt x="37312" y="68921"/>
                </a:lnTo>
                <a:lnTo>
                  <a:pt x="36781" y="72607"/>
                </a:lnTo>
                <a:lnTo>
                  <a:pt x="36427" y="76017"/>
                </a:lnTo>
                <a:lnTo>
                  <a:pt x="36191" y="79243"/>
                </a:lnTo>
                <a:lnTo>
                  <a:pt x="36827" y="81393"/>
                </a:lnTo>
                <a:lnTo>
                  <a:pt x="38045" y="82827"/>
                </a:lnTo>
                <a:lnTo>
                  <a:pt x="41911" y="85127"/>
                </a:lnTo>
                <a:lnTo>
                  <a:pt x="44556" y="85442"/>
                </a:lnTo>
                <a:lnTo>
                  <a:pt x="48378" y="85582"/>
                </a:lnTo>
                <a:lnTo>
                  <a:pt x="63422" y="85679"/>
                </a:lnTo>
                <a:lnTo>
                  <a:pt x="66888" y="84732"/>
                </a:lnTo>
                <a:lnTo>
                  <a:pt x="69992" y="83148"/>
                </a:lnTo>
                <a:lnTo>
                  <a:pt x="72855" y="81139"/>
                </a:lnTo>
                <a:lnTo>
                  <a:pt x="75558" y="78847"/>
                </a:lnTo>
                <a:lnTo>
                  <a:pt x="78153" y="76367"/>
                </a:lnTo>
                <a:lnTo>
                  <a:pt x="80677" y="73761"/>
                </a:lnTo>
                <a:lnTo>
                  <a:pt x="83947" y="71071"/>
                </a:lnTo>
                <a:lnTo>
                  <a:pt x="87715" y="68326"/>
                </a:lnTo>
                <a:lnTo>
                  <a:pt x="91814" y="65543"/>
                </a:lnTo>
                <a:lnTo>
                  <a:pt x="95340" y="63687"/>
                </a:lnTo>
                <a:lnTo>
                  <a:pt x="98485" y="62450"/>
                </a:lnTo>
                <a:lnTo>
                  <a:pt x="101375" y="61626"/>
                </a:lnTo>
                <a:lnTo>
                  <a:pt x="103302" y="60123"/>
                </a:lnTo>
                <a:lnTo>
                  <a:pt x="104587" y="58170"/>
                </a:lnTo>
                <a:lnTo>
                  <a:pt x="105443" y="55914"/>
                </a:lnTo>
                <a:lnTo>
                  <a:pt x="106395" y="50869"/>
                </a:lnTo>
                <a:lnTo>
                  <a:pt x="106648" y="48190"/>
                </a:lnTo>
                <a:lnTo>
                  <a:pt x="107612" y="45451"/>
                </a:lnTo>
                <a:lnTo>
                  <a:pt x="110798" y="39868"/>
                </a:lnTo>
                <a:lnTo>
                  <a:pt x="112744" y="34212"/>
                </a:lnTo>
                <a:lnTo>
                  <a:pt x="113608" y="28523"/>
                </a:lnTo>
                <a:lnTo>
                  <a:pt x="113992" y="22820"/>
                </a:lnTo>
                <a:lnTo>
                  <a:pt x="114239" y="17288"/>
                </a:lnTo>
                <a:lnTo>
                  <a:pt x="114299" y="8659"/>
                </a:lnTo>
                <a:lnTo>
                  <a:pt x="110507" y="8576"/>
                </a:lnTo>
                <a:lnTo>
                  <a:pt x="110183" y="9517"/>
                </a:lnTo>
                <a:lnTo>
                  <a:pt x="110763" y="11097"/>
                </a:lnTo>
                <a:lnTo>
                  <a:pt x="111941" y="13103"/>
                </a:lnTo>
                <a:lnTo>
                  <a:pt x="113251" y="17871"/>
                </a:lnTo>
                <a:lnTo>
                  <a:pt x="114093" y="24143"/>
                </a:lnTo>
                <a:lnTo>
                  <a:pt x="114208" y="30081"/>
                </a:lnTo>
                <a:lnTo>
                  <a:pt x="114282" y="44864"/>
                </a:lnTo>
                <a:lnTo>
                  <a:pt x="115082" y="48949"/>
                </a:lnTo>
                <a:lnTo>
                  <a:pt x="116409" y="53577"/>
                </a:lnTo>
                <a:lnTo>
                  <a:pt x="118087" y="58568"/>
                </a:lnTo>
                <a:lnTo>
                  <a:pt x="119206" y="63800"/>
                </a:lnTo>
                <a:lnTo>
                  <a:pt x="119952" y="69193"/>
                </a:lnTo>
                <a:lnTo>
                  <a:pt x="120449" y="74693"/>
                </a:lnTo>
                <a:lnTo>
                  <a:pt x="120780" y="79313"/>
                </a:lnTo>
                <a:lnTo>
                  <a:pt x="121001" y="83345"/>
                </a:lnTo>
                <a:lnTo>
                  <a:pt x="121149" y="86985"/>
                </a:lnTo>
                <a:lnTo>
                  <a:pt x="122041" y="91318"/>
                </a:lnTo>
                <a:lnTo>
                  <a:pt x="123429" y="96111"/>
                </a:lnTo>
                <a:lnTo>
                  <a:pt x="125149" y="101211"/>
                </a:lnTo>
                <a:lnTo>
                  <a:pt x="126295" y="105564"/>
                </a:lnTo>
                <a:lnTo>
                  <a:pt x="127059" y="109418"/>
                </a:lnTo>
                <a:lnTo>
                  <a:pt x="127568" y="112940"/>
                </a:lnTo>
                <a:lnTo>
                  <a:pt x="127114" y="117193"/>
                </a:lnTo>
                <a:lnTo>
                  <a:pt x="126018" y="121933"/>
                </a:lnTo>
                <a:lnTo>
                  <a:pt x="124493" y="126999"/>
                </a:lnTo>
                <a:lnTo>
                  <a:pt x="123476" y="131328"/>
                </a:lnTo>
                <a:lnTo>
                  <a:pt x="122799" y="135167"/>
                </a:lnTo>
                <a:lnTo>
                  <a:pt x="122347" y="138678"/>
                </a:lnTo>
                <a:lnTo>
                  <a:pt x="121252" y="141972"/>
                </a:lnTo>
                <a:lnTo>
                  <a:pt x="117919" y="148172"/>
                </a:lnTo>
                <a:lnTo>
                  <a:pt x="115919" y="152111"/>
                </a:lnTo>
                <a:lnTo>
                  <a:pt x="113791" y="156642"/>
                </a:lnTo>
                <a:lnTo>
                  <a:pt x="111580" y="161567"/>
                </a:lnTo>
                <a:lnTo>
                  <a:pt x="109311" y="165804"/>
                </a:lnTo>
                <a:lnTo>
                  <a:pt x="107006" y="169581"/>
                </a:lnTo>
                <a:lnTo>
                  <a:pt x="104675" y="173051"/>
                </a:lnTo>
                <a:lnTo>
                  <a:pt x="102326" y="176317"/>
                </a:lnTo>
                <a:lnTo>
                  <a:pt x="99968" y="179447"/>
                </a:lnTo>
                <a:lnTo>
                  <a:pt x="97602" y="182486"/>
                </a:lnTo>
                <a:lnTo>
                  <a:pt x="94436" y="184512"/>
                </a:lnTo>
                <a:lnTo>
                  <a:pt x="90738" y="185863"/>
                </a:lnTo>
                <a:lnTo>
                  <a:pt x="86686" y="186763"/>
                </a:lnTo>
                <a:lnTo>
                  <a:pt x="82397" y="188316"/>
                </a:lnTo>
                <a:lnTo>
                  <a:pt x="77950" y="190304"/>
                </a:lnTo>
                <a:lnTo>
                  <a:pt x="73398" y="192581"/>
                </a:lnTo>
                <a:lnTo>
                  <a:pt x="68776" y="195052"/>
                </a:lnTo>
                <a:lnTo>
                  <a:pt x="59407" y="200338"/>
                </a:lnTo>
                <a:lnTo>
                  <a:pt x="54685" y="202128"/>
                </a:lnTo>
                <a:lnTo>
                  <a:pt x="49951" y="203322"/>
                </a:lnTo>
                <a:lnTo>
                  <a:pt x="45207" y="204118"/>
                </a:lnTo>
                <a:lnTo>
                  <a:pt x="41250" y="204648"/>
                </a:lnTo>
                <a:lnTo>
                  <a:pt x="37819" y="205002"/>
                </a:lnTo>
                <a:lnTo>
                  <a:pt x="34737" y="205238"/>
                </a:lnTo>
                <a:lnTo>
                  <a:pt x="31095" y="205395"/>
                </a:lnTo>
                <a:lnTo>
                  <a:pt x="22816" y="205569"/>
                </a:lnTo>
                <a:lnTo>
                  <a:pt x="19179" y="204663"/>
                </a:lnTo>
                <a:lnTo>
                  <a:pt x="15961" y="203107"/>
                </a:lnTo>
                <a:lnTo>
                  <a:pt x="13022" y="201117"/>
                </a:lnTo>
                <a:lnTo>
                  <a:pt x="10269" y="199790"/>
                </a:lnTo>
                <a:lnTo>
                  <a:pt x="7640" y="198906"/>
                </a:lnTo>
                <a:lnTo>
                  <a:pt x="0" y="1971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InkAnnotation530"/>
          <p:cNvSpPr/>
          <p:nvPr/>
        </p:nvSpPr>
        <p:spPr>
          <a:xfrm>
            <a:off x="5657850" y="2648902"/>
            <a:ext cx="7144" cy="145734"/>
          </a:xfrm>
          <a:custGeom>
            <a:avLst/>
            <a:gdLst/>
            <a:ahLst/>
            <a:cxnLst/>
            <a:rect l="0" t="0" r="0" b="0"/>
            <a:pathLst>
              <a:path w="7144" h="145734">
                <a:moveTo>
                  <a:pt x="0" y="0"/>
                </a:moveTo>
                <a:lnTo>
                  <a:pt x="0" y="130975"/>
                </a:lnTo>
                <a:lnTo>
                  <a:pt x="794" y="133037"/>
                </a:lnTo>
                <a:lnTo>
                  <a:pt x="2116" y="134411"/>
                </a:lnTo>
                <a:lnTo>
                  <a:pt x="7143" y="14573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InkAnnotation531"/>
          <p:cNvSpPr/>
          <p:nvPr/>
        </p:nvSpPr>
        <p:spPr>
          <a:xfrm>
            <a:off x="5700712" y="2691799"/>
            <a:ext cx="192883" cy="85678"/>
          </a:xfrm>
          <a:custGeom>
            <a:avLst/>
            <a:gdLst/>
            <a:ahLst/>
            <a:cxnLst/>
            <a:rect l="0" t="0" r="0" b="0"/>
            <a:pathLst>
              <a:path w="192883" h="85678">
                <a:moveTo>
                  <a:pt x="0" y="77118"/>
                </a:moveTo>
                <a:lnTo>
                  <a:pt x="23151" y="77118"/>
                </a:lnTo>
                <a:lnTo>
                  <a:pt x="26546" y="76165"/>
                </a:lnTo>
                <a:lnTo>
                  <a:pt x="30398" y="74578"/>
                </a:lnTo>
                <a:lnTo>
                  <a:pt x="34553" y="72567"/>
                </a:lnTo>
                <a:lnTo>
                  <a:pt x="38910" y="71227"/>
                </a:lnTo>
                <a:lnTo>
                  <a:pt x="43403" y="70333"/>
                </a:lnTo>
                <a:lnTo>
                  <a:pt x="47985" y="69737"/>
                </a:lnTo>
                <a:lnTo>
                  <a:pt x="58184" y="65530"/>
                </a:lnTo>
                <a:lnTo>
                  <a:pt x="72127" y="58915"/>
                </a:lnTo>
                <a:lnTo>
                  <a:pt x="88566" y="50695"/>
                </a:lnTo>
                <a:lnTo>
                  <a:pt x="100319" y="44263"/>
                </a:lnTo>
                <a:lnTo>
                  <a:pt x="108948" y="39022"/>
                </a:lnTo>
                <a:lnTo>
                  <a:pt x="115495" y="34576"/>
                </a:lnTo>
                <a:lnTo>
                  <a:pt x="119859" y="30659"/>
                </a:lnTo>
                <a:lnTo>
                  <a:pt x="122769" y="27096"/>
                </a:lnTo>
                <a:lnTo>
                  <a:pt x="124708" y="23767"/>
                </a:lnTo>
                <a:lnTo>
                  <a:pt x="126795" y="21548"/>
                </a:lnTo>
                <a:lnTo>
                  <a:pt x="128980" y="20069"/>
                </a:lnTo>
                <a:lnTo>
                  <a:pt x="131231" y="19083"/>
                </a:lnTo>
                <a:lnTo>
                  <a:pt x="132731" y="17473"/>
                </a:lnTo>
                <a:lnTo>
                  <a:pt x="133731" y="15447"/>
                </a:lnTo>
                <a:lnTo>
                  <a:pt x="134398" y="13145"/>
                </a:lnTo>
                <a:lnTo>
                  <a:pt x="134049" y="11609"/>
                </a:lnTo>
                <a:lnTo>
                  <a:pt x="133022" y="10586"/>
                </a:lnTo>
                <a:lnTo>
                  <a:pt x="131544" y="9903"/>
                </a:lnTo>
                <a:lnTo>
                  <a:pt x="129765" y="8496"/>
                </a:lnTo>
                <a:lnTo>
                  <a:pt x="127785" y="6605"/>
                </a:lnTo>
                <a:lnTo>
                  <a:pt x="125672" y="4392"/>
                </a:lnTo>
                <a:lnTo>
                  <a:pt x="123468" y="2916"/>
                </a:lnTo>
                <a:lnTo>
                  <a:pt x="118904" y="1277"/>
                </a:lnTo>
                <a:lnTo>
                  <a:pt x="115782" y="840"/>
                </a:lnTo>
                <a:lnTo>
                  <a:pt x="112113" y="549"/>
                </a:lnTo>
                <a:lnTo>
                  <a:pt x="104597" y="225"/>
                </a:lnTo>
                <a:lnTo>
                  <a:pt x="95109" y="43"/>
                </a:lnTo>
                <a:lnTo>
                  <a:pt x="86986" y="0"/>
                </a:lnTo>
                <a:lnTo>
                  <a:pt x="82597" y="941"/>
                </a:lnTo>
                <a:lnTo>
                  <a:pt x="78083" y="2521"/>
                </a:lnTo>
                <a:lnTo>
                  <a:pt x="73487" y="4527"/>
                </a:lnTo>
                <a:lnTo>
                  <a:pt x="69629" y="5864"/>
                </a:lnTo>
                <a:lnTo>
                  <a:pt x="66263" y="6756"/>
                </a:lnTo>
                <a:lnTo>
                  <a:pt x="63226" y="7350"/>
                </a:lnTo>
                <a:lnTo>
                  <a:pt x="60406" y="8698"/>
                </a:lnTo>
                <a:lnTo>
                  <a:pt x="57734" y="10550"/>
                </a:lnTo>
                <a:lnTo>
                  <a:pt x="55158" y="12737"/>
                </a:lnTo>
                <a:lnTo>
                  <a:pt x="52647" y="15147"/>
                </a:lnTo>
                <a:lnTo>
                  <a:pt x="50180" y="17707"/>
                </a:lnTo>
                <a:lnTo>
                  <a:pt x="47740" y="20366"/>
                </a:lnTo>
                <a:lnTo>
                  <a:pt x="42914" y="25860"/>
                </a:lnTo>
                <a:lnTo>
                  <a:pt x="40515" y="28658"/>
                </a:lnTo>
                <a:lnTo>
                  <a:pt x="38917" y="32429"/>
                </a:lnTo>
                <a:lnTo>
                  <a:pt x="37850" y="36848"/>
                </a:lnTo>
                <a:lnTo>
                  <a:pt x="36140" y="48526"/>
                </a:lnTo>
                <a:lnTo>
                  <a:pt x="36000" y="50437"/>
                </a:lnTo>
                <a:lnTo>
                  <a:pt x="35906" y="52663"/>
                </a:lnTo>
                <a:lnTo>
                  <a:pt x="35844" y="55100"/>
                </a:lnTo>
                <a:lnTo>
                  <a:pt x="36596" y="57677"/>
                </a:lnTo>
                <a:lnTo>
                  <a:pt x="37891" y="60347"/>
                </a:lnTo>
                <a:lnTo>
                  <a:pt x="39549" y="63080"/>
                </a:lnTo>
                <a:lnTo>
                  <a:pt x="41447" y="65854"/>
                </a:lnTo>
                <a:lnTo>
                  <a:pt x="43507" y="68656"/>
                </a:lnTo>
                <a:lnTo>
                  <a:pt x="47911" y="74310"/>
                </a:lnTo>
                <a:lnTo>
                  <a:pt x="52515" y="79997"/>
                </a:lnTo>
                <a:lnTo>
                  <a:pt x="55648" y="81895"/>
                </a:lnTo>
                <a:lnTo>
                  <a:pt x="59324" y="83160"/>
                </a:lnTo>
                <a:lnTo>
                  <a:pt x="63361" y="84004"/>
                </a:lnTo>
                <a:lnTo>
                  <a:pt x="66847" y="84566"/>
                </a:lnTo>
                <a:lnTo>
                  <a:pt x="72838" y="85191"/>
                </a:lnTo>
                <a:lnTo>
                  <a:pt x="76340" y="85357"/>
                </a:lnTo>
                <a:lnTo>
                  <a:pt x="84464" y="85542"/>
                </a:lnTo>
                <a:lnTo>
                  <a:pt x="118168" y="85677"/>
                </a:lnTo>
                <a:lnTo>
                  <a:pt x="124023" y="84729"/>
                </a:lnTo>
                <a:lnTo>
                  <a:pt x="130307" y="83145"/>
                </a:lnTo>
                <a:lnTo>
                  <a:pt x="136878" y="81136"/>
                </a:lnTo>
                <a:lnTo>
                  <a:pt x="142845" y="79796"/>
                </a:lnTo>
                <a:lnTo>
                  <a:pt x="148412" y="78904"/>
                </a:lnTo>
                <a:lnTo>
                  <a:pt x="153710" y="78309"/>
                </a:lnTo>
                <a:lnTo>
                  <a:pt x="158830" y="76959"/>
                </a:lnTo>
                <a:lnTo>
                  <a:pt x="163830" y="75107"/>
                </a:lnTo>
                <a:lnTo>
                  <a:pt x="168751" y="72920"/>
                </a:lnTo>
                <a:lnTo>
                  <a:pt x="173620" y="71462"/>
                </a:lnTo>
                <a:lnTo>
                  <a:pt x="178453" y="70490"/>
                </a:lnTo>
                <a:lnTo>
                  <a:pt x="192882" y="685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InkAnnotation532"/>
          <p:cNvSpPr/>
          <p:nvPr/>
        </p:nvSpPr>
        <p:spPr>
          <a:xfrm>
            <a:off x="4722341" y="4140520"/>
            <a:ext cx="206847" cy="176289"/>
          </a:xfrm>
          <a:custGeom>
            <a:avLst/>
            <a:gdLst/>
            <a:ahLst/>
            <a:cxnLst/>
            <a:rect l="0" t="0" r="0" b="0"/>
            <a:pathLst>
              <a:path w="206847" h="176289">
                <a:moveTo>
                  <a:pt x="21109" y="8570"/>
                </a:moveTo>
                <a:lnTo>
                  <a:pt x="34109" y="8570"/>
                </a:lnTo>
                <a:lnTo>
                  <a:pt x="36941" y="6030"/>
                </a:lnTo>
                <a:lnTo>
                  <a:pt x="38807" y="4019"/>
                </a:lnTo>
                <a:lnTo>
                  <a:pt x="41639" y="2678"/>
                </a:lnTo>
                <a:lnTo>
                  <a:pt x="45114" y="1785"/>
                </a:lnTo>
                <a:lnTo>
                  <a:pt x="49018" y="1189"/>
                </a:lnTo>
                <a:lnTo>
                  <a:pt x="55473" y="527"/>
                </a:lnTo>
                <a:lnTo>
                  <a:pt x="60988" y="233"/>
                </a:lnTo>
                <a:lnTo>
                  <a:pt x="68556" y="67"/>
                </a:lnTo>
                <a:lnTo>
                  <a:pt x="91569" y="0"/>
                </a:lnTo>
                <a:lnTo>
                  <a:pt x="94276" y="952"/>
                </a:lnTo>
                <a:lnTo>
                  <a:pt x="96080" y="2538"/>
                </a:lnTo>
                <a:lnTo>
                  <a:pt x="97284" y="4549"/>
                </a:lnTo>
                <a:lnTo>
                  <a:pt x="102854" y="9323"/>
                </a:lnTo>
                <a:lnTo>
                  <a:pt x="106562" y="11929"/>
                </a:lnTo>
                <a:lnTo>
                  <a:pt x="112798" y="14825"/>
                </a:lnTo>
                <a:lnTo>
                  <a:pt x="115573" y="15598"/>
                </a:lnTo>
                <a:lnTo>
                  <a:pt x="119010" y="21827"/>
                </a:lnTo>
                <a:lnTo>
                  <a:pt x="122888" y="31696"/>
                </a:lnTo>
                <a:lnTo>
                  <a:pt x="127062" y="43990"/>
                </a:lnTo>
                <a:lnTo>
                  <a:pt x="129844" y="53138"/>
                </a:lnTo>
                <a:lnTo>
                  <a:pt x="131699" y="60189"/>
                </a:lnTo>
                <a:lnTo>
                  <a:pt x="132936" y="65843"/>
                </a:lnTo>
                <a:lnTo>
                  <a:pt x="133760" y="71517"/>
                </a:lnTo>
                <a:lnTo>
                  <a:pt x="134309" y="77204"/>
                </a:lnTo>
                <a:lnTo>
                  <a:pt x="134676" y="82901"/>
                </a:lnTo>
                <a:lnTo>
                  <a:pt x="134126" y="87652"/>
                </a:lnTo>
                <a:lnTo>
                  <a:pt x="132966" y="91771"/>
                </a:lnTo>
                <a:lnTo>
                  <a:pt x="125401" y="109777"/>
                </a:lnTo>
                <a:lnTo>
                  <a:pt x="123181" y="114141"/>
                </a:lnTo>
                <a:lnTo>
                  <a:pt x="120907" y="118003"/>
                </a:lnTo>
                <a:lnTo>
                  <a:pt x="118597" y="121531"/>
                </a:lnTo>
                <a:lnTo>
                  <a:pt x="116264" y="125787"/>
                </a:lnTo>
                <a:lnTo>
                  <a:pt x="113914" y="130530"/>
                </a:lnTo>
                <a:lnTo>
                  <a:pt x="111554" y="135596"/>
                </a:lnTo>
                <a:lnTo>
                  <a:pt x="109187" y="138974"/>
                </a:lnTo>
                <a:lnTo>
                  <a:pt x="106815" y="141226"/>
                </a:lnTo>
                <a:lnTo>
                  <a:pt x="102062" y="144681"/>
                </a:lnTo>
                <a:lnTo>
                  <a:pt x="97305" y="149391"/>
                </a:lnTo>
                <a:lnTo>
                  <a:pt x="94131" y="151980"/>
                </a:lnTo>
                <a:lnTo>
                  <a:pt x="90428" y="154659"/>
                </a:lnTo>
                <a:lnTo>
                  <a:pt x="86372" y="157398"/>
                </a:lnTo>
                <a:lnTo>
                  <a:pt x="82874" y="160176"/>
                </a:lnTo>
                <a:lnTo>
                  <a:pt x="79748" y="162980"/>
                </a:lnTo>
                <a:lnTo>
                  <a:pt x="76870" y="165803"/>
                </a:lnTo>
                <a:lnTo>
                  <a:pt x="73364" y="167684"/>
                </a:lnTo>
                <a:lnTo>
                  <a:pt x="69440" y="168939"/>
                </a:lnTo>
                <a:lnTo>
                  <a:pt x="65236" y="169775"/>
                </a:lnTo>
                <a:lnTo>
                  <a:pt x="61639" y="170332"/>
                </a:lnTo>
                <a:lnTo>
                  <a:pt x="55527" y="170952"/>
                </a:lnTo>
                <a:lnTo>
                  <a:pt x="52785" y="172069"/>
                </a:lnTo>
                <a:lnTo>
                  <a:pt x="47623" y="175851"/>
                </a:lnTo>
                <a:lnTo>
                  <a:pt x="45135" y="176288"/>
                </a:lnTo>
                <a:lnTo>
                  <a:pt x="42682" y="175627"/>
                </a:lnTo>
                <a:lnTo>
                  <a:pt x="37840" y="173305"/>
                </a:lnTo>
                <a:lnTo>
                  <a:pt x="33043" y="172273"/>
                </a:lnTo>
                <a:lnTo>
                  <a:pt x="28265" y="171814"/>
                </a:lnTo>
                <a:lnTo>
                  <a:pt x="25879" y="171692"/>
                </a:lnTo>
                <a:lnTo>
                  <a:pt x="23495" y="170658"/>
                </a:lnTo>
                <a:lnTo>
                  <a:pt x="17141" y="165604"/>
                </a:lnTo>
                <a:lnTo>
                  <a:pt x="12476" y="160874"/>
                </a:lnTo>
                <a:lnTo>
                  <a:pt x="5201" y="152339"/>
                </a:lnTo>
                <a:lnTo>
                  <a:pt x="768" y="147035"/>
                </a:lnTo>
                <a:lnTo>
                  <a:pt x="404" y="145648"/>
                </a:lnTo>
                <a:lnTo>
                  <a:pt x="0" y="141565"/>
                </a:lnTo>
                <a:lnTo>
                  <a:pt x="686" y="139144"/>
                </a:lnTo>
                <a:lnTo>
                  <a:pt x="3565" y="133912"/>
                </a:lnTo>
                <a:lnTo>
                  <a:pt x="7491" y="128412"/>
                </a:lnTo>
                <a:lnTo>
                  <a:pt x="11881" y="122793"/>
                </a:lnTo>
                <a:lnTo>
                  <a:pt x="23529" y="108572"/>
                </a:lnTo>
                <a:lnTo>
                  <a:pt x="25897" y="106671"/>
                </a:lnTo>
                <a:lnTo>
                  <a:pt x="30645" y="104558"/>
                </a:lnTo>
                <a:lnTo>
                  <a:pt x="35401" y="101079"/>
                </a:lnTo>
                <a:lnTo>
                  <a:pt x="40955" y="96357"/>
                </a:lnTo>
                <a:lnTo>
                  <a:pt x="44658" y="93765"/>
                </a:lnTo>
                <a:lnTo>
                  <a:pt x="48714" y="91084"/>
                </a:lnTo>
                <a:lnTo>
                  <a:pt x="52212" y="89297"/>
                </a:lnTo>
                <a:lnTo>
                  <a:pt x="58216" y="87311"/>
                </a:lnTo>
                <a:lnTo>
                  <a:pt x="61722" y="86782"/>
                </a:lnTo>
                <a:lnTo>
                  <a:pt x="65647" y="86428"/>
                </a:lnTo>
                <a:lnTo>
                  <a:pt x="69850" y="86193"/>
                </a:lnTo>
                <a:lnTo>
                  <a:pt x="78755" y="85931"/>
                </a:lnTo>
                <a:lnTo>
                  <a:pt x="115250" y="85726"/>
                </a:lnTo>
                <a:lnTo>
                  <a:pt x="118795" y="86677"/>
                </a:lnTo>
                <a:lnTo>
                  <a:pt x="122745" y="88264"/>
                </a:lnTo>
                <a:lnTo>
                  <a:pt x="126967" y="90274"/>
                </a:lnTo>
                <a:lnTo>
                  <a:pt x="130574" y="92567"/>
                </a:lnTo>
                <a:lnTo>
                  <a:pt x="136700" y="97654"/>
                </a:lnTo>
                <a:lnTo>
                  <a:pt x="142068" y="100550"/>
                </a:lnTo>
                <a:lnTo>
                  <a:pt x="144611" y="101323"/>
                </a:lnTo>
                <a:lnTo>
                  <a:pt x="149553" y="104720"/>
                </a:lnTo>
                <a:lnTo>
                  <a:pt x="151982" y="106960"/>
                </a:lnTo>
                <a:lnTo>
                  <a:pt x="155189" y="108453"/>
                </a:lnTo>
                <a:lnTo>
                  <a:pt x="158914" y="109449"/>
                </a:lnTo>
                <a:lnTo>
                  <a:pt x="162985" y="110112"/>
                </a:lnTo>
                <a:lnTo>
                  <a:pt x="165699" y="111507"/>
                </a:lnTo>
                <a:lnTo>
                  <a:pt x="167509" y="113390"/>
                </a:lnTo>
                <a:lnTo>
                  <a:pt x="168715" y="115597"/>
                </a:lnTo>
                <a:lnTo>
                  <a:pt x="171106" y="117069"/>
                </a:lnTo>
                <a:lnTo>
                  <a:pt x="174289" y="118050"/>
                </a:lnTo>
                <a:lnTo>
                  <a:pt x="177997" y="118704"/>
                </a:lnTo>
                <a:lnTo>
                  <a:pt x="180470" y="120092"/>
                </a:lnTo>
                <a:lnTo>
                  <a:pt x="182118" y="121971"/>
                </a:lnTo>
                <a:lnTo>
                  <a:pt x="183217" y="124175"/>
                </a:lnTo>
                <a:lnTo>
                  <a:pt x="184743" y="125645"/>
                </a:lnTo>
                <a:lnTo>
                  <a:pt x="186554" y="126625"/>
                </a:lnTo>
                <a:lnTo>
                  <a:pt x="190684" y="127714"/>
                </a:lnTo>
                <a:lnTo>
                  <a:pt x="195165" y="128198"/>
                </a:lnTo>
                <a:lnTo>
                  <a:pt x="199803" y="128412"/>
                </a:lnTo>
                <a:lnTo>
                  <a:pt x="202150" y="128470"/>
                </a:lnTo>
                <a:lnTo>
                  <a:pt x="203716" y="129461"/>
                </a:lnTo>
                <a:lnTo>
                  <a:pt x="204759" y="131074"/>
                </a:lnTo>
                <a:lnTo>
                  <a:pt x="206846" y="1371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InkAnnotation533"/>
          <p:cNvSpPr/>
          <p:nvPr/>
        </p:nvSpPr>
        <p:spPr>
          <a:xfrm>
            <a:off x="5057775" y="4140551"/>
            <a:ext cx="118137" cy="145699"/>
          </a:xfrm>
          <a:custGeom>
            <a:avLst/>
            <a:gdLst/>
            <a:ahLst/>
            <a:cxnLst/>
            <a:rect l="0" t="0" r="0" b="0"/>
            <a:pathLst>
              <a:path w="118137" h="145699">
                <a:moveTo>
                  <a:pt x="71437" y="17111"/>
                </a:moveTo>
                <a:lnTo>
                  <a:pt x="71437" y="9730"/>
                </a:lnTo>
                <a:lnTo>
                  <a:pt x="69320" y="6528"/>
                </a:lnTo>
                <a:lnTo>
                  <a:pt x="64380" y="80"/>
                </a:lnTo>
                <a:lnTo>
                  <a:pt x="62216" y="17"/>
                </a:lnTo>
                <a:lnTo>
                  <a:pt x="60527" y="0"/>
                </a:lnTo>
                <a:lnTo>
                  <a:pt x="59401" y="941"/>
                </a:lnTo>
                <a:lnTo>
                  <a:pt x="58651" y="2521"/>
                </a:lnTo>
                <a:lnTo>
                  <a:pt x="58150" y="4527"/>
                </a:lnTo>
                <a:lnTo>
                  <a:pt x="57024" y="5864"/>
                </a:lnTo>
                <a:lnTo>
                  <a:pt x="55478" y="6756"/>
                </a:lnTo>
                <a:lnTo>
                  <a:pt x="53654" y="7350"/>
                </a:lnTo>
                <a:lnTo>
                  <a:pt x="52438" y="8699"/>
                </a:lnTo>
                <a:lnTo>
                  <a:pt x="51627" y="10551"/>
                </a:lnTo>
                <a:lnTo>
                  <a:pt x="51087" y="12738"/>
                </a:lnTo>
                <a:lnTo>
                  <a:pt x="49933" y="15148"/>
                </a:lnTo>
                <a:lnTo>
                  <a:pt x="48369" y="17707"/>
                </a:lnTo>
                <a:lnTo>
                  <a:pt x="46534" y="20366"/>
                </a:lnTo>
                <a:lnTo>
                  <a:pt x="44516" y="23091"/>
                </a:lnTo>
                <a:lnTo>
                  <a:pt x="37034" y="32598"/>
                </a:lnTo>
                <a:lnTo>
                  <a:pt x="32316" y="38316"/>
                </a:lnTo>
                <a:lnTo>
                  <a:pt x="31069" y="40773"/>
                </a:lnTo>
                <a:lnTo>
                  <a:pt x="30238" y="43363"/>
                </a:lnTo>
                <a:lnTo>
                  <a:pt x="29683" y="46043"/>
                </a:lnTo>
                <a:lnTo>
                  <a:pt x="28519" y="48781"/>
                </a:lnTo>
                <a:lnTo>
                  <a:pt x="26951" y="51560"/>
                </a:lnTo>
                <a:lnTo>
                  <a:pt x="25111" y="54365"/>
                </a:lnTo>
                <a:lnTo>
                  <a:pt x="23884" y="57187"/>
                </a:lnTo>
                <a:lnTo>
                  <a:pt x="23067" y="60021"/>
                </a:lnTo>
                <a:lnTo>
                  <a:pt x="21754" y="66862"/>
                </a:lnTo>
                <a:lnTo>
                  <a:pt x="21575" y="70338"/>
                </a:lnTo>
                <a:lnTo>
                  <a:pt x="21459" y="75780"/>
                </a:lnTo>
                <a:lnTo>
                  <a:pt x="22243" y="76226"/>
                </a:lnTo>
                <a:lnTo>
                  <a:pt x="25231" y="76722"/>
                </a:lnTo>
                <a:lnTo>
                  <a:pt x="26346" y="77807"/>
                </a:lnTo>
                <a:lnTo>
                  <a:pt x="27089" y="79482"/>
                </a:lnTo>
                <a:lnTo>
                  <a:pt x="27585" y="81552"/>
                </a:lnTo>
                <a:lnTo>
                  <a:pt x="28708" y="82932"/>
                </a:lnTo>
                <a:lnTo>
                  <a:pt x="30251" y="83851"/>
                </a:lnTo>
                <a:lnTo>
                  <a:pt x="32074" y="84465"/>
                </a:lnTo>
                <a:lnTo>
                  <a:pt x="34083" y="84874"/>
                </a:lnTo>
                <a:lnTo>
                  <a:pt x="36216" y="85146"/>
                </a:lnTo>
                <a:lnTo>
                  <a:pt x="38430" y="85328"/>
                </a:lnTo>
                <a:lnTo>
                  <a:pt x="40702" y="85449"/>
                </a:lnTo>
                <a:lnTo>
                  <a:pt x="45342" y="85584"/>
                </a:lnTo>
                <a:lnTo>
                  <a:pt x="87812" y="85691"/>
                </a:lnTo>
                <a:lnTo>
                  <a:pt x="90291" y="86644"/>
                </a:lnTo>
                <a:lnTo>
                  <a:pt x="92738" y="88231"/>
                </a:lnTo>
                <a:lnTo>
                  <a:pt x="95163" y="90242"/>
                </a:lnTo>
                <a:lnTo>
                  <a:pt x="97573" y="91582"/>
                </a:lnTo>
                <a:lnTo>
                  <a:pt x="99973" y="92476"/>
                </a:lnTo>
                <a:lnTo>
                  <a:pt x="102368" y="93072"/>
                </a:lnTo>
                <a:lnTo>
                  <a:pt x="104757" y="94422"/>
                </a:lnTo>
                <a:lnTo>
                  <a:pt x="107145" y="96274"/>
                </a:lnTo>
                <a:lnTo>
                  <a:pt x="112886" y="101540"/>
                </a:lnTo>
                <a:lnTo>
                  <a:pt x="115788" y="104800"/>
                </a:lnTo>
                <a:lnTo>
                  <a:pt x="117674" y="107003"/>
                </a:lnTo>
                <a:lnTo>
                  <a:pt x="118136" y="108472"/>
                </a:lnTo>
                <a:lnTo>
                  <a:pt x="117651" y="109451"/>
                </a:lnTo>
                <a:lnTo>
                  <a:pt x="116534" y="110103"/>
                </a:lnTo>
                <a:lnTo>
                  <a:pt x="113408" y="114348"/>
                </a:lnTo>
                <a:lnTo>
                  <a:pt x="108942" y="120989"/>
                </a:lnTo>
                <a:lnTo>
                  <a:pt x="103584" y="129225"/>
                </a:lnTo>
                <a:lnTo>
                  <a:pt x="99218" y="134717"/>
                </a:lnTo>
                <a:lnTo>
                  <a:pt x="95515" y="138377"/>
                </a:lnTo>
                <a:lnTo>
                  <a:pt x="92250" y="140818"/>
                </a:lnTo>
                <a:lnTo>
                  <a:pt x="89282" y="142445"/>
                </a:lnTo>
                <a:lnTo>
                  <a:pt x="86509" y="143529"/>
                </a:lnTo>
                <a:lnTo>
                  <a:pt x="83866" y="144252"/>
                </a:lnTo>
                <a:lnTo>
                  <a:pt x="81311" y="144735"/>
                </a:lnTo>
                <a:lnTo>
                  <a:pt x="78813" y="145056"/>
                </a:lnTo>
                <a:lnTo>
                  <a:pt x="76355" y="145270"/>
                </a:lnTo>
                <a:lnTo>
                  <a:pt x="73921" y="145413"/>
                </a:lnTo>
                <a:lnTo>
                  <a:pt x="69102" y="145572"/>
                </a:lnTo>
                <a:lnTo>
                  <a:pt x="50007" y="145694"/>
                </a:lnTo>
                <a:lnTo>
                  <a:pt x="40482" y="145698"/>
                </a:lnTo>
                <a:lnTo>
                  <a:pt x="38100" y="144745"/>
                </a:lnTo>
                <a:lnTo>
                  <a:pt x="35719" y="143159"/>
                </a:lnTo>
                <a:lnTo>
                  <a:pt x="33337" y="141148"/>
                </a:lnTo>
                <a:lnTo>
                  <a:pt x="30956" y="139807"/>
                </a:lnTo>
                <a:lnTo>
                  <a:pt x="28575" y="138914"/>
                </a:lnTo>
                <a:lnTo>
                  <a:pt x="26193" y="138318"/>
                </a:lnTo>
                <a:lnTo>
                  <a:pt x="23812" y="136968"/>
                </a:lnTo>
                <a:lnTo>
                  <a:pt x="21431" y="135116"/>
                </a:lnTo>
                <a:lnTo>
                  <a:pt x="15699" y="129850"/>
                </a:lnTo>
                <a:lnTo>
                  <a:pt x="12798" y="129130"/>
                </a:lnTo>
                <a:lnTo>
                  <a:pt x="10913" y="128938"/>
                </a:lnTo>
                <a:lnTo>
                  <a:pt x="8863" y="127857"/>
                </a:lnTo>
                <a:lnTo>
                  <a:pt x="6702" y="126185"/>
                </a:lnTo>
                <a:lnTo>
                  <a:pt x="0" y="1199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InkAnnotation534"/>
          <p:cNvSpPr/>
          <p:nvPr/>
        </p:nvSpPr>
        <p:spPr>
          <a:xfrm>
            <a:off x="5284294" y="4191953"/>
            <a:ext cx="8233" cy="85726"/>
          </a:xfrm>
          <a:custGeom>
            <a:avLst/>
            <a:gdLst/>
            <a:ahLst/>
            <a:cxnLst/>
            <a:rect l="0" t="0" r="0" b="0"/>
            <a:pathLst>
              <a:path w="8233" h="85726">
                <a:moveTo>
                  <a:pt x="2081" y="0"/>
                </a:moveTo>
                <a:lnTo>
                  <a:pt x="5873" y="0"/>
                </a:lnTo>
                <a:lnTo>
                  <a:pt x="6990" y="952"/>
                </a:lnTo>
                <a:lnTo>
                  <a:pt x="7735" y="2539"/>
                </a:lnTo>
                <a:lnTo>
                  <a:pt x="8232" y="4550"/>
                </a:lnTo>
                <a:lnTo>
                  <a:pt x="7769" y="6843"/>
                </a:lnTo>
                <a:lnTo>
                  <a:pt x="6667" y="9325"/>
                </a:lnTo>
                <a:lnTo>
                  <a:pt x="5138" y="11931"/>
                </a:lnTo>
                <a:lnTo>
                  <a:pt x="4118" y="14622"/>
                </a:lnTo>
                <a:lnTo>
                  <a:pt x="3439" y="17367"/>
                </a:lnTo>
                <a:lnTo>
                  <a:pt x="2987" y="20150"/>
                </a:lnTo>
                <a:lnTo>
                  <a:pt x="2685" y="23911"/>
                </a:lnTo>
                <a:lnTo>
                  <a:pt x="2484" y="28323"/>
                </a:lnTo>
                <a:lnTo>
                  <a:pt x="2200" y="41094"/>
                </a:lnTo>
                <a:lnTo>
                  <a:pt x="2160" y="44541"/>
                </a:lnTo>
                <a:lnTo>
                  <a:pt x="1340" y="47791"/>
                </a:lnTo>
                <a:lnTo>
                  <a:pt x="0" y="50911"/>
                </a:lnTo>
                <a:lnTo>
                  <a:pt x="2081" y="857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InkAnnotation535"/>
          <p:cNvSpPr/>
          <p:nvPr/>
        </p:nvSpPr>
        <p:spPr>
          <a:xfrm>
            <a:off x="5358494" y="4071938"/>
            <a:ext cx="142194" cy="214313"/>
          </a:xfrm>
          <a:custGeom>
            <a:avLst/>
            <a:gdLst/>
            <a:ahLst/>
            <a:cxnLst/>
            <a:rect l="0" t="0" r="0" b="0"/>
            <a:pathLst>
              <a:path w="142194" h="214313">
                <a:moveTo>
                  <a:pt x="92187" y="94297"/>
                </a:moveTo>
                <a:lnTo>
                  <a:pt x="68258" y="94297"/>
                </a:lnTo>
                <a:lnTo>
                  <a:pt x="65121" y="95249"/>
                </a:lnTo>
                <a:lnTo>
                  <a:pt x="61443" y="96837"/>
                </a:lnTo>
                <a:lnTo>
                  <a:pt x="57404" y="98848"/>
                </a:lnTo>
                <a:lnTo>
                  <a:pt x="53917" y="100188"/>
                </a:lnTo>
                <a:lnTo>
                  <a:pt x="50799" y="101082"/>
                </a:lnTo>
                <a:lnTo>
                  <a:pt x="47926" y="101678"/>
                </a:lnTo>
                <a:lnTo>
                  <a:pt x="45217" y="103028"/>
                </a:lnTo>
                <a:lnTo>
                  <a:pt x="42617" y="104880"/>
                </a:lnTo>
                <a:lnTo>
                  <a:pt x="40090" y="107067"/>
                </a:lnTo>
                <a:lnTo>
                  <a:pt x="35231" y="113288"/>
                </a:lnTo>
                <a:lnTo>
                  <a:pt x="28816" y="122198"/>
                </a:lnTo>
                <a:lnTo>
                  <a:pt x="15603" y="140987"/>
                </a:lnTo>
                <a:lnTo>
                  <a:pt x="7085" y="152513"/>
                </a:lnTo>
                <a:lnTo>
                  <a:pt x="4496" y="157873"/>
                </a:lnTo>
                <a:lnTo>
                  <a:pt x="2770" y="163351"/>
                </a:lnTo>
                <a:lnTo>
                  <a:pt x="1619" y="168908"/>
                </a:lnTo>
                <a:lnTo>
                  <a:pt x="852" y="173565"/>
                </a:lnTo>
                <a:lnTo>
                  <a:pt x="341" y="177622"/>
                </a:lnTo>
                <a:lnTo>
                  <a:pt x="0" y="181279"/>
                </a:lnTo>
                <a:lnTo>
                  <a:pt x="566" y="184670"/>
                </a:lnTo>
                <a:lnTo>
                  <a:pt x="3313" y="190978"/>
                </a:lnTo>
                <a:lnTo>
                  <a:pt x="5062" y="196956"/>
                </a:lnTo>
                <a:lnTo>
                  <a:pt x="5528" y="199884"/>
                </a:lnTo>
                <a:lnTo>
                  <a:pt x="6633" y="201836"/>
                </a:lnTo>
                <a:lnTo>
                  <a:pt x="8164" y="203137"/>
                </a:lnTo>
                <a:lnTo>
                  <a:pt x="9978" y="204004"/>
                </a:lnTo>
                <a:lnTo>
                  <a:pt x="11187" y="205535"/>
                </a:lnTo>
                <a:lnTo>
                  <a:pt x="11993" y="207508"/>
                </a:lnTo>
                <a:lnTo>
                  <a:pt x="12531" y="209776"/>
                </a:lnTo>
                <a:lnTo>
                  <a:pt x="13683" y="211288"/>
                </a:lnTo>
                <a:lnTo>
                  <a:pt x="15245" y="212296"/>
                </a:lnTo>
                <a:lnTo>
                  <a:pt x="19096" y="213416"/>
                </a:lnTo>
                <a:lnTo>
                  <a:pt x="23454" y="213913"/>
                </a:lnTo>
                <a:lnTo>
                  <a:pt x="25728" y="214046"/>
                </a:lnTo>
                <a:lnTo>
                  <a:pt x="30370" y="214194"/>
                </a:lnTo>
                <a:lnTo>
                  <a:pt x="32719" y="213281"/>
                </a:lnTo>
                <a:lnTo>
                  <a:pt x="35079" y="211719"/>
                </a:lnTo>
                <a:lnTo>
                  <a:pt x="37447" y="209726"/>
                </a:lnTo>
                <a:lnTo>
                  <a:pt x="39818" y="207444"/>
                </a:lnTo>
                <a:lnTo>
                  <a:pt x="42193" y="204971"/>
                </a:lnTo>
                <a:lnTo>
                  <a:pt x="44571" y="202370"/>
                </a:lnTo>
                <a:lnTo>
                  <a:pt x="49329" y="196939"/>
                </a:lnTo>
                <a:lnTo>
                  <a:pt x="58850" y="185692"/>
                </a:lnTo>
                <a:lnTo>
                  <a:pt x="61231" y="181897"/>
                </a:lnTo>
                <a:lnTo>
                  <a:pt x="63612" y="177462"/>
                </a:lnTo>
                <a:lnTo>
                  <a:pt x="65993" y="172600"/>
                </a:lnTo>
                <a:lnTo>
                  <a:pt x="68374" y="168407"/>
                </a:lnTo>
                <a:lnTo>
                  <a:pt x="70756" y="164658"/>
                </a:lnTo>
                <a:lnTo>
                  <a:pt x="73137" y="161207"/>
                </a:lnTo>
                <a:lnTo>
                  <a:pt x="75518" y="157001"/>
                </a:lnTo>
                <a:lnTo>
                  <a:pt x="77899" y="152292"/>
                </a:lnTo>
                <a:lnTo>
                  <a:pt x="80281" y="147248"/>
                </a:lnTo>
                <a:lnTo>
                  <a:pt x="83455" y="141980"/>
                </a:lnTo>
                <a:lnTo>
                  <a:pt x="87160" y="136563"/>
                </a:lnTo>
                <a:lnTo>
                  <a:pt x="91217" y="131047"/>
                </a:lnTo>
                <a:lnTo>
                  <a:pt x="93921" y="125464"/>
                </a:lnTo>
                <a:lnTo>
                  <a:pt x="95724" y="119838"/>
                </a:lnTo>
                <a:lnTo>
                  <a:pt x="96927" y="114181"/>
                </a:lnTo>
                <a:lnTo>
                  <a:pt x="98522" y="108506"/>
                </a:lnTo>
                <a:lnTo>
                  <a:pt x="100379" y="102817"/>
                </a:lnTo>
                <a:lnTo>
                  <a:pt x="102411" y="97119"/>
                </a:lnTo>
                <a:lnTo>
                  <a:pt x="106785" y="85709"/>
                </a:lnTo>
                <a:lnTo>
                  <a:pt x="109063" y="79999"/>
                </a:lnTo>
                <a:lnTo>
                  <a:pt x="110581" y="74287"/>
                </a:lnTo>
                <a:lnTo>
                  <a:pt x="111594" y="68575"/>
                </a:lnTo>
                <a:lnTo>
                  <a:pt x="112268" y="62861"/>
                </a:lnTo>
                <a:lnTo>
                  <a:pt x="112718" y="57147"/>
                </a:lnTo>
                <a:lnTo>
                  <a:pt x="113018" y="51433"/>
                </a:lnTo>
                <a:lnTo>
                  <a:pt x="113218" y="45718"/>
                </a:lnTo>
                <a:lnTo>
                  <a:pt x="114145" y="40956"/>
                </a:lnTo>
                <a:lnTo>
                  <a:pt x="115557" y="36829"/>
                </a:lnTo>
                <a:lnTo>
                  <a:pt x="117292" y="33125"/>
                </a:lnTo>
                <a:lnTo>
                  <a:pt x="117655" y="29703"/>
                </a:lnTo>
                <a:lnTo>
                  <a:pt x="117103" y="26469"/>
                </a:lnTo>
                <a:lnTo>
                  <a:pt x="115942" y="23361"/>
                </a:lnTo>
                <a:lnTo>
                  <a:pt x="115167" y="19384"/>
                </a:lnTo>
                <a:lnTo>
                  <a:pt x="114650" y="14827"/>
                </a:lnTo>
                <a:lnTo>
                  <a:pt x="113626" y="114"/>
                </a:lnTo>
                <a:lnTo>
                  <a:pt x="113618" y="0"/>
                </a:lnTo>
                <a:lnTo>
                  <a:pt x="113618" y="37160"/>
                </a:lnTo>
                <a:lnTo>
                  <a:pt x="114412" y="40966"/>
                </a:lnTo>
                <a:lnTo>
                  <a:pt x="115735" y="45407"/>
                </a:lnTo>
                <a:lnTo>
                  <a:pt x="117411" y="50274"/>
                </a:lnTo>
                <a:lnTo>
                  <a:pt x="118527" y="54471"/>
                </a:lnTo>
                <a:lnTo>
                  <a:pt x="119272" y="58221"/>
                </a:lnTo>
                <a:lnTo>
                  <a:pt x="119769" y="61674"/>
                </a:lnTo>
                <a:lnTo>
                  <a:pt x="120321" y="68050"/>
                </a:lnTo>
                <a:lnTo>
                  <a:pt x="120468" y="71084"/>
                </a:lnTo>
                <a:lnTo>
                  <a:pt x="120631" y="79535"/>
                </a:lnTo>
                <a:lnTo>
                  <a:pt x="120736" y="100483"/>
                </a:lnTo>
                <a:lnTo>
                  <a:pt x="121538" y="106041"/>
                </a:lnTo>
                <a:lnTo>
                  <a:pt x="122867" y="111651"/>
                </a:lnTo>
                <a:lnTo>
                  <a:pt x="124546" y="117296"/>
                </a:lnTo>
                <a:lnTo>
                  <a:pt x="125666" y="122965"/>
                </a:lnTo>
                <a:lnTo>
                  <a:pt x="126413" y="128649"/>
                </a:lnTo>
                <a:lnTo>
                  <a:pt x="126910" y="134343"/>
                </a:lnTo>
                <a:lnTo>
                  <a:pt x="127242" y="140044"/>
                </a:lnTo>
                <a:lnTo>
                  <a:pt x="127464" y="145750"/>
                </a:lnTo>
                <a:lnTo>
                  <a:pt x="127775" y="160342"/>
                </a:lnTo>
                <a:lnTo>
                  <a:pt x="127819" y="164045"/>
                </a:lnTo>
                <a:lnTo>
                  <a:pt x="128641" y="168418"/>
                </a:lnTo>
                <a:lnTo>
                  <a:pt x="129984" y="173238"/>
                </a:lnTo>
                <a:lnTo>
                  <a:pt x="131672" y="178357"/>
                </a:lnTo>
                <a:lnTo>
                  <a:pt x="132798" y="182722"/>
                </a:lnTo>
                <a:lnTo>
                  <a:pt x="133549" y="186585"/>
                </a:lnTo>
                <a:lnTo>
                  <a:pt x="134049" y="190112"/>
                </a:lnTo>
                <a:lnTo>
                  <a:pt x="136722" y="196571"/>
                </a:lnTo>
                <a:lnTo>
                  <a:pt x="138546" y="199628"/>
                </a:lnTo>
                <a:lnTo>
                  <a:pt x="140572" y="205563"/>
                </a:lnTo>
                <a:lnTo>
                  <a:pt x="142193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InkAnnotation536"/>
          <p:cNvSpPr/>
          <p:nvPr/>
        </p:nvSpPr>
        <p:spPr>
          <a:xfrm>
            <a:off x="5307893" y="4071937"/>
            <a:ext cx="21345" cy="25719"/>
          </a:xfrm>
          <a:custGeom>
            <a:avLst/>
            <a:gdLst/>
            <a:ahLst/>
            <a:cxnLst/>
            <a:rect l="0" t="0" r="0" b="0"/>
            <a:pathLst>
              <a:path w="21345" h="25719">
                <a:moveTo>
                  <a:pt x="7057" y="25718"/>
                </a:moveTo>
                <a:lnTo>
                  <a:pt x="906" y="25718"/>
                </a:lnTo>
                <a:lnTo>
                  <a:pt x="575" y="24766"/>
                </a:lnTo>
                <a:lnTo>
                  <a:pt x="354" y="23178"/>
                </a:lnTo>
                <a:lnTo>
                  <a:pt x="0" y="18337"/>
                </a:lnTo>
                <a:lnTo>
                  <a:pt x="765" y="16987"/>
                </a:lnTo>
                <a:lnTo>
                  <a:pt x="2068" y="15135"/>
                </a:lnTo>
                <a:lnTo>
                  <a:pt x="6071" y="9869"/>
                </a:lnTo>
                <a:lnTo>
                  <a:pt x="10557" y="4406"/>
                </a:lnTo>
                <a:lnTo>
                  <a:pt x="12565" y="2937"/>
                </a:lnTo>
                <a:lnTo>
                  <a:pt x="14698" y="1958"/>
                </a:lnTo>
                <a:lnTo>
                  <a:pt x="2134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InkAnnotation537"/>
          <p:cNvSpPr/>
          <p:nvPr/>
        </p:nvSpPr>
        <p:spPr>
          <a:xfrm>
            <a:off x="5593556" y="4140517"/>
            <a:ext cx="71438" cy="51436"/>
          </a:xfrm>
          <a:custGeom>
            <a:avLst/>
            <a:gdLst/>
            <a:ahLst/>
            <a:cxnLst/>
            <a:rect l="0" t="0" r="0" b="0"/>
            <a:pathLst>
              <a:path w="71438" h="51436">
                <a:moveTo>
                  <a:pt x="0" y="51435"/>
                </a:moveTo>
                <a:lnTo>
                  <a:pt x="13906" y="51435"/>
                </a:lnTo>
                <a:lnTo>
                  <a:pt x="14827" y="50483"/>
                </a:lnTo>
                <a:lnTo>
                  <a:pt x="16235" y="48895"/>
                </a:lnTo>
                <a:lnTo>
                  <a:pt x="17967" y="46885"/>
                </a:lnTo>
                <a:lnTo>
                  <a:pt x="19916" y="45544"/>
                </a:lnTo>
                <a:lnTo>
                  <a:pt x="22008" y="44650"/>
                </a:lnTo>
                <a:lnTo>
                  <a:pt x="24197" y="44055"/>
                </a:lnTo>
                <a:lnTo>
                  <a:pt x="26450" y="43657"/>
                </a:lnTo>
                <a:lnTo>
                  <a:pt x="28746" y="43392"/>
                </a:lnTo>
                <a:lnTo>
                  <a:pt x="31070" y="43216"/>
                </a:lnTo>
                <a:lnTo>
                  <a:pt x="32620" y="42146"/>
                </a:lnTo>
                <a:lnTo>
                  <a:pt x="33653" y="40480"/>
                </a:lnTo>
                <a:lnTo>
                  <a:pt x="34341" y="38417"/>
                </a:lnTo>
                <a:lnTo>
                  <a:pt x="36388" y="36088"/>
                </a:lnTo>
                <a:lnTo>
                  <a:pt x="39340" y="33584"/>
                </a:lnTo>
                <a:lnTo>
                  <a:pt x="42895" y="30962"/>
                </a:lnTo>
                <a:lnTo>
                  <a:pt x="45266" y="28261"/>
                </a:lnTo>
                <a:lnTo>
                  <a:pt x="46846" y="25509"/>
                </a:lnTo>
                <a:lnTo>
                  <a:pt x="47899" y="22721"/>
                </a:lnTo>
                <a:lnTo>
                  <a:pt x="49396" y="20862"/>
                </a:lnTo>
                <a:lnTo>
                  <a:pt x="51186" y="19624"/>
                </a:lnTo>
                <a:lnTo>
                  <a:pt x="53174" y="18797"/>
                </a:lnTo>
                <a:lnTo>
                  <a:pt x="55294" y="17294"/>
                </a:lnTo>
                <a:lnTo>
                  <a:pt x="57499" y="15340"/>
                </a:lnTo>
                <a:lnTo>
                  <a:pt x="59764" y="13084"/>
                </a:lnTo>
                <a:lnTo>
                  <a:pt x="61274" y="10628"/>
                </a:lnTo>
                <a:lnTo>
                  <a:pt x="62280" y="8038"/>
                </a:lnTo>
                <a:lnTo>
                  <a:pt x="63697" y="2382"/>
                </a:lnTo>
                <a:lnTo>
                  <a:pt x="7143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InkAnnotation538"/>
          <p:cNvSpPr/>
          <p:nvPr/>
        </p:nvSpPr>
        <p:spPr>
          <a:xfrm>
            <a:off x="5575449" y="4131945"/>
            <a:ext cx="75258" cy="137161"/>
          </a:xfrm>
          <a:custGeom>
            <a:avLst/>
            <a:gdLst/>
            <a:ahLst/>
            <a:cxnLst/>
            <a:rect l="0" t="0" r="0" b="0"/>
            <a:pathLst>
              <a:path w="75258" h="137161">
                <a:moveTo>
                  <a:pt x="53826" y="0"/>
                </a:moveTo>
                <a:lnTo>
                  <a:pt x="43883" y="0"/>
                </a:lnTo>
                <a:lnTo>
                  <a:pt x="41641" y="952"/>
                </a:lnTo>
                <a:lnTo>
                  <a:pt x="39353" y="2540"/>
                </a:lnTo>
                <a:lnTo>
                  <a:pt x="37034" y="4551"/>
                </a:lnTo>
                <a:lnTo>
                  <a:pt x="33900" y="5891"/>
                </a:lnTo>
                <a:lnTo>
                  <a:pt x="30223" y="6785"/>
                </a:lnTo>
                <a:lnTo>
                  <a:pt x="26184" y="7381"/>
                </a:lnTo>
                <a:lnTo>
                  <a:pt x="22699" y="8730"/>
                </a:lnTo>
                <a:lnTo>
                  <a:pt x="19581" y="10583"/>
                </a:lnTo>
                <a:lnTo>
                  <a:pt x="16708" y="12770"/>
                </a:lnTo>
                <a:lnTo>
                  <a:pt x="14000" y="15181"/>
                </a:lnTo>
                <a:lnTo>
                  <a:pt x="11400" y="17741"/>
                </a:lnTo>
                <a:lnTo>
                  <a:pt x="8873" y="20399"/>
                </a:lnTo>
                <a:lnTo>
                  <a:pt x="7189" y="23125"/>
                </a:lnTo>
                <a:lnTo>
                  <a:pt x="6066" y="25894"/>
                </a:lnTo>
                <a:lnTo>
                  <a:pt x="5317" y="28693"/>
                </a:lnTo>
                <a:lnTo>
                  <a:pt x="4024" y="31511"/>
                </a:lnTo>
                <a:lnTo>
                  <a:pt x="2368" y="34342"/>
                </a:lnTo>
                <a:lnTo>
                  <a:pt x="471" y="37183"/>
                </a:lnTo>
                <a:lnTo>
                  <a:pt x="0" y="45743"/>
                </a:lnTo>
                <a:lnTo>
                  <a:pt x="480" y="58118"/>
                </a:lnTo>
                <a:lnTo>
                  <a:pt x="1593" y="73035"/>
                </a:lnTo>
                <a:lnTo>
                  <a:pt x="3922" y="83933"/>
                </a:lnTo>
                <a:lnTo>
                  <a:pt x="7063" y="92150"/>
                </a:lnTo>
                <a:lnTo>
                  <a:pt x="10744" y="98581"/>
                </a:lnTo>
                <a:lnTo>
                  <a:pt x="13992" y="103821"/>
                </a:lnTo>
                <a:lnTo>
                  <a:pt x="16951" y="108266"/>
                </a:lnTo>
                <a:lnTo>
                  <a:pt x="19718" y="112182"/>
                </a:lnTo>
                <a:lnTo>
                  <a:pt x="22356" y="115746"/>
                </a:lnTo>
                <a:lnTo>
                  <a:pt x="27404" y="122245"/>
                </a:lnTo>
                <a:lnTo>
                  <a:pt x="29861" y="124359"/>
                </a:lnTo>
                <a:lnTo>
                  <a:pt x="32293" y="125769"/>
                </a:lnTo>
                <a:lnTo>
                  <a:pt x="34708" y="126709"/>
                </a:lnTo>
                <a:lnTo>
                  <a:pt x="37906" y="127334"/>
                </a:lnTo>
                <a:lnTo>
                  <a:pt x="41625" y="127752"/>
                </a:lnTo>
                <a:lnTo>
                  <a:pt x="49197" y="128216"/>
                </a:lnTo>
                <a:lnTo>
                  <a:pt x="55208" y="128422"/>
                </a:lnTo>
                <a:lnTo>
                  <a:pt x="57923" y="129430"/>
                </a:lnTo>
                <a:lnTo>
                  <a:pt x="60525" y="131054"/>
                </a:lnTo>
                <a:lnTo>
                  <a:pt x="63055" y="133090"/>
                </a:lnTo>
                <a:lnTo>
                  <a:pt x="65534" y="134446"/>
                </a:lnTo>
                <a:lnTo>
                  <a:pt x="67982" y="135351"/>
                </a:lnTo>
                <a:lnTo>
                  <a:pt x="75257" y="13716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InkAnnotation539"/>
          <p:cNvSpPr/>
          <p:nvPr/>
        </p:nvSpPr>
        <p:spPr>
          <a:xfrm>
            <a:off x="5729287" y="4106228"/>
            <a:ext cx="92485" cy="180023"/>
          </a:xfrm>
          <a:custGeom>
            <a:avLst/>
            <a:gdLst/>
            <a:ahLst/>
            <a:cxnLst/>
            <a:rect l="0" t="0" r="0" b="0"/>
            <a:pathLst>
              <a:path w="92485" h="180023">
                <a:moveTo>
                  <a:pt x="57150" y="0"/>
                </a:moveTo>
                <a:lnTo>
                  <a:pt x="53358" y="0"/>
                </a:lnTo>
                <a:lnTo>
                  <a:pt x="52241" y="952"/>
                </a:lnTo>
                <a:lnTo>
                  <a:pt x="51496" y="2539"/>
                </a:lnTo>
                <a:lnTo>
                  <a:pt x="51000" y="4550"/>
                </a:lnTo>
                <a:lnTo>
                  <a:pt x="49875" y="5891"/>
                </a:lnTo>
                <a:lnTo>
                  <a:pt x="48332" y="6785"/>
                </a:lnTo>
                <a:lnTo>
                  <a:pt x="46508" y="7380"/>
                </a:lnTo>
                <a:lnTo>
                  <a:pt x="44500" y="8730"/>
                </a:lnTo>
                <a:lnTo>
                  <a:pt x="42366" y="10583"/>
                </a:lnTo>
                <a:lnTo>
                  <a:pt x="40151" y="12770"/>
                </a:lnTo>
                <a:lnTo>
                  <a:pt x="37879" y="15180"/>
                </a:lnTo>
                <a:lnTo>
                  <a:pt x="33240" y="20399"/>
                </a:lnTo>
                <a:lnTo>
                  <a:pt x="21573" y="34136"/>
                </a:lnTo>
                <a:lnTo>
                  <a:pt x="18055" y="38349"/>
                </a:lnTo>
                <a:lnTo>
                  <a:pt x="16799" y="40806"/>
                </a:lnTo>
                <a:lnTo>
                  <a:pt x="15404" y="46076"/>
                </a:lnTo>
                <a:lnTo>
                  <a:pt x="14618" y="49847"/>
                </a:lnTo>
                <a:lnTo>
                  <a:pt x="14434" y="53269"/>
                </a:lnTo>
                <a:lnTo>
                  <a:pt x="14316" y="58676"/>
                </a:lnTo>
                <a:lnTo>
                  <a:pt x="16417" y="61955"/>
                </a:lnTo>
                <a:lnTo>
                  <a:pt x="20441" y="67271"/>
                </a:lnTo>
                <a:lnTo>
                  <a:pt x="21565" y="67707"/>
                </a:lnTo>
                <a:lnTo>
                  <a:pt x="23108" y="67998"/>
                </a:lnTo>
                <a:lnTo>
                  <a:pt x="24931" y="68192"/>
                </a:lnTo>
                <a:lnTo>
                  <a:pt x="26939" y="69273"/>
                </a:lnTo>
                <a:lnTo>
                  <a:pt x="29072" y="70947"/>
                </a:lnTo>
                <a:lnTo>
                  <a:pt x="31288" y="73016"/>
                </a:lnTo>
                <a:lnTo>
                  <a:pt x="33558" y="74394"/>
                </a:lnTo>
                <a:lnTo>
                  <a:pt x="35866" y="75314"/>
                </a:lnTo>
                <a:lnTo>
                  <a:pt x="38198" y="75926"/>
                </a:lnTo>
                <a:lnTo>
                  <a:pt x="40547" y="76335"/>
                </a:lnTo>
                <a:lnTo>
                  <a:pt x="42907" y="76607"/>
                </a:lnTo>
                <a:lnTo>
                  <a:pt x="45273" y="76789"/>
                </a:lnTo>
                <a:lnTo>
                  <a:pt x="47644" y="76910"/>
                </a:lnTo>
                <a:lnTo>
                  <a:pt x="52397" y="77044"/>
                </a:lnTo>
                <a:lnTo>
                  <a:pt x="59534" y="77120"/>
                </a:lnTo>
                <a:lnTo>
                  <a:pt x="64296" y="79988"/>
                </a:lnTo>
                <a:lnTo>
                  <a:pt x="70645" y="84758"/>
                </a:lnTo>
                <a:lnTo>
                  <a:pt x="88479" y="99292"/>
                </a:lnTo>
                <a:lnTo>
                  <a:pt x="89943" y="101437"/>
                </a:lnTo>
                <a:lnTo>
                  <a:pt x="90918" y="103819"/>
                </a:lnTo>
                <a:lnTo>
                  <a:pt x="92002" y="109007"/>
                </a:lnTo>
                <a:lnTo>
                  <a:pt x="92484" y="114487"/>
                </a:lnTo>
                <a:lnTo>
                  <a:pt x="91819" y="117282"/>
                </a:lnTo>
                <a:lnTo>
                  <a:pt x="90581" y="120098"/>
                </a:lnTo>
                <a:lnTo>
                  <a:pt x="88963" y="122927"/>
                </a:lnTo>
                <a:lnTo>
                  <a:pt x="87090" y="125766"/>
                </a:lnTo>
                <a:lnTo>
                  <a:pt x="85048" y="128611"/>
                </a:lnTo>
                <a:lnTo>
                  <a:pt x="82892" y="131461"/>
                </a:lnTo>
                <a:lnTo>
                  <a:pt x="78382" y="137166"/>
                </a:lnTo>
                <a:lnTo>
                  <a:pt x="69017" y="148591"/>
                </a:lnTo>
                <a:lnTo>
                  <a:pt x="65855" y="150495"/>
                </a:lnTo>
                <a:lnTo>
                  <a:pt x="62160" y="151765"/>
                </a:lnTo>
                <a:lnTo>
                  <a:pt x="58109" y="152612"/>
                </a:lnTo>
                <a:lnTo>
                  <a:pt x="54615" y="154128"/>
                </a:lnTo>
                <a:lnTo>
                  <a:pt x="51491" y="156092"/>
                </a:lnTo>
                <a:lnTo>
                  <a:pt x="48614" y="158353"/>
                </a:lnTo>
                <a:lnTo>
                  <a:pt x="45110" y="159861"/>
                </a:lnTo>
                <a:lnTo>
                  <a:pt x="41186" y="160866"/>
                </a:lnTo>
                <a:lnTo>
                  <a:pt x="36983" y="161537"/>
                </a:lnTo>
                <a:lnTo>
                  <a:pt x="33386" y="162936"/>
                </a:lnTo>
                <a:lnTo>
                  <a:pt x="30195" y="164821"/>
                </a:lnTo>
                <a:lnTo>
                  <a:pt x="27274" y="167030"/>
                </a:lnTo>
                <a:lnTo>
                  <a:pt x="24533" y="168504"/>
                </a:lnTo>
                <a:lnTo>
                  <a:pt x="21912" y="169485"/>
                </a:lnTo>
                <a:lnTo>
                  <a:pt x="19371" y="170140"/>
                </a:lnTo>
                <a:lnTo>
                  <a:pt x="16882" y="171529"/>
                </a:lnTo>
                <a:lnTo>
                  <a:pt x="14431" y="173408"/>
                </a:lnTo>
                <a:lnTo>
                  <a:pt x="12002" y="175612"/>
                </a:lnTo>
                <a:lnTo>
                  <a:pt x="9588" y="177082"/>
                </a:lnTo>
                <a:lnTo>
                  <a:pt x="7186" y="178062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InkAnnotation540"/>
          <p:cNvSpPr/>
          <p:nvPr/>
        </p:nvSpPr>
        <p:spPr>
          <a:xfrm>
            <a:off x="4743576" y="4389120"/>
            <a:ext cx="171325" cy="205705"/>
          </a:xfrm>
          <a:custGeom>
            <a:avLst/>
            <a:gdLst/>
            <a:ahLst/>
            <a:cxnLst/>
            <a:rect l="0" t="0" r="0" b="0"/>
            <a:pathLst>
              <a:path w="171325" h="205705">
                <a:moveTo>
                  <a:pt x="35592" y="0"/>
                </a:moveTo>
                <a:lnTo>
                  <a:pt x="72649" y="0"/>
                </a:lnTo>
                <a:lnTo>
                  <a:pt x="76172" y="953"/>
                </a:lnTo>
                <a:lnTo>
                  <a:pt x="80108" y="2540"/>
                </a:lnTo>
                <a:lnTo>
                  <a:pt x="84319" y="4551"/>
                </a:lnTo>
                <a:lnTo>
                  <a:pt x="87921" y="6844"/>
                </a:lnTo>
                <a:lnTo>
                  <a:pt x="91115" y="9325"/>
                </a:lnTo>
                <a:lnTo>
                  <a:pt x="94039" y="11931"/>
                </a:lnTo>
                <a:lnTo>
                  <a:pt x="96782" y="14622"/>
                </a:lnTo>
                <a:lnTo>
                  <a:pt x="101946" y="20151"/>
                </a:lnTo>
                <a:lnTo>
                  <a:pt x="106887" y="25783"/>
                </a:lnTo>
                <a:lnTo>
                  <a:pt x="109316" y="28619"/>
                </a:lnTo>
                <a:lnTo>
                  <a:pt x="110935" y="32414"/>
                </a:lnTo>
                <a:lnTo>
                  <a:pt x="112015" y="36849"/>
                </a:lnTo>
                <a:lnTo>
                  <a:pt x="112734" y="41711"/>
                </a:lnTo>
                <a:lnTo>
                  <a:pt x="113214" y="46857"/>
                </a:lnTo>
                <a:lnTo>
                  <a:pt x="113534" y="52193"/>
                </a:lnTo>
                <a:lnTo>
                  <a:pt x="113889" y="62249"/>
                </a:lnTo>
                <a:lnTo>
                  <a:pt x="114048" y="69893"/>
                </a:lnTo>
                <a:lnTo>
                  <a:pt x="114162" y="95828"/>
                </a:lnTo>
                <a:lnTo>
                  <a:pt x="113372" y="100080"/>
                </a:lnTo>
                <a:lnTo>
                  <a:pt x="112052" y="104820"/>
                </a:lnTo>
                <a:lnTo>
                  <a:pt x="110378" y="109885"/>
                </a:lnTo>
                <a:lnTo>
                  <a:pt x="108468" y="115167"/>
                </a:lnTo>
                <a:lnTo>
                  <a:pt x="104230" y="126115"/>
                </a:lnTo>
                <a:lnTo>
                  <a:pt x="101988" y="130749"/>
                </a:lnTo>
                <a:lnTo>
                  <a:pt x="99700" y="134791"/>
                </a:lnTo>
                <a:lnTo>
                  <a:pt x="97381" y="138438"/>
                </a:lnTo>
                <a:lnTo>
                  <a:pt x="95041" y="142775"/>
                </a:lnTo>
                <a:lnTo>
                  <a:pt x="92687" y="147570"/>
                </a:lnTo>
                <a:lnTo>
                  <a:pt x="90325" y="152673"/>
                </a:lnTo>
                <a:lnTo>
                  <a:pt x="87955" y="157026"/>
                </a:lnTo>
                <a:lnTo>
                  <a:pt x="85583" y="160882"/>
                </a:lnTo>
                <a:lnTo>
                  <a:pt x="83207" y="164405"/>
                </a:lnTo>
                <a:lnTo>
                  <a:pt x="80035" y="168658"/>
                </a:lnTo>
                <a:lnTo>
                  <a:pt x="72278" y="178464"/>
                </a:lnTo>
                <a:lnTo>
                  <a:pt x="62778" y="190144"/>
                </a:lnTo>
                <a:lnTo>
                  <a:pt x="59273" y="192485"/>
                </a:lnTo>
                <a:lnTo>
                  <a:pt x="55348" y="194046"/>
                </a:lnTo>
                <a:lnTo>
                  <a:pt x="51144" y="195087"/>
                </a:lnTo>
                <a:lnTo>
                  <a:pt x="47547" y="196732"/>
                </a:lnTo>
                <a:lnTo>
                  <a:pt x="44356" y="198782"/>
                </a:lnTo>
                <a:lnTo>
                  <a:pt x="41435" y="201102"/>
                </a:lnTo>
                <a:lnTo>
                  <a:pt x="37900" y="202648"/>
                </a:lnTo>
                <a:lnTo>
                  <a:pt x="33956" y="203678"/>
                </a:lnTo>
                <a:lnTo>
                  <a:pt x="29739" y="204366"/>
                </a:lnTo>
                <a:lnTo>
                  <a:pt x="26134" y="204824"/>
                </a:lnTo>
                <a:lnTo>
                  <a:pt x="22936" y="205129"/>
                </a:lnTo>
                <a:lnTo>
                  <a:pt x="20011" y="205333"/>
                </a:lnTo>
                <a:lnTo>
                  <a:pt x="14644" y="205559"/>
                </a:lnTo>
                <a:lnTo>
                  <a:pt x="4732" y="205704"/>
                </a:lnTo>
                <a:lnTo>
                  <a:pt x="3112" y="204763"/>
                </a:lnTo>
                <a:lnTo>
                  <a:pt x="2032" y="203184"/>
                </a:lnTo>
                <a:lnTo>
                  <a:pt x="1313" y="201178"/>
                </a:lnTo>
                <a:lnTo>
                  <a:pt x="833" y="195079"/>
                </a:lnTo>
                <a:lnTo>
                  <a:pt x="513" y="186250"/>
                </a:lnTo>
                <a:lnTo>
                  <a:pt x="0" y="151514"/>
                </a:lnTo>
                <a:lnTo>
                  <a:pt x="751" y="145776"/>
                </a:lnTo>
                <a:lnTo>
                  <a:pt x="2046" y="140999"/>
                </a:lnTo>
                <a:lnTo>
                  <a:pt x="3703" y="136862"/>
                </a:lnTo>
                <a:lnTo>
                  <a:pt x="5601" y="133152"/>
                </a:lnTo>
                <a:lnTo>
                  <a:pt x="7661" y="129725"/>
                </a:lnTo>
                <a:lnTo>
                  <a:pt x="9828" y="126488"/>
                </a:lnTo>
                <a:lnTo>
                  <a:pt x="12860" y="123378"/>
                </a:lnTo>
                <a:lnTo>
                  <a:pt x="16469" y="120352"/>
                </a:lnTo>
                <a:lnTo>
                  <a:pt x="20462" y="117382"/>
                </a:lnTo>
                <a:lnTo>
                  <a:pt x="23918" y="115402"/>
                </a:lnTo>
                <a:lnTo>
                  <a:pt x="27016" y="114083"/>
                </a:lnTo>
                <a:lnTo>
                  <a:pt x="29874" y="113202"/>
                </a:lnTo>
                <a:lnTo>
                  <a:pt x="33368" y="112615"/>
                </a:lnTo>
                <a:lnTo>
                  <a:pt x="37285" y="112225"/>
                </a:lnTo>
                <a:lnTo>
                  <a:pt x="41483" y="111964"/>
                </a:lnTo>
                <a:lnTo>
                  <a:pt x="50381" y="111674"/>
                </a:lnTo>
                <a:lnTo>
                  <a:pt x="91362" y="111447"/>
                </a:lnTo>
                <a:lnTo>
                  <a:pt x="95791" y="112398"/>
                </a:lnTo>
                <a:lnTo>
                  <a:pt x="100331" y="113984"/>
                </a:lnTo>
                <a:lnTo>
                  <a:pt x="104946" y="115994"/>
                </a:lnTo>
                <a:lnTo>
                  <a:pt x="108815" y="118287"/>
                </a:lnTo>
                <a:lnTo>
                  <a:pt x="112189" y="120768"/>
                </a:lnTo>
                <a:lnTo>
                  <a:pt x="115232" y="123374"/>
                </a:lnTo>
                <a:lnTo>
                  <a:pt x="118055" y="125112"/>
                </a:lnTo>
                <a:lnTo>
                  <a:pt x="126612" y="128510"/>
                </a:lnTo>
                <a:lnTo>
                  <a:pt x="130404" y="130441"/>
                </a:lnTo>
                <a:lnTo>
                  <a:pt x="134519" y="132680"/>
                </a:lnTo>
                <a:lnTo>
                  <a:pt x="138056" y="135126"/>
                </a:lnTo>
                <a:lnTo>
                  <a:pt x="141208" y="137709"/>
                </a:lnTo>
                <a:lnTo>
                  <a:pt x="144103" y="140383"/>
                </a:lnTo>
                <a:lnTo>
                  <a:pt x="149436" y="145895"/>
                </a:lnTo>
                <a:lnTo>
                  <a:pt x="151969" y="148698"/>
                </a:lnTo>
                <a:lnTo>
                  <a:pt x="154452" y="150568"/>
                </a:lnTo>
                <a:lnTo>
                  <a:pt x="159328" y="152644"/>
                </a:lnTo>
                <a:lnTo>
                  <a:pt x="164140" y="153567"/>
                </a:lnTo>
                <a:lnTo>
                  <a:pt x="171324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InkAnnotation541"/>
          <p:cNvSpPr/>
          <p:nvPr/>
        </p:nvSpPr>
        <p:spPr>
          <a:xfrm>
            <a:off x="5060130" y="4466380"/>
            <a:ext cx="154808" cy="102365"/>
          </a:xfrm>
          <a:custGeom>
            <a:avLst/>
            <a:gdLst/>
            <a:ahLst/>
            <a:cxnLst/>
            <a:rect l="0" t="0" r="0" b="0"/>
            <a:pathLst>
              <a:path w="154808" h="102365">
                <a:moveTo>
                  <a:pt x="76226" y="25610"/>
                </a:moveTo>
                <a:lnTo>
                  <a:pt x="76226" y="12840"/>
                </a:lnTo>
                <a:lnTo>
                  <a:pt x="75433" y="11381"/>
                </a:lnTo>
                <a:lnTo>
                  <a:pt x="74110" y="10409"/>
                </a:lnTo>
                <a:lnTo>
                  <a:pt x="70523" y="9329"/>
                </a:lnTo>
                <a:lnTo>
                  <a:pt x="66283" y="8849"/>
                </a:lnTo>
                <a:lnTo>
                  <a:pt x="64040" y="7768"/>
                </a:lnTo>
                <a:lnTo>
                  <a:pt x="61752" y="6096"/>
                </a:lnTo>
                <a:lnTo>
                  <a:pt x="59434" y="4028"/>
                </a:lnTo>
                <a:lnTo>
                  <a:pt x="54739" y="1730"/>
                </a:lnTo>
                <a:lnTo>
                  <a:pt x="49051" y="256"/>
                </a:lnTo>
                <a:lnTo>
                  <a:pt x="46997" y="135"/>
                </a:lnTo>
                <a:lnTo>
                  <a:pt x="40481" y="0"/>
                </a:lnTo>
                <a:lnTo>
                  <a:pt x="34933" y="4726"/>
                </a:lnTo>
                <a:lnTo>
                  <a:pt x="28060" y="12640"/>
                </a:lnTo>
                <a:lnTo>
                  <a:pt x="9567" y="36372"/>
                </a:lnTo>
                <a:lnTo>
                  <a:pt x="5593" y="41357"/>
                </a:lnTo>
                <a:lnTo>
                  <a:pt x="2943" y="46586"/>
                </a:lnTo>
                <a:lnTo>
                  <a:pt x="1177" y="51976"/>
                </a:lnTo>
                <a:lnTo>
                  <a:pt x="0" y="57475"/>
                </a:lnTo>
                <a:lnTo>
                  <a:pt x="9" y="62093"/>
                </a:lnTo>
                <a:lnTo>
                  <a:pt x="808" y="66125"/>
                </a:lnTo>
                <a:lnTo>
                  <a:pt x="2135" y="69765"/>
                </a:lnTo>
                <a:lnTo>
                  <a:pt x="3020" y="73144"/>
                </a:lnTo>
                <a:lnTo>
                  <a:pt x="3609" y="76349"/>
                </a:lnTo>
                <a:lnTo>
                  <a:pt x="4002" y="79439"/>
                </a:lnTo>
                <a:lnTo>
                  <a:pt x="4264" y="82451"/>
                </a:lnTo>
                <a:lnTo>
                  <a:pt x="4439" y="85411"/>
                </a:lnTo>
                <a:lnTo>
                  <a:pt x="4556" y="88337"/>
                </a:lnTo>
                <a:lnTo>
                  <a:pt x="5427" y="90288"/>
                </a:lnTo>
                <a:lnTo>
                  <a:pt x="6802" y="91589"/>
                </a:lnTo>
                <a:lnTo>
                  <a:pt x="8512" y="92456"/>
                </a:lnTo>
                <a:lnTo>
                  <a:pt x="9652" y="93986"/>
                </a:lnTo>
                <a:lnTo>
                  <a:pt x="10412" y="95959"/>
                </a:lnTo>
                <a:lnTo>
                  <a:pt x="10919" y="98227"/>
                </a:lnTo>
                <a:lnTo>
                  <a:pt x="12844" y="99738"/>
                </a:lnTo>
                <a:lnTo>
                  <a:pt x="15715" y="100746"/>
                </a:lnTo>
                <a:lnTo>
                  <a:pt x="24145" y="102364"/>
                </a:lnTo>
                <a:lnTo>
                  <a:pt x="25630" y="101544"/>
                </a:lnTo>
                <a:lnTo>
                  <a:pt x="27414" y="100045"/>
                </a:lnTo>
                <a:lnTo>
                  <a:pt x="29398" y="98094"/>
                </a:lnTo>
                <a:lnTo>
                  <a:pt x="31513" y="96792"/>
                </a:lnTo>
                <a:lnTo>
                  <a:pt x="35981" y="95346"/>
                </a:lnTo>
                <a:lnTo>
                  <a:pt x="40612" y="92164"/>
                </a:lnTo>
                <a:lnTo>
                  <a:pt x="42958" y="89981"/>
                </a:lnTo>
                <a:lnTo>
                  <a:pt x="45316" y="87574"/>
                </a:lnTo>
                <a:lnTo>
                  <a:pt x="47682" y="85017"/>
                </a:lnTo>
                <a:lnTo>
                  <a:pt x="52427" y="79635"/>
                </a:lnTo>
                <a:lnTo>
                  <a:pt x="71464" y="57032"/>
                </a:lnTo>
                <a:lnTo>
                  <a:pt x="73052" y="53225"/>
                </a:lnTo>
                <a:lnTo>
                  <a:pt x="74110" y="48783"/>
                </a:lnTo>
                <a:lnTo>
                  <a:pt x="74815" y="43916"/>
                </a:lnTo>
                <a:lnTo>
                  <a:pt x="76079" y="39719"/>
                </a:lnTo>
                <a:lnTo>
                  <a:pt x="77716" y="35969"/>
                </a:lnTo>
                <a:lnTo>
                  <a:pt x="82253" y="27656"/>
                </a:lnTo>
                <a:lnTo>
                  <a:pt x="82625" y="26022"/>
                </a:lnTo>
                <a:lnTo>
                  <a:pt x="82873" y="23980"/>
                </a:lnTo>
                <a:lnTo>
                  <a:pt x="83039" y="21665"/>
                </a:lnTo>
                <a:lnTo>
                  <a:pt x="83149" y="19170"/>
                </a:lnTo>
                <a:lnTo>
                  <a:pt x="83369" y="8527"/>
                </a:lnTo>
                <a:lnTo>
                  <a:pt x="83369" y="8506"/>
                </a:lnTo>
                <a:lnTo>
                  <a:pt x="89521" y="15850"/>
                </a:lnTo>
                <a:lnTo>
                  <a:pt x="89852" y="17198"/>
                </a:lnTo>
                <a:lnTo>
                  <a:pt x="90072" y="19050"/>
                </a:lnTo>
                <a:lnTo>
                  <a:pt x="90219" y="21236"/>
                </a:lnTo>
                <a:lnTo>
                  <a:pt x="91111" y="23647"/>
                </a:lnTo>
                <a:lnTo>
                  <a:pt x="92499" y="26206"/>
                </a:lnTo>
                <a:lnTo>
                  <a:pt x="94219" y="28865"/>
                </a:lnTo>
                <a:lnTo>
                  <a:pt x="96158" y="31590"/>
                </a:lnTo>
                <a:lnTo>
                  <a:pt x="98246" y="34359"/>
                </a:lnTo>
                <a:lnTo>
                  <a:pt x="102681" y="39976"/>
                </a:lnTo>
                <a:lnTo>
                  <a:pt x="121767" y="63111"/>
                </a:lnTo>
                <a:lnTo>
                  <a:pt x="124049" y="64898"/>
                </a:lnTo>
                <a:lnTo>
                  <a:pt x="128701" y="66884"/>
                </a:lnTo>
                <a:lnTo>
                  <a:pt x="133415" y="67766"/>
                </a:lnTo>
                <a:lnTo>
                  <a:pt x="138156" y="68159"/>
                </a:lnTo>
                <a:lnTo>
                  <a:pt x="142909" y="68333"/>
                </a:lnTo>
                <a:lnTo>
                  <a:pt x="154807" y="684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InkAnnotation542"/>
          <p:cNvSpPr/>
          <p:nvPr/>
        </p:nvSpPr>
        <p:spPr>
          <a:xfrm>
            <a:off x="5286375" y="4457700"/>
            <a:ext cx="135732" cy="85691"/>
          </a:xfrm>
          <a:custGeom>
            <a:avLst/>
            <a:gdLst/>
            <a:ahLst/>
            <a:cxnLst/>
            <a:rect l="0" t="0" r="0" b="0"/>
            <a:pathLst>
              <a:path w="135732" h="85691">
                <a:moveTo>
                  <a:pt x="0" y="0"/>
                </a:moveTo>
                <a:lnTo>
                  <a:pt x="0" y="75350"/>
                </a:lnTo>
                <a:lnTo>
                  <a:pt x="794" y="76903"/>
                </a:lnTo>
                <a:lnTo>
                  <a:pt x="2116" y="78892"/>
                </a:lnTo>
                <a:lnTo>
                  <a:pt x="6151" y="84376"/>
                </a:lnTo>
                <a:lnTo>
                  <a:pt x="7275" y="84825"/>
                </a:lnTo>
                <a:lnTo>
                  <a:pt x="10641" y="85325"/>
                </a:lnTo>
                <a:lnTo>
                  <a:pt x="13967" y="85690"/>
                </a:lnTo>
                <a:lnTo>
                  <a:pt x="14145" y="83169"/>
                </a:lnTo>
                <a:lnTo>
                  <a:pt x="14224" y="78874"/>
                </a:lnTo>
                <a:lnTo>
                  <a:pt x="14259" y="73790"/>
                </a:lnTo>
                <a:lnTo>
                  <a:pt x="15062" y="71101"/>
                </a:lnTo>
                <a:lnTo>
                  <a:pt x="16392" y="68355"/>
                </a:lnTo>
                <a:lnTo>
                  <a:pt x="18072" y="65573"/>
                </a:lnTo>
                <a:lnTo>
                  <a:pt x="19191" y="62765"/>
                </a:lnTo>
                <a:lnTo>
                  <a:pt x="19938" y="59941"/>
                </a:lnTo>
                <a:lnTo>
                  <a:pt x="20435" y="57105"/>
                </a:lnTo>
                <a:lnTo>
                  <a:pt x="21561" y="53310"/>
                </a:lnTo>
                <a:lnTo>
                  <a:pt x="23105" y="48875"/>
                </a:lnTo>
                <a:lnTo>
                  <a:pt x="24928" y="44013"/>
                </a:lnTo>
                <a:lnTo>
                  <a:pt x="26937" y="39820"/>
                </a:lnTo>
                <a:lnTo>
                  <a:pt x="29071" y="36071"/>
                </a:lnTo>
                <a:lnTo>
                  <a:pt x="31287" y="32620"/>
                </a:lnTo>
                <a:lnTo>
                  <a:pt x="32764" y="29367"/>
                </a:lnTo>
                <a:lnTo>
                  <a:pt x="33749" y="26245"/>
                </a:lnTo>
                <a:lnTo>
                  <a:pt x="34406" y="23212"/>
                </a:lnTo>
                <a:lnTo>
                  <a:pt x="36431" y="20237"/>
                </a:lnTo>
                <a:lnTo>
                  <a:pt x="39368" y="17301"/>
                </a:lnTo>
                <a:lnTo>
                  <a:pt x="42914" y="14392"/>
                </a:lnTo>
                <a:lnTo>
                  <a:pt x="46072" y="12452"/>
                </a:lnTo>
                <a:lnTo>
                  <a:pt x="48971" y="11159"/>
                </a:lnTo>
                <a:lnTo>
                  <a:pt x="51698" y="10296"/>
                </a:lnTo>
                <a:lnTo>
                  <a:pt x="54309" y="8770"/>
                </a:lnTo>
                <a:lnTo>
                  <a:pt x="56843" y="6799"/>
                </a:lnTo>
                <a:lnTo>
                  <a:pt x="59327" y="4532"/>
                </a:lnTo>
                <a:lnTo>
                  <a:pt x="61776" y="3974"/>
                </a:lnTo>
                <a:lnTo>
                  <a:pt x="64203" y="4554"/>
                </a:lnTo>
                <a:lnTo>
                  <a:pt x="70008" y="7778"/>
                </a:lnTo>
                <a:lnTo>
                  <a:pt x="72919" y="8220"/>
                </a:lnTo>
                <a:lnTo>
                  <a:pt x="74807" y="8337"/>
                </a:lnTo>
                <a:lnTo>
                  <a:pt x="76858" y="9368"/>
                </a:lnTo>
                <a:lnTo>
                  <a:pt x="79020" y="11008"/>
                </a:lnTo>
                <a:lnTo>
                  <a:pt x="81255" y="13054"/>
                </a:lnTo>
                <a:lnTo>
                  <a:pt x="83539" y="15370"/>
                </a:lnTo>
                <a:lnTo>
                  <a:pt x="85855" y="17866"/>
                </a:lnTo>
                <a:lnTo>
                  <a:pt x="90545" y="23181"/>
                </a:lnTo>
                <a:lnTo>
                  <a:pt x="102401" y="37189"/>
                </a:lnTo>
                <a:lnTo>
                  <a:pt x="103986" y="40033"/>
                </a:lnTo>
                <a:lnTo>
                  <a:pt x="105043" y="42881"/>
                </a:lnTo>
                <a:lnTo>
                  <a:pt x="105747" y="45732"/>
                </a:lnTo>
                <a:lnTo>
                  <a:pt x="107010" y="48586"/>
                </a:lnTo>
                <a:lnTo>
                  <a:pt x="108647" y="51441"/>
                </a:lnTo>
                <a:lnTo>
                  <a:pt x="110531" y="54296"/>
                </a:lnTo>
                <a:lnTo>
                  <a:pt x="111788" y="57152"/>
                </a:lnTo>
                <a:lnTo>
                  <a:pt x="112625" y="60009"/>
                </a:lnTo>
                <a:lnTo>
                  <a:pt x="113183" y="62866"/>
                </a:lnTo>
                <a:lnTo>
                  <a:pt x="114349" y="64771"/>
                </a:lnTo>
                <a:lnTo>
                  <a:pt x="115920" y="66040"/>
                </a:lnTo>
                <a:lnTo>
                  <a:pt x="117761" y="66887"/>
                </a:lnTo>
                <a:lnTo>
                  <a:pt x="118988" y="68403"/>
                </a:lnTo>
                <a:lnTo>
                  <a:pt x="119807" y="70368"/>
                </a:lnTo>
                <a:lnTo>
                  <a:pt x="120353" y="72629"/>
                </a:lnTo>
                <a:lnTo>
                  <a:pt x="121510" y="74137"/>
                </a:lnTo>
                <a:lnTo>
                  <a:pt x="123075" y="75142"/>
                </a:lnTo>
                <a:lnTo>
                  <a:pt x="126931" y="76259"/>
                </a:lnTo>
                <a:lnTo>
                  <a:pt x="129071" y="76557"/>
                </a:lnTo>
                <a:lnTo>
                  <a:pt x="135731" y="7715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InkAnnotation543"/>
          <p:cNvSpPr/>
          <p:nvPr/>
        </p:nvSpPr>
        <p:spPr>
          <a:xfrm>
            <a:off x="5486408" y="4423514"/>
            <a:ext cx="71430" cy="102731"/>
          </a:xfrm>
          <a:custGeom>
            <a:avLst/>
            <a:gdLst/>
            <a:ahLst/>
            <a:cxnLst/>
            <a:rect l="0" t="0" r="0" b="0"/>
            <a:pathLst>
              <a:path w="71430" h="102731">
                <a:moveTo>
                  <a:pt x="42854" y="8468"/>
                </a:moveTo>
                <a:lnTo>
                  <a:pt x="42854" y="249"/>
                </a:lnTo>
                <a:lnTo>
                  <a:pt x="39679" y="131"/>
                </a:lnTo>
                <a:lnTo>
                  <a:pt x="27685" y="0"/>
                </a:lnTo>
                <a:lnTo>
                  <a:pt x="23216" y="918"/>
                </a:lnTo>
                <a:lnTo>
                  <a:pt x="20238" y="2483"/>
                </a:lnTo>
                <a:lnTo>
                  <a:pt x="18251" y="4478"/>
                </a:lnTo>
                <a:lnTo>
                  <a:pt x="16134" y="7713"/>
                </a:lnTo>
                <a:lnTo>
                  <a:pt x="13928" y="11775"/>
                </a:lnTo>
                <a:lnTo>
                  <a:pt x="11664" y="16387"/>
                </a:lnTo>
                <a:lnTo>
                  <a:pt x="10154" y="20415"/>
                </a:lnTo>
                <a:lnTo>
                  <a:pt x="9148" y="24053"/>
                </a:lnTo>
                <a:lnTo>
                  <a:pt x="8477" y="27430"/>
                </a:lnTo>
                <a:lnTo>
                  <a:pt x="7236" y="31588"/>
                </a:lnTo>
                <a:lnTo>
                  <a:pt x="5615" y="36264"/>
                </a:lnTo>
                <a:lnTo>
                  <a:pt x="3740" y="41286"/>
                </a:lnTo>
                <a:lnTo>
                  <a:pt x="2491" y="45587"/>
                </a:lnTo>
                <a:lnTo>
                  <a:pt x="1657" y="49406"/>
                </a:lnTo>
                <a:lnTo>
                  <a:pt x="1103" y="52905"/>
                </a:lnTo>
                <a:lnTo>
                  <a:pt x="732" y="56191"/>
                </a:lnTo>
                <a:lnTo>
                  <a:pt x="485" y="59333"/>
                </a:lnTo>
                <a:lnTo>
                  <a:pt x="321" y="62381"/>
                </a:lnTo>
                <a:lnTo>
                  <a:pt x="211" y="66318"/>
                </a:lnTo>
                <a:lnTo>
                  <a:pt x="36" y="83783"/>
                </a:lnTo>
                <a:lnTo>
                  <a:pt x="0" y="92137"/>
                </a:lnTo>
                <a:lnTo>
                  <a:pt x="791" y="93775"/>
                </a:lnTo>
                <a:lnTo>
                  <a:pt x="2112" y="95819"/>
                </a:lnTo>
                <a:lnTo>
                  <a:pt x="6143" y="101394"/>
                </a:lnTo>
                <a:lnTo>
                  <a:pt x="7268" y="101851"/>
                </a:lnTo>
                <a:lnTo>
                  <a:pt x="8811" y="102156"/>
                </a:lnTo>
                <a:lnTo>
                  <a:pt x="13199" y="102646"/>
                </a:lnTo>
                <a:lnTo>
                  <a:pt x="14353" y="102686"/>
                </a:lnTo>
                <a:lnTo>
                  <a:pt x="17751" y="102730"/>
                </a:lnTo>
                <a:lnTo>
                  <a:pt x="18975" y="101790"/>
                </a:lnTo>
                <a:lnTo>
                  <a:pt x="19791" y="100210"/>
                </a:lnTo>
                <a:lnTo>
                  <a:pt x="20335" y="98204"/>
                </a:lnTo>
                <a:lnTo>
                  <a:pt x="21491" y="95915"/>
                </a:lnTo>
                <a:lnTo>
                  <a:pt x="23056" y="93436"/>
                </a:lnTo>
                <a:lnTo>
                  <a:pt x="24893" y="90831"/>
                </a:lnTo>
                <a:lnTo>
                  <a:pt x="26912" y="88142"/>
                </a:lnTo>
                <a:lnTo>
                  <a:pt x="31271" y="82614"/>
                </a:lnTo>
                <a:lnTo>
                  <a:pt x="45264" y="65605"/>
                </a:lnTo>
                <a:lnTo>
                  <a:pt x="46842" y="62752"/>
                </a:lnTo>
                <a:lnTo>
                  <a:pt x="47894" y="59898"/>
                </a:lnTo>
                <a:lnTo>
                  <a:pt x="48596" y="57042"/>
                </a:lnTo>
                <a:lnTo>
                  <a:pt x="49856" y="54186"/>
                </a:lnTo>
                <a:lnTo>
                  <a:pt x="51491" y="51329"/>
                </a:lnTo>
                <a:lnTo>
                  <a:pt x="53375" y="48473"/>
                </a:lnTo>
                <a:lnTo>
                  <a:pt x="54630" y="45615"/>
                </a:lnTo>
                <a:lnTo>
                  <a:pt x="55467" y="42758"/>
                </a:lnTo>
                <a:lnTo>
                  <a:pt x="56025" y="39901"/>
                </a:lnTo>
                <a:lnTo>
                  <a:pt x="57191" y="37043"/>
                </a:lnTo>
                <a:lnTo>
                  <a:pt x="58762" y="34186"/>
                </a:lnTo>
                <a:lnTo>
                  <a:pt x="63195" y="27306"/>
                </a:lnTo>
                <a:lnTo>
                  <a:pt x="63558" y="25790"/>
                </a:lnTo>
                <a:lnTo>
                  <a:pt x="63800" y="23826"/>
                </a:lnTo>
                <a:lnTo>
                  <a:pt x="63962" y="21564"/>
                </a:lnTo>
                <a:lnTo>
                  <a:pt x="64864" y="20057"/>
                </a:lnTo>
                <a:lnTo>
                  <a:pt x="66259" y="19051"/>
                </a:lnTo>
                <a:lnTo>
                  <a:pt x="71429" y="170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InkAnnotation544"/>
          <p:cNvSpPr/>
          <p:nvPr/>
        </p:nvSpPr>
        <p:spPr>
          <a:xfrm>
            <a:off x="5486400" y="4440555"/>
            <a:ext cx="85726" cy="231458"/>
          </a:xfrm>
          <a:custGeom>
            <a:avLst/>
            <a:gdLst/>
            <a:ahLst/>
            <a:cxnLst/>
            <a:rect l="0" t="0" r="0" b="0"/>
            <a:pathLst>
              <a:path w="85726" h="231458">
                <a:moveTo>
                  <a:pt x="71437" y="0"/>
                </a:moveTo>
                <a:lnTo>
                  <a:pt x="79022" y="9102"/>
                </a:lnTo>
                <a:lnTo>
                  <a:pt x="81257" y="12735"/>
                </a:lnTo>
                <a:lnTo>
                  <a:pt x="83739" y="19313"/>
                </a:lnTo>
                <a:lnTo>
                  <a:pt x="84401" y="23352"/>
                </a:lnTo>
                <a:lnTo>
                  <a:pt x="84842" y="27951"/>
                </a:lnTo>
                <a:lnTo>
                  <a:pt x="85137" y="32921"/>
                </a:lnTo>
                <a:lnTo>
                  <a:pt x="85463" y="40984"/>
                </a:lnTo>
                <a:lnTo>
                  <a:pt x="85608" y="48695"/>
                </a:lnTo>
                <a:lnTo>
                  <a:pt x="85725" y="144077"/>
                </a:lnTo>
                <a:lnTo>
                  <a:pt x="84932" y="149391"/>
                </a:lnTo>
                <a:lnTo>
                  <a:pt x="83608" y="154839"/>
                </a:lnTo>
                <a:lnTo>
                  <a:pt x="81933" y="160376"/>
                </a:lnTo>
                <a:lnTo>
                  <a:pt x="80021" y="165972"/>
                </a:lnTo>
                <a:lnTo>
                  <a:pt x="77954" y="171608"/>
                </a:lnTo>
                <a:lnTo>
                  <a:pt x="75782" y="177270"/>
                </a:lnTo>
                <a:lnTo>
                  <a:pt x="74333" y="181998"/>
                </a:lnTo>
                <a:lnTo>
                  <a:pt x="73369" y="186102"/>
                </a:lnTo>
                <a:lnTo>
                  <a:pt x="72724" y="189790"/>
                </a:lnTo>
                <a:lnTo>
                  <a:pt x="71502" y="193202"/>
                </a:lnTo>
                <a:lnTo>
                  <a:pt x="69893" y="196429"/>
                </a:lnTo>
                <a:lnTo>
                  <a:pt x="68026" y="199532"/>
                </a:lnTo>
                <a:lnTo>
                  <a:pt x="65988" y="203507"/>
                </a:lnTo>
                <a:lnTo>
                  <a:pt x="63836" y="208061"/>
                </a:lnTo>
                <a:lnTo>
                  <a:pt x="61607" y="213002"/>
                </a:lnTo>
                <a:lnTo>
                  <a:pt x="59328" y="216296"/>
                </a:lnTo>
                <a:lnTo>
                  <a:pt x="57014" y="218493"/>
                </a:lnTo>
                <a:lnTo>
                  <a:pt x="54678" y="219957"/>
                </a:lnTo>
                <a:lnTo>
                  <a:pt x="49152" y="221885"/>
                </a:lnTo>
                <a:lnTo>
                  <a:pt x="41499" y="224123"/>
                </a:lnTo>
                <a:lnTo>
                  <a:pt x="32429" y="226568"/>
                </a:lnTo>
                <a:lnTo>
                  <a:pt x="25587" y="228198"/>
                </a:lnTo>
                <a:lnTo>
                  <a:pt x="20233" y="229284"/>
                </a:lnTo>
                <a:lnTo>
                  <a:pt x="15870" y="230008"/>
                </a:lnTo>
                <a:lnTo>
                  <a:pt x="12167" y="230492"/>
                </a:lnTo>
                <a:lnTo>
                  <a:pt x="8906" y="230814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InkAnnotation545"/>
          <p:cNvSpPr/>
          <p:nvPr/>
        </p:nvSpPr>
        <p:spPr>
          <a:xfrm>
            <a:off x="5686425" y="4424750"/>
            <a:ext cx="114301" cy="144278"/>
          </a:xfrm>
          <a:custGeom>
            <a:avLst/>
            <a:gdLst/>
            <a:ahLst/>
            <a:cxnLst/>
            <a:rect l="0" t="0" r="0" b="0"/>
            <a:pathLst>
              <a:path w="114301" h="144278">
                <a:moveTo>
                  <a:pt x="0" y="118675"/>
                </a:moveTo>
                <a:lnTo>
                  <a:pt x="9943" y="118675"/>
                </a:lnTo>
                <a:lnTo>
                  <a:pt x="12185" y="117723"/>
                </a:lnTo>
                <a:lnTo>
                  <a:pt x="14473" y="116135"/>
                </a:lnTo>
                <a:lnTo>
                  <a:pt x="16793" y="114124"/>
                </a:lnTo>
                <a:lnTo>
                  <a:pt x="19132" y="112783"/>
                </a:lnTo>
                <a:lnTo>
                  <a:pt x="21486" y="111890"/>
                </a:lnTo>
                <a:lnTo>
                  <a:pt x="27175" y="110456"/>
                </a:lnTo>
                <a:lnTo>
                  <a:pt x="30069" y="110259"/>
                </a:lnTo>
                <a:lnTo>
                  <a:pt x="31952" y="110207"/>
                </a:lnTo>
                <a:lnTo>
                  <a:pt x="34795" y="109219"/>
                </a:lnTo>
                <a:lnTo>
                  <a:pt x="38278" y="107609"/>
                </a:lnTo>
                <a:lnTo>
                  <a:pt x="42187" y="105583"/>
                </a:lnTo>
                <a:lnTo>
                  <a:pt x="45588" y="104232"/>
                </a:lnTo>
                <a:lnTo>
                  <a:pt x="48648" y="103331"/>
                </a:lnTo>
                <a:lnTo>
                  <a:pt x="51482" y="102731"/>
                </a:lnTo>
                <a:lnTo>
                  <a:pt x="54164" y="101378"/>
                </a:lnTo>
                <a:lnTo>
                  <a:pt x="56747" y="99524"/>
                </a:lnTo>
                <a:lnTo>
                  <a:pt x="59263" y="97334"/>
                </a:lnTo>
                <a:lnTo>
                  <a:pt x="61733" y="94923"/>
                </a:lnTo>
                <a:lnTo>
                  <a:pt x="64175" y="92363"/>
                </a:lnTo>
                <a:lnTo>
                  <a:pt x="66596" y="89703"/>
                </a:lnTo>
                <a:lnTo>
                  <a:pt x="71402" y="84209"/>
                </a:lnTo>
                <a:lnTo>
                  <a:pt x="80955" y="72920"/>
                </a:lnTo>
                <a:lnTo>
                  <a:pt x="83339" y="71027"/>
                </a:lnTo>
                <a:lnTo>
                  <a:pt x="85721" y="69764"/>
                </a:lnTo>
                <a:lnTo>
                  <a:pt x="88104" y="68923"/>
                </a:lnTo>
                <a:lnTo>
                  <a:pt x="90486" y="66457"/>
                </a:lnTo>
                <a:lnTo>
                  <a:pt x="92868" y="62908"/>
                </a:lnTo>
                <a:lnTo>
                  <a:pt x="98601" y="52625"/>
                </a:lnTo>
                <a:lnTo>
                  <a:pt x="99385" y="48680"/>
                </a:lnTo>
                <a:lnTo>
                  <a:pt x="99594" y="46294"/>
                </a:lnTo>
                <a:lnTo>
                  <a:pt x="99734" y="43751"/>
                </a:lnTo>
                <a:lnTo>
                  <a:pt x="99826" y="41103"/>
                </a:lnTo>
                <a:lnTo>
                  <a:pt x="99930" y="35621"/>
                </a:lnTo>
                <a:lnTo>
                  <a:pt x="100009" y="12940"/>
                </a:lnTo>
                <a:lnTo>
                  <a:pt x="99216" y="11038"/>
                </a:lnTo>
                <a:lnTo>
                  <a:pt x="97895" y="9770"/>
                </a:lnTo>
                <a:lnTo>
                  <a:pt x="96219" y="8924"/>
                </a:lnTo>
                <a:lnTo>
                  <a:pt x="94308" y="7408"/>
                </a:lnTo>
                <a:lnTo>
                  <a:pt x="92241" y="5444"/>
                </a:lnTo>
                <a:lnTo>
                  <a:pt x="90069" y="3183"/>
                </a:lnTo>
                <a:lnTo>
                  <a:pt x="87827" y="1675"/>
                </a:lnTo>
                <a:lnTo>
                  <a:pt x="85539" y="670"/>
                </a:lnTo>
                <a:lnTo>
                  <a:pt x="83219" y="0"/>
                </a:lnTo>
                <a:lnTo>
                  <a:pt x="80880" y="506"/>
                </a:lnTo>
                <a:lnTo>
                  <a:pt x="78526" y="1796"/>
                </a:lnTo>
                <a:lnTo>
                  <a:pt x="76163" y="3608"/>
                </a:lnTo>
                <a:lnTo>
                  <a:pt x="73794" y="4816"/>
                </a:lnTo>
                <a:lnTo>
                  <a:pt x="71421" y="5621"/>
                </a:lnTo>
                <a:lnTo>
                  <a:pt x="69045" y="6158"/>
                </a:lnTo>
                <a:lnTo>
                  <a:pt x="66668" y="7469"/>
                </a:lnTo>
                <a:lnTo>
                  <a:pt x="64289" y="9295"/>
                </a:lnTo>
                <a:lnTo>
                  <a:pt x="61910" y="11465"/>
                </a:lnTo>
                <a:lnTo>
                  <a:pt x="60323" y="13864"/>
                </a:lnTo>
                <a:lnTo>
                  <a:pt x="59265" y="16416"/>
                </a:lnTo>
                <a:lnTo>
                  <a:pt x="58559" y="19070"/>
                </a:lnTo>
                <a:lnTo>
                  <a:pt x="57296" y="21792"/>
                </a:lnTo>
                <a:lnTo>
                  <a:pt x="55660" y="24559"/>
                </a:lnTo>
                <a:lnTo>
                  <a:pt x="53775" y="27356"/>
                </a:lnTo>
                <a:lnTo>
                  <a:pt x="51725" y="30173"/>
                </a:lnTo>
                <a:lnTo>
                  <a:pt x="49565" y="33004"/>
                </a:lnTo>
                <a:lnTo>
                  <a:pt x="47330" y="35843"/>
                </a:lnTo>
                <a:lnTo>
                  <a:pt x="45841" y="39641"/>
                </a:lnTo>
                <a:lnTo>
                  <a:pt x="44848" y="44078"/>
                </a:lnTo>
                <a:lnTo>
                  <a:pt x="44186" y="48941"/>
                </a:lnTo>
                <a:lnTo>
                  <a:pt x="42951" y="53136"/>
                </a:lnTo>
                <a:lnTo>
                  <a:pt x="41334" y="56885"/>
                </a:lnTo>
                <a:lnTo>
                  <a:pt x="39463" y="60336"/>
                </a:lnTo>
                <a:lnTo>
                  <a:pt x="38214" y="63589"/>
                </a:lnTo>
                <a:lnTo>
                  <a:pt x="37382" y="66712"/>
                </a:lnTo>
                <a:lnTo>
                  <a:pt x="36828" y="69745"/>
                </a:lnTo>
                <a:lnTo>
                  <a:pt x="36458" y="73673"/>
                </a:lnTo>
                <a:lnTo>
                  <a:pt x="36212" y="78196"/>
                </a:lnTo>
                <a:lnTo>
                  <a:pt x="35938" y="87349"/>
                </a:lnTo>
                <a:lnTo>
                  <a:pt x="35784" y="97857"/>
                </a:lnTo>
                <a:lnTo>
                  <a:pt x="35747" y="104025"/>
                </a:lnTo>
                <a:lnTo>
                  <a:pt x="36532" y="107003"/>
                </a:lnTo>
                <a:lnTo>
                  <a:pt x="37848" y="109942"/>
                </a:lnTo>
                <a:lnTo>
                  <a:pt x="39520" y="112852"/>
                </a:lnTo>
                <a:lnTo>
                  <a:pt x="41428" y="115746"/>
                </a:lnTo>
                <a:lnTo>
                  <a:pt x="43493" y="118627"/>
                </a:lnTo>
                <a:lnTo>
                  <a:pt x="48720" y="125545"/>
                </a:lnTo>
                <a:lnTo>
                  <a:pt x="53417" y="131293"/>
                </a:lnTo>
                <a:lnTo>
                  <a:pt x="55455" y="132802"/>
                </a:lnTo>
                <a:lnTo>
                  <a:pt x="57608" y="133808"/>
                </a:lnTo>
                <a:lnTo>
                  <a:pt x="59836" y="134479"/>
                </a:lnTo>
                <a:lnTo>
                  <a:pt x="62115" y="135878"/>
                </a:lnTo>
                <a:lnTo>
                  <a:pt x="64429" y="137764"/>
                </a:lnTo>
                <a:lnTo>
                  <a:pt x="66765" y="139973"/>
                </a:lnTo>
                <a:lnTo>
                  <a:pt x="69117" y="141446"/>
                </a:lnTo>
                <a:lnTo>
                  <a:pt x="71477" y="142429"/>
                </a:lnTo>
                <a:lnTo>
                  <a:pt x="73845" y="143083"/>
                </a:lnTo>
                <a:lnTo>
                  <a:pt x="76218" y="143519"/>
                </a:lnTo>
                <a:lnTo>
                  <a:pt x="78593" y="143810"/>
                </a:lnTo>
                <a:lnTo>
                  <a:pt x="80970" y="144004"/>
                </a:lnTo>
                <a:lnTo>
                  <a:pt x="84142" y="144133"/>
                </a:lnTo>
                <a:lnTo>
                  <a:pt x="91901" y="144277"/>
                </a:lnTo>
                <a:lnTo>
                  <a:pt x="95399" y="143363"/>
                </a:lnTo>
                <a:lnTo>
                  <a:pt x="98524" y="141801"/>
                </a:lnTo>
                <a:lnTo>
                  <a:pt x="101401" y="139807"/>
                </a:lnTo>
                <a:lnTo>
                  <a:pt x="104114" y="138478"/>
                </a:lnTo>
                <a:lnTo>
                  <a:pt x="106715" y="137592"/>
                </a:lnTo>
                <a:lnTo>
                  <a:pt x="114300" y="1358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InkAnnotation546"/>
          <p:cNvSpPr/>
          <p:nvPr/>
        </p:nvSpPr>
        <p:spPr>
          <a:xfrm>
            <a:off x="5807869" y="4414837"/>
            <a:ext cx="139580" cy="162879"/>
          </a:xfrm>
          <a:custGeom>
            <a:avLst/>
            <a:gdLst/>
            <a:ahLst/>
            <a:cxnLst/>
            <a:rect l="0" t="0" r="0" b="0"/>
            <a:pathLst>
              <a:path w="139580" h="162879">
                <a:moveTo>
                  <a:pt x="100012" y="0"/>
                </a:moveTo>
                <a:lnTo>
                  <a:pt x="89370" y="0"/>
                </a:lnTo>
                <a:lnTo>
                  <a:pt x="87362" y="953"/>
                </a:lnTo>
                <a:lnTo>
                  <a:pt x="83012" y="4551"/>
                </a:lnTo>
                <a:lnTo>
                  <a:pt x="80741" y="6844"/>
                </a:lnTo>
                <a:lnTo>
                  <a:pt x="78434" y="9325"/>
                </a:lnTo>
                <a:lnTo>
                  <a:pt x="73753" y="14622"/>
                </a:lnTo>
                <a:lnTo>
                  <a:pt x="69026" y="20151"/>
                </a:lnTo>
                <a:lnTo>
                  <a:pt x="66655" y="22007"/>
                </a:lnTo>
                <a:lnTo>
                  <a:pt x="64281" y="23244"/>
                </a:lnTo>
                <a:lnTo>
                  <a:pt x="61903" y="24068"/>
                </a:lnTo>
                <a:lnTo>
                  <a:pt x="59525" y="25571"/>
                </a:lnTo>
                <a:lnTo>
                  <a:pt x="57146" y="27525"/>
                </a:lnTo>
                <a:lnTo>
                  <a:pt x="54766" y="29780"/>
                </a:lnTo>
                <a:lnTo>
                  <a:pt x="52385" y="32236"/>
                </a:lnTo>
                <a:lnTo>
                  <a:pt x="50005" y="34826"/>
                </a:lnTo>
                <a:lnTo>
                  <a:pt x="44273" y="41275"/>
                </a:lnTo>
                <a:lnTo>
                  <a:pt x="43803" y="42757"/>
                </a:lnTo>
                <a:lnTo>
                  <a:pt x="43280" y="46944"/>
                </a:lnTo>
                <a:lnTo>
                  <a:pt x="42899" y="51041"/>
                </a:lnTo>
                <a:lnTo>
                  <a:pt x="46666" y="55869"/>
                </a:lnTo>
                <a:lnTo>
                  <a:pt x="49016" y="58781"/>
                </a:lnTo>
                <a:lnTo>
                  <a:pt x="50934" y="59191"/>
                </a:lnTo>
                <a:lnTo>
                  <a:pt x="53799" y="59463"/>
                </a:lnTo>
                <a:lnTo>
                  <a:pt x="60423" y="59766"/>
                </a:lnTo>
                <a:lnTo>
                  <a:pt x="66013" y="59900"/>
                </a:lnTo>
                <a:lnTo>
                  <a:pt x="77415" y="59976"/>
                </a:lnTo>
                <a:lnTo>
                  <a:pt x="81772" y="60939"/>
                </a:lnTo>
                <a:lnTo>
                  <a:pt x="86265" y="62534"/>
                </a:lnTo>
                <a:lnTo>
                  <a:pt x="90847" y="64550"/>
                </a:lnTo>
                <a:lnTo>
                  <a:pt x="94696" y="65893"/>
                </a:lnTo>
                <a:lnTo>
                  <a:pt x="98056" y="66789"/>
                </a:lnTo>
                <a:lnTo>
                  <a:pt x="101089" y="67386"/>
                </a:lnTo>
                <a:lnTo>
                  <a:pt x="104699" y="67784"/>
                </a:lnTo>
                <a:lnTo>
                  <a:pt x="108693" y="68050"/>
                </a:lnTo>
                <a:lnTo>
                  <a:pt x="112944" y="68226"/>
                </a:lnTo>
                <a:lnTo>
                  <a:pt x="115776" y="69297"/>
                </a:lnTo>
                <a:lnTo>
                  <a:pt x="117665" y="70963"/>
                </a:lnTo>
                <a:lnTo>
                  <a:pt x="118925" y="73026"/>
                </a:lnTo>
                <a:lnTo>
                  <a:pt x="120558" y="74402"/>
                </a:lnTo>
                <a:lnTo>
                  <a:pt x="124490" y="75930"/>
                </a:lnTo>
                <a:lnTo>
                  <a:pt x="126649" y="77291"/>
                </a:lnTo>
                <a:lnTo>
                  <a:pt x="128882" y="79149"/>
                </a:lnTo>
                <a:lnTo>
                  <a:pt x="134379" y="84427"/>
                </a:lnTo>
                <a:lnTo>
                  <a:pt x="137246" y="87688"/>
                </a:lnTo>
                <a:lnTo>
                  <a:pt x="139123" y="89891"/>
                </a:lnTo>
                <a:lnTo>
                  <a:pt x="139579" y="93265"/>
                </a:lnTo>
                <a:lnTo>
                  <a:pt x="139091" y="97420"/>
                </a:lnTo>
                <a:lnTo>
                  <a:pt x="137970" y="102094"/>
                </a:lnTo>
                <a:lnTo>
                  <a:pt x="135637" y="106163"/>
                </a:lnTo>
                <a:lnTo>
                  <a:pt x="132493" y="109828"/>
                </a:lnTo>
                <a:lnTo>
                  <a:pt x="128810" y="113223"/>
                </a:lnTo>
                <a:lnTo>
                  <a:pt x="126355" y="116440"/>
                </a:lnTo>
                <a:lnTo>
                  <a:pt x="124718" y="119537"/>
                </a:lnTo>
                <a:lnTo>
                  <a:pt x="123626" y="122554"/>
                </a:lnTo>
                <a:lnTo>
                  <a:pt x="121311" y="124565"/>
                </a:lnTo>
                <a:lnTo>
                  <a:pt x="118180" y="125906"/>
                </a:lnTo>
                <a:lnTo>
                  <a:pt x="114505" y="126800"/>
                </a:lnTo>
                <a:lnTo>
                  <a:pt x="110468" y="129301"/>
                </a:lnTo>
                <a:lnTo>
                  <a:pt x="106189" y="132873"/>
                </a:lnTo>
                <a:lnTo>
                  <a:pt x="101749" y="137160"/>
                </a:lnTo>
                <a:lnTo>
                  <a:pt x="97201" y="140018"/>
                </a:lnTo>
                <a:lnTo>
                  <a:pt x="92582" y="141923"/>
                </a:lnTo>
                <a:lnTo>
                  <a:pt x="87915" y="143193"/>
                </a:lnTo>
                <a:lnTo>
                  <a:pt x="83216" y="144992"/>
                </a:lnTo>
                <a:lnTo>
                  <a:pt x="78496" y="147144"/>
                </a:lnTo>
                <a:lnTo>
                  <a:pt x="73762" y="149531"/>
                </a:lnTo>
                <a:lnTo>
                  <a:pt x="69018" y="152075"/>
                </a:lnTo>
                <a:lnTo>
                  <a:pt x="59514" y="157442"/>
                </a:lnTo>
                <a:lnTo>
                  <a:pt x="54757" y="159253"/>
                </a:lnTo>
                <a:lnTo>
                  <a:pt x="49999" y="160462"/>
                </a:lnTo>
                <a:lnTo>
                  <a:pt x="45239" y="161267"/>
                </a:lnTo>
                <a:lnTo>
                  <a:pt x="41272" y="161804"/>
                </a:lnTo>
                <a:lnTo>
                  <a:pt x="37833" y="162162"/>
                </a:lnTo>
                <a:lnTo>
                  <a:pt x="34747" y="162401"/>
                </a:lnTo>
                <a:lnTo>
                  <a:pt x="22851" y="162666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804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SSS – Law of Cosines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950" y="2743821"/>
            <a:ext cx="4102100" cy="2238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MARTInkAnnotation306"/>
          <p:cNvSpPr/>
          <p:nvPr/>
        </p:nvSpPr>
        <p:spPr>
          <a:xfrm>
            <a:off x="4600603" y="2794635"/>
            <a:ext cx="585662" cy="504554"/>
          </a:xfrm>
          <a:custGeom>
            <a:avLst/>
            <a:gdLst/>
            <a:ahLst/>
            <a:cxnLst/>
            <a:rect l="0" t="0" r="0" b="0"/>
            <a:pathLst>
              <a:path w="585662" h="504554">
                <a:moveTo>
                  <a:pt x="407165" y="51435"/>
                </a:moveTo>
                <a:lnTo>
                  <a:pt x="401014" y="44054"/>
                </a:lnTo>
                <a:lnTo>
                  <a:pt x="400463" y="40852"/>
                </a:lnTo>
                <a:lnTo>
                  <a:pt x="400316" y="38664"/>
                </a:lnTo>
                <a:lnTo>
                  <a:pt x="399424" y="37206"/>
                </a:lnTo>
                <a:lnTo>
                  <a:pt x="398036" y="36234"/>
                </a:lnTo>
                <a:lnTo>
                  <a:pt x="396316" y="35586"/>
                </a:lnTo>
                <a:lnTo>
                  <a:pt x="395170" y="34201"/>
                </a:lnTo>
                <a:lnTo>
                  <a:pt x="394406" y="32326"/>
                </a:lnTo>
                <a:lnTo>
                  <a:pt x="393897" y="30123"/>
                </a:lnTo>
                <a:lnTo>
                  <a:pt x="391970" y="28654"/>
                </a:lnTo>
                <a:lnTo>
                  <a:pt x="385595" y="27023"/>
                </a:lnTo>
                <a:lnTo>
                  <a:pt x="383260" y="25635"/>
                </a:lnTo>
                <a:lnTo>
                  <a:pt x="381704" y="23757"/>
                </a:lnTo>
                <a:lnTo>
                  <a:pt x="380666" y="21553"/>
                </a:lnTo>
                <a:lnTo>
                  <a:pt x="379181" y="20084"/>
                </a:lnTo>
                <a:lnTo>
                  <a:pt x="377396" y="19104"/>
                </a:lnTo>
                <a:lnTo>
                  <a:pt x="375413" y="18451"/>
                </a:lnTo>
                <a:lnTo>
                  <a:pt x="371093" y="15185"/>
                </a:lnTo>
                <a:lnTo>
                  <a:pt x="368830" y="12981"/>
                </a:lnTo>
                <a:lnTo>
                  <a:pt x="366527" y="11512"/>
                </a:lnTo>
                <a:lnTo>
                  <a:pt x="350965" y="4408"/>
                </a:lnTo>
                <a:lnTo>
                  <a:pt x="342235" y="1959"/>
                </a:lnTo>
                <a:lnTo>
                  <a:pt x="324679" y="258"/>
                </a:lnTo>
                <a:lnTo>
                  <a:pt x="308236" y="34"/>
                </a:lnTo>
                <a:lnTo>
                  <a:pt x="252374" y="0"/>
                </a:lnTo>
                <a:lnTo>
                  <a:pt x="248409" y="952"/>
                </a:lnTo>
                <a:lnTo>
                  <a:pt x="238241" y="5891"/>
                </a:lnTo>
                <a:lnTo>
                  <a:pt x="229959" y="7381"/>
                </a:lnTo>
                <a:lnTo>
                  <a:pt x="219972" y="11588"/>
                </a:lnTo>
                <a:lnTo>
                  <a:pt x="206170" y="18202"/>
                </a:lnTo>
                <a:lnTo>
                  <a:pt x="189825" y="26423"/>
                </a:lnTo>
                <a:lnTo>
                  <a:pt x="178133" y="32855"/>
                </a:lnTo>
                <a:lnTo>
                  <a:pt x="163028" y="42542"/>
                </a:lnTo>
                <a:lnTo>
                  <a:pt x="149435" y="50022"/>
                </a:lnTo>
                <a:lnTo>
                  <a:pt x="136250" y="56522"/>
                </a:lnTo>
                <a:lnTo>
                  <a:pt x="119902" y="65537"/>
                </a:lnTo>
                <a:lnTo>
                  <a:pt x="105005" y="75192"/>
                </a:lnTo>
                <a:lnTo>
                  <a:pt x="91329" y="88742"/>
                </a:lnTo>
                <a:lnTo>
                  <a:pt x="81104" y="99213"/>
                </a:lnTo>
                <a:lnTo>
                  <a:pt x="63829" y="113825"/>
                </a:lnTo>
                <a:lnTo>
                  <a:pt x="51965" y="126753"/>
                </a:lnTo>
                <a:lnTo>
                  <a:pt x="46099" y="134440"/>
                </a:lnTo>
                <a:lnTo>
                  <a:pt x="38333" y="148525"/>
                </a:lnTo>
                <a:lnTo>
                  <a:pt x="31006" y="160106"/>
                </a:lnTo>
                <a:lnTo>
                  <a:pt x="23807" y="174227"/>
                </a:lnTo>
                <a:lnTo>
                  <a:pt x="19032" y="181574"/>
                </a:lnTo>
                <a:lnTo>
                  <a:pt x="17441" y="185819"/>
                </a:lnTo>
                <a:lnTo>
                  <a:pt x="14409" y="199943"/>
                </a:lnTo>
                <a:lnTo>
                  <a:pt x="9629" y="210584"/>
                </a:lnTo>
                <a:lnTo>
                  <a:pt x="5496" y="225253"/>
                </a:lnTo>
                <a:lnTo>
                  <a:pt x="2427" y="234415"/>
                </a:lnTo>
                <a:lnTo>
                  <a:pt x="699" y="244928"/>
                </a:lnTo>
                <a:lnTo>
                  <a:pt x="116" y="259553"/>
                </a:lnTo>
                <a:lnTo>
                  <a:pt x="0" y="275954"/>
                </a:lnTo>
                <a:lnTo>
                  <a:pt x="2101" y="284889"/>
                </a:lnTo>
                <a:lnTo>
                  <a:pt x="4887" y="294257"/>
                </a:lnTo>
                <a:lnTo>
                  <a:pt x="6456" y="305839"/>
                </a:lnTo>
                <a:lnTo>
                  <a:pt x="6822" y="315633"/>
                </a:lnTo>
                <a:lnTo>
                  <a:pt x="7714" y="319959"/>
                </a:lnTo>
                <a:lnTo>
                  <a:pt x="12731" y="333747"/>
                </a:lnTo>
                <a:lnTo>
                  <a:pt x="14374" y="340737"/>
                </a:lnTo>
                <a:lnTo>
                  <a:pt x="19762" y="354430"/>
                </a:lnTo>
                <a:lnTo>
                  <a:pt x="25591" y="364943"/>
                </a:lnTo>
                <a:lnTo>
                  <a:pt x="30080" y="379568"/>
                </a:lnTo>
                <a:lnTo>
                  <a:pt x="33991" y="388724"/>
                </a:lnTo>
                <a:lnTo>
                  <a:pt x="40655" y="400187"/>
                </a:lnTo>
                <a:lnTo>
                  <a:pt x="47657" y="414272"/>
                </a:lnTo>
                <a:lnTo>
                  <a:pt x="57134" y="428047"/>
                </a:lnTo>
                <a:lnTo>
                  <a:pt x="59512" y="431097"/>
                </a:lnTo>
                <a:lnTo>
                  <a:pt x="77064" y="445719"/>
                </a:lnTo>
                <a:lnTo>
                  <a:pt x="91057" y="460051"/>
                </a:lnTo>
                <a:lnTo>
                  <a:pt x="102454" y="467675"/>
                </a:lnTo>
                <a:lnTo>
                  <a:pt x="120144" y="475536"/>
                </a:lnTo>
                <a:lnTo>
                  <a:pt x="137510" y="485057"/>
                </a:lnTo>
                <a:lnTo>
                  <a:pt x="143914" y="487043"/>
                </a:lnTo>
                <a:lnTo>
                  <a:pt x="160197" y="489271"/>
                </a:lnTo>
                <a:lnTo>
                  <a:pt x="174005" y="494431"/>
                </a:lnTo>
                <a:lnTo>
                  <a:pt x="188150" y="496383"/>
                </a:lnTo>
                <a:lnTo>
                  <a:pt x="202396" y="497914"/>
                </a:lnTo>
                <a:lnTo>
                  <a:pt x="216671" y="503024"/>
                </a:lnTo>
                <a:lnTo>
                  <a:pt x="226193" y="504553"/>
                </a:lnTo>
                <a:lnTo>
                  <a:pt x="235717" y="502693"/>
                </a:lnTo>
                <a:lnTo>
                  <a:pt x="245241" y="499644"/>
                </a:lnTo>
                <a:lnTo>
                  <a:pt x="259528" y="497927"/>
                </a:lnTo>
                <a:lnTo>
                  <a:pt x="269053" y="497526"/>
                </a:lnTo>
                <a:lnTo>
                  <a:pt x="279372" y="494561"/>
                </a:lnTo>
                <a:lnTo>
                  <a:pt x="293395" y="489728"/>
                </a:lnTo>
                <a:lnTo>
                  <a:pt x="309887" y="483648"/>
                </a:lnTo>
                <a:lnTo>
                  <a:pt x="322470" y="478641"/>
                </a:lnTo>
                <a:lnTo>
                  <a:pt x="340683" y="470539"/>
                </a:lnTo>
                <a:lnTo>
                  <a:pt x="354070" y="463763"/>
                </a:lnTo>
                <a:lnTo>
                  <a:pt x="370531" y="454594"/>
                </a:lnTo>
                <a:lnTo>
                  <a:pt x="390316" y="442962"/>
                </a:lnTo>
                <a:lnTo>
                  <a:pt x="408523" y="434355"/>
                </a:lnTo>
                <a:lnTo>
                  <a:pt x="425207" y="425772"/>
                </a:lnTo>
                <a:lnTo>
                  <a:pt x="440204" y="417196"/>
                </a:lnTo>
                <a:lnTo>
                  <a:pt x="454701" y="404072"/>
                </a:lnTo>
                <a:lnTo>
                  <a:pt x="468913" y="388462"/>
                </a:lnTo>
                <a:lnTo>
                  <a:pt x="481641" y="374391"/>
                </a:lnTo>
                <a:lnTo>
                  <a:pt x="495466" y="362814"/>
                </a:lnTo>
                <a:lnTo>
                  <a:pt x="509617" y="348694"/>
                </a:lnTo>
                <a:lnTo>
                  <a:pt x="523070" y="337103"/>
                </a:lnTo>
                <a:lnTo>
                  <a:pt x="537246" y="316602"/>
                </a:lnTo>
                <a:lnTo>
                  <a:pt x="548366" y="302405"/>
                </a:lnTo>
                <a:lnTo>
                  <a:pt x="554059" y="294422"/>
                </a:lnTo>
                <a:lnTo>
                  <a:pt x="561726" y="280170"/>
                </a:lnTo>
                <a:lnTo>
                  <a:pt x="569025" y="268539"/>
                </a:lnTo>
                <a:lnTo>
                  <a:pt x="575421" y="254404"/>
                </a:lnTo>
                <a:lnTo>
                  <a:pt x="578463" y="242807"/>
                </a:lnTo>
                <a:lnTo>
                  <a:pt x="583244" y="228682"/>
                </a:lnTo>
                <a:lnTo>
                  <a:pt x="585014" y="218041"/>
                </a:lnTo>
                <a:lnTo>
                  <a:pt x="585612" y="203372"/>
                </a:lnTo>
                <a:lnTo>
                  <a:pt x="585661" y="198446"/>
                </a:lnTo>
                <a:lnTo>
                  <a:pt x="584900" y="194210"/>
                </a:lnTo>
                <a:lnTo>
                  <a:pt x="580830" y="182744"/>
                </a:lnTo>
                <a:lnTo>
                  <a:pt x="579271" y="168658"/>
                </a:lnTo>
                <a:lnTo>
                  <a:pt x="578745" y="154882"/>
                </a:lnTo>
                <a:lnTo>
                  <a:pt x="578702" y="151832"/>
                </a:lnTo>
                <a:lnTo>
                  <a:pt x="577086" y="147894"/>
                </a:lnTo>
                <a:lnTo>
                  <a:pt x="568019" y="134202"/>
                </a:lnTo>
                <a:lnTo>
                  <a:pt x="557443" y="120559"/>
                </a:lnTo>
                <a:lnTo>
                  <a:pt x="552537" y="113590"/>
                </a:lnTo>
                <a:lnTo>
                  <a:pt x="546106" y="99908"/>
                </a:lnTo>
                <a:lnTo>
                  <a:pt x="543053" y="89398"/>
                </a:lnTo>
                <a:lnTo>
                  <a:pt x="537475" y="80251"/>
                </a:lnTo>
                <a:lnTo>
                  <a:pt x="533078" y="74402"/>
                </a:lnTo>
                <a:lnTo>
                  <a:pt x="515773" y="60021"/>
                </a:lnTo>
                <a:lnTo>
                  <a:pt x="501813" y="45722"/>
                </a:lnTo>
                <a:lnTo>
                  <a:pt x="484383" y="31433"/>
                </a:lnTo>
                <a:lnTo>
                  <a:pt x="472731" y="22860"/>
                </a:lnTo>
                <a:lnTo>
                  <a:pt x="463822" y="19685"/>
                </a:lnTo>
                <a:lnTo>
                  <a:pt x="454571" y="17321"/>
                </a:lnTo>
                <a:lnTo>
                  <a:pt x="437813" y="10583"/>
                </a:lnTo>
                <a:lnTo>
                  <a:pt x="422833" y="8969"/>
                </a:lnTo>
                <a:lnTo>
                  <a:pt x="405380" y="8651"/>
                </a:lnTo>
                <a:lnTo>
                  <a:pt x="363243" y="8573"/>
                </a:lnTo>
                <a:lnTo>
                  <a:pt x="355630" y="11113"/>
                </a:lnTo>
                <a:lnTo>
                  <a:pt x="347748" y="14464"/>
                </a:lnTo>
                <a:lnTo>
                  <a:pt x="336221" y="16615"/>
                </a:lnTo>
                <a:lnTo>
                  <a:pt x="333676" y="16792"/>
                </a:lnTo>
                <a:lnTo>
                  <a:pt x="331185" y="17862"/>
                </a:lnTo>
                <a:lnTo>
                  <a:pt x="321440" y="257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55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307"/>
          <p:cNvSpPr/>
          <p:nvPr/>
        </p:nvSpPr>
        <p:spPr>
          <a:xfrm>
            <a:off x="1131821" y="1474469"/>
            <a:ext cx="182630" cy="154297"/>
          </a:xfrm>
          <a:custGeom>
            <a:avLst/>
            <a:gdLst/>
            <a:ahLst/>
            <a:cxnLst/>
            <a:rect l="0" t="0" r="0" b="0"/>
            <a:pathLst>
              <a:path w="182630" h="154297">
                <a:moveTo>
                  <a:pt x="25466" y="0"/>
                </a:moveTo>
                <a:lnTo>
                  <a:pt x="32602" y="0"/>
                </a:lnTo>
                <a:lnTo>
                  <a:pt x="28815" y="4551"/>
                </a:lnTo>
                <a:lnTo>
                  <a:pt x="27699" y="6844"/>
                </a:lnTo>
                <a:lnTo>
                  <a:pt x="26954" y="9326"/>
                </a:lnTo>
                <a:lnTo>
                  <a:pt x="26458" y="11932"/>
                </a:lnTo>
                <a:lnTo>
                  <a:pt x="26127" y="14623"/>
                </a:lnTo>
                <a:lnTo>
                  <a:pt x="25907" y="17369"/>
                </a:lnTo>
                <a:lnTo>
                  <a:pt x="25553" y="24069"/>
                </a:lnTo>
                <a:lnTo>
                  <a:pt x="26318" y="26523"/>
                </a:lnTo>
                <a:lnTo>
                  <a:pt x="27621" y="30065"/>
                </a:lnTo>
                <a:lnTo>
                  <a:pt x="29284" y="34331"/>
                </a:lnTo>
                <a:lnTo>
                  <a:pt x="30393" y="38127"/>
                </a:lnTo>
                <a:lnTo>
                  <a:pt x="31132" y="41611"/>
                </a:lnTo>
                <a:lnTo>
                  <a:pt x="31624" y="44886"/>
                </a:lnTo>
                <a:lnTo>
                  <a:pt x="31953" y="48022"/>
                </a:lnTo>
                <a:lnTo>
                  <a:pt x="32172" y="51065"/>
                </a:lnTo>
                <a:lnTo>
                  <a:pt x="32318" y="54046"/>
                </a:lnTo>
                <a:lnTo>
                  <a:pt x="31621" y="56986"/>
                </a:lnTo>
                <a:lnTo>
                  <a:pt x="30363" y="59898"/>
                </a:lnTo>
                <a:lnTo>
                  <a:pt x="28731" y="62792"/>
                </a:lnTo>
                <a:lnTo>
                  <a:pt x="27643" y="65674"/>
                </a:lnTo>
                <a:lnTo>
                  <a:pt x="26917" y="68548"/>
                </a:lnTo>
                <a:lnTo>
                  <a:pt x="26433" y="71416"/>
                </a:lnTo>
                <a:lnTo>
                  <a:pt x="25317" y="75234"/>
                </a:lnTo>
                <a:lnTo>
                  <a:pt x="23779" y="79684"/>
                </a:lnTo>
                <a:lnTo>
                  <a:pt x="21960" y="84555"/>
                </a:lnTo>
                <a:lnTo>
                  <a:pt x="19954" y="88755"/>
                </a:lnTo>
                <a:lnTo>
                  <a:pt x="17822" y="92508"/>
                </a:lnTo>
                <a:lnTo>
                  <a:pt x="15608" y="95962"/>
                </a:lnTo>
                <a:lnTo>
                  <a:pt x="13338" y="99217"/>
                </a:lnTo>
                <a:lnTo>
                  <a:pt x="11030" y="102340"/>
                </a:lnTo>
                <a:lnTo>
                  <a:pt x="8698" y="105374"/>
                </a:lnTo>
                <a:lnTo>
                  <a:pt x="7144" y="108350"/>
                </a:lnTo>
                <a:lnTo>
                  <a:pt x="6107" y="111286"/>
                </a:lnTo>
                <a:lnTo>
                  <a:pt x="5416" y="114196"/>
                </a:lnTo>
                <a:lnTo>
                  <a:pt x="4956" y="117088"/>
                </a:lnTo>
                <a:lnTo>
                  <a:pt x="4649" y="119969"/>
                </a:lnTo>
                <a:lnTo>
                  <a:pt x="4444" y="122842"/>
                </a:lnTo>
                <a:lnTo>
                  <a:pt x="3514" y="125710"/>
                </a:lnTo>
                <a:lnTo>
                  <a:pt x="2100" y="128574"/>
                </a:lnTo>
                <a:lnTo>
                  <a:pt x="364" y="131436"/>
                </a:lnTo>
                <a:lnTo>
                  <a:pt x="0" y="134297"/>
                </a:lnTo>
                <a:lnTo>
                  <a:pt x="551" y="137157"/>
                </a:lnTo>
                <a:lnTo>
                  <a:pt x="3831" y="145231"/>
                </a:lnTo>
                <a:lnTo>
                  <a:pt x="3944" y="148050"/>
                </a:lnTo>
                <a:lnTo>
                  <a:pt x="4017" y="153070"/>
                </a:lnTo>
                <a:lnTo>
                  <a:pt x="4816" y="153482"/>
                </a:lnTo>
                <a:lnTo>
                  <a:pt x="9734" y="154062"/>
                </a:lnTo>
                <a:lnTo>
                  <a:pt x="13976" y="154197"/>
                </a:lnTo>
                <a:lnTo>
                  <a:pt x="31676" y="154296"/>
                </a:lnTo>
                <a:lnTo>
                  <a:pt x="35163" y="153347"/>
                </a:lnTo>
                <a:lnTo>
                  <a:pt x="38280" y="151761"/>
                </a:lnTo>
                <a:lnTo>
                  <a:pt x="41152" y="149752"/>
                </a:lnTo>
                <a:lnTo>
                  <a:pt x="45449" y="148412"/>
                </a:lnTo>
                <a:lnTo>
                  <a:pt x="50694" y="147519"/>
                </a:lnTo>
                <a:lnTo>
                  <a:pt x="56572" y="146924"/>
                </a:lnTo>
                <a:lnTo>
                  <a:pt x="62872" y="146527"/>
                </a:lnTo>
                <a:lnTo>
                  <a:pt x="76222" y="146086"/>
                </a:lnTo>
                <a:lnTo>
                  <a:pt x="82322" y="145016"/>
                </a:lnTo>
                <a:lnTo>
                  <a:pt x="87977" y="143350"/>
                </a:lnTo>
                <a:lnTo>
                  <a:pt x="93333" y="141287"/>
                </a:lnTo>
                <a:lnTo>
                  <a:pt x="98492" y="139911"/>
                </a:lnTo>
                <a:lnTo>
                  <a:pt x="103519" y="138995"/>
                </a:lnTo>
                <a:lnTo>
                  <a:pt x="108457" y="138383"/>
                </a:lnTo>
                <a:lnTo>
                  <a:pt x="113337" y="137023"/>
                </a:lnTo>
                <a:lnTo>
                  <a:pt x="118178" y="135164"/>
                </a:lnTo>
                <a:lnTo>
                  <a:pt x="122993" y="132972"/>
                </a:lnTo>
                <a:lnTo>
                  <a:pt x="127790" y="131511"/>
                </a:lnTo>
                <a:lnTo>
                  <a:pt x="132576" y="130537"/>
                </a:lnTo>
                <a:lnTo>
                  <a:pt x="137354" y="129887"/>
                </a:lnTo>
                <a:lnTo>
                  <a:pt x="141333" y="129454"/>
                </a:lnTo>
                <a:lnTo>
                  <a:pt x="144779" y="129166"/>
                </a:lnTo>
                <a:lnTo>
                  <a:pt x="147871" y="128973"/>
                </a:lnTo>
                <a:lnTo>
                  <a:pt x="155539" y="128759"/>
                </a:lnTo>
                <a:lnTo>
                  <a:pt x="182629" y="1285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308"/>
          <p:cNvSpPr/>
          <p:nvPr/>
        </p:nvSpPr>
        <p:spPr>
          <a:xfrm>
            <a:off x="1228725" y="1483178"/>
            <a:ext cx="35719" cy="359910"/>
          </a:xfrm>
          <a:custGeom>
            <a:avLst/>
            <a:gdLst/>
            <a:ahLst/>
            <a:cxnLst/>
            <a:rect l="0" t="0" r="0" b="0"/>
            <a:pathLst>
              <a:path w="35719" h="359910">
                <a:moveTo>
                  <a:pt x="35718" y="17009"/>
                </a:moveTo>
                <a:lnTo>
                  <a:pt x="21544" y="0"/>
                </a:lnTo>
                <a:lnTo>
                  <a:pt x="21446" y="9207"/>
                </a:lnTo>
                <a:lnTo>
                  <a:pt x="21431" y="142742"/>
                </a:lnTo>
                <a:lnTo>
                  <a:pt x="20637" y="149409"/>
                </a:lnTo>
                <a:lnTo>
                  <a:pt x="19314" y="156711"/>
                </a:lnTo>
                <a:lnTo>
                  <a:pt x="17639" y="164436"/>
                </a:lnTo>
                <a:lnTo>
                  <a:pt x="16521" y="171491"/>
                </a:lnTo>
                <a:lnTo>
                  <a:pt x="15777" y="178100"/>
                </a:lnTo>
                <a:lnTo>
                  <a:pt x="15280" y="184410"/>
                </a:lnTo>
                <a:lnTo>
                  <a:pt x="14949" y="190522"/>
                </a:lnTo>
                <a:lnTo>
                  <a:pt x="14729" y="196502"/>
                </a:lnTo>
                <a:lnTo>
                  <a:pt x="14581" y="202394"/>
                </a:lnTo>
                <a:lnTo>
                  <a:pt x="15277" y="208226"/>
                </a:lnTo>
                <a:lnTo>
                  <a:pt x="16534" y="214020"/>
                </a:lnTo>
                <a:lnTo>
                  <a:pt x="18167" y="219787"/>
                </a:lnTo>
                <a:lnTo>
                  <a:pt x="18461" y="225537"/>
                </a:lnTo>
                <a:lnTo>
                  <a:pt x="17863" y="231275"/>
                </a:lnTo>
                <a:lnTo>
                  <a:pt x="16671" y="237006"/>
                </a:lnTo>
                <a:lnTo>
                  <a:pt x="15877" y="242731"/>
                </a:lnTo>
                <a:lnTo>
                  <a:pt x="15347" y="248453"/>
                </a:lnTo>
                <a:lnTo>
                  <a:pt x="14994" y="254172"/>
                </a:lnTo>
                <a:lnTo>
                  <a:pt x="14758" y="259890"/>
                </a:lnTo>
                <a:lnTo>
                  <a:pt x="14496" y="271324"/>
                </a:lnTo>
                <a:lnTo>
                  <a:pt x="14292" y="310830"/>
                </a:lnTo>
                <a:lnTo>
                  <a:pt x="13497" y="313855"/>
                </a:lnTo>
                <a:lnTo>
                  <a:pt x="12173" y="316823"/>
                </a:lnTo>
                <a:lnTo>
                  <a:pt x="10496" y="319755"/>
                </a:lnTo>
                <a:lnTo>
                  <a:pt x="8585" y="322662"/>
                </a:lnTo>
                <a:lnTo>
                  <a:pt x="6517" y="325553"/>
                </a:lnTo>
                <a:lnTo>
                  <a:pt x="4344" y="328433"/>
                </a:lnTo>
                <a:lnTo>
                  <a:pt x="2896" y="331305"/>
                </a:lnTo>
                <a:lnTo>
                  <a:pt x="1931" y="334172"/>
                </a:lnTo>
                <a:lnTo>
                  <a:pt x="858" y="339898"/>
                </a:lnTo>
                <a:lnTo>
                  <a:pt x="112" y="349642"/>
                </a:lnTo>
                <a:lnTo>
                  <a:pt x="0" y="35990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309"/>
          <p:cNvSpPr/>
          <p:nvPr/>
        </p:nvSpPr>
        <p:spPr>
          <a:xfrm>
            <a:off x="1335884" y="1800225"/>
            <a:ext cx="28573" cy="25686"/>
          </a:xfrm>
          <a:custGeom>
            <a:avLst/>
            <a:gdLst/>
            <a:ahLst/>
            <a:cxnLst/>
            <a:rect l="0" t="0" r="0" b="0"/>
            <a:pathLst>
              <a:path w="28573" h="25686">
                <a:moveTo>
                  <a:pt x="28572" y="0"/>
                </a:moveTo>
                <a:lnTo>
                  <a:pt x="22421" y="7380"/>
                </a:lnTo>
                <a:lnTo>
                  <a:pt x="22090" y="8730"/>
                </a:lnTo>
                <a:lnTo>
                  <a:pt x="21870" y="10582"/>
                </a:lnTo>
                <a:lnTo>
                  <a:pt x="21515" y="15848"/>
                </a:lnTo>
                <a:lnTo>
                  <a:pt x="20693" y="16280"/>
                </a:lnTo>
                <a:lnTo>
                  <a:pt x="19350" y="16568"/>
                </a:lnTo>
                <a:lnTo>
                  <a:pt x="17662" y="16760"/>
                </a:lnTo>
                <a:lnTo>
                  <a:pt x="15742" y="17841"/>
                </a:lnTo>
                <a:lnTo>
                  <a:pt x="13669" y="19514"/>
                </a:lnTo>
                <a:lnTo>
                  <a:pt x="11493" y="21582"/>
                </a:lnTo>
                <a:lnTo>
                  <a:pt x="9248" y="22960"/>
                </a:lnTo>
                <a:lnTo>
                  <a:pt x="6958" y="23879"/>
                </a:lnTo>
                <a:lnTo>
                  <a:pt x="118" y="25685"/>
                </a:lnTo>
                <a:lnTo>
                  <a:pt x="78" y="24743"/>
                </a:lnTo>
                <a:lnTo>
                  <a:pt x="0" y="17497"/>
                </a:lnTo>
                <a:lnTo>
                  <a:pt x="793" y="17379"/>
                </a:lnTo>
                <a:lnTo>
                  <a:pt x="2115" y="17301"/>
                </a:lnTo>
                <a:lnTo>
                  <a:pt x="3790" y="17249"/>
                </a:lnTo>
                <a:lnTo>
                  <a:pt x="4907" y="16262"/>
                </a:lnTo>
                <a:lnTo>
                  <a:pt x="5652" y="14651"/>
                </a:lnTo>
                <a:lnTo>
                  <a:pt x="7141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310"/>
          <p:cNvSpPr/>
          <p:nvPr/>
        </p:nvSpPr>
        <p:spPr>
          <a:xfrm>
            <a:off x="1393031" y="1466261"/>
            <a:ext cx="185405" cy="342502"/>
          </a:xfrm>
          <a:custGeom>
            <a:avLst/>
            <a:gdLst/>
            <a:ahLst/>
            <a:cxnLst/>
            <a:rect l="0" t="0" r="0" b="0"/>
            <a:pathLst>
              <a:path w="185405" h="342502">
                <a:moveTo>
                  <a:pt x="0" y="51071"/>
                </a:moveTo>
                <a:lnTo>
                  <a:pt x="3792" y="51071"/>
                </a:lnTo>
                <a:lnTo>
                  <a:pt x="9672" y="49166"/>
                </a:lnTo>
                <a:lnTo>
                  <a:pt x="28905" y="41969"/>
                </a:lnTo>
                <a:lnTo>
                  <a:pt x="37526" y="39288"/>
                </a:lnTo>
                <a:lnTo>
                  <a:pt x="44861" y="37501"/>
                </a:lnTo>
                <a:lnTo>
                  <a:pt x="51339" y="36309"/>
                </a:lnTo>
                <a:lnTo>
                  <a:pt x="57245" y="35515"/>
                </a:lnTo>
                <a:lnTo>
                  <a:pt x="62769" y="34985"/>
                </a:lnTo>
                <a:lnTo>
                  <a:pt x="68040" y="34632"/>
                </a:lnTo>
                <a:lnTo>
                  <a:pt x="73141" y="33444"/>
                </a:lnTo>
                <a:lnTo>
                  <a:pt x="78129" y="31700"/>
                </a:lnTo>
                <a:lnTo>
                  <a:pt x="83042" y="29585"/>
                </a:lnTo>
                <a:lnTo>
                  <a:pt x="87905" y="27222"/>
                </a:lnTo>
                <a:lnTo>
                  <a:pt x="92735" y="24694"/>
                </a:lnTo>
                <a:lnTo>
                  <a:pt x="97542" y="22056"/>
                </a:lnTo>
                <a:lnTo>
                  <a:pt x="101540" y="20298"/>
                </a:lnTo>
                <a:lnTo>
                  <a:pt x="105000" y="19126"/>
                </a:lnTo>
                <a:lnTo>
                  <a:pt x="108100" y="18344"/>
                </a:lnTo>
                <a:lnTo>
                  <a:pt x="111754" y="16871"/>
                </a:lnTo>
                <a:lnTo>
                  <a:pt x="115777" y="14936"/>
                </a:lnTo>
                <a:lnTo>
                  <a:pt x="120048" y="12693"/>
                </a:lnTo>
                <a:lnTo>
                  <a:pt x="124482" y="11199"/>
                </a:lnTo>
                <a:lnTo>
                  <a:pt x="129025" y="10202"/>
                </a:lnTo>
                <a:lnTo>
                  <a:pt x="133642" y="9537"/>
                </a:lnTo>
                <a:lnTo>
                  <a:pt x="137513" y="9095"/>
                </a:lnTo>
                <a:lnTo>
                  <a:pt x="140888" y="8799"/>
                </a:lnTo>
                <a:lnTo>
                  <a:pt x="143932" y="8602"/>
                </a:lnTo>
                <a:lnTo>
                  <a:pt x="147548" y="7519"/>
                </a:lnTo>
                <a:lnTo>
                  <a:pt x="151546" y="5844"/>
                </a:lnTo>
                <a:lnTo>
                  <a:pt x="155800" y="3774"/>
                </a:lnTo>
                <a:lnTo>
                  <a:pt x="159429" y="2395"/>
                </a:lnTo>
                <a:lnTo>
                  <a:pt x="162642" y="1475"/>
                </a:lnTo>
                <a:lnTo>
                  <a:pt x="168329" y="454"/>
                </a:lnTo>
                <a:lnTo>
                  <a:pt x="173502" y="0"/>
                </a:lnTo>
                <a:lnTo>
                  <a:pt x="175199" y="831"/>
                </a:lnTo>
                <a:lnTo>
                  <a:pt x="176331" y="2338"/>
                </a:lnTo>
                <a:lnTo>
                  <a:pt x="177085" y="4295"/>
                </a:lnTo>
                <a:lnTo>
                  <a:pt x="178382" y="5599"/>
                </a:lnTo>
                <a:lnTo>
                  <a:pt x="180040" y="6469"/>
                </a:lnTo>
                <a:lnTo>
                  <a:pt x="181939" y="7049"/>
                </a:lnTo>
                <a:lnTo>
                  <a:pt x="183205" y="8388"/>
                </a:lnTo>
                <a:lnTo>
                  <a:pt x="184049" y="10233"/>
                </a:lnTo>
                <a:lnTo>
                  <a:pt x="184987" y="14824"/>
                </a:lnTo>
                <a:lnTo>
                  <a:pt x="185404" y="20039"/>
                </a:lnTo>
                <a:lnTo>
                  <a:pt x="184721" y="22763"/>
                </a:lnTo>
                <a:lnTo>
                  <a:pt x="180762" y="31148"/>
                </a:lnTo>
                <a:lnTo>
                  <a:pt x="179557" y="36819"/>
                </a:lnTo>
                <a:lnTo>
                  <a:pt x="178879" y="45367"/>
                </a:lnTo>
                <a:lnTo>
                  <a:pt x="176604" y="53616"/>
                </a:lnTo>
                <a:lnTo>
                  <a:pt x="173740" y="63632"/>
                </a:lnTo>
                <a:lnTo>
                  <a:pt x="172977" y="68970"/>
                </a:lnTo>
                <a:lnTo>
                  <a:pt x="172468" y="74434"/>
                </a:lnTo>
                <a:lnTo>
                  <a:pt x="172128" y="79981"/>
                </a:lnTo>
                <a:lnTo>
                  <a:pt x="171902" y="85585"/>
                </a:lnTo>
                <a:lnTo>
                  <a:pt x="171751" y="91225"/>
                </a:lnTo>
                <a:lnTo>
                  <a:pt x="170857" y="96890"/>
                </a:lnTo>
                <a:lnTo>
                  <a:pt x="169467" y="102572"/>
                </a:lnTo>
                <a:lnTo>
                  <a:pt x="167747" y="108265"/>
                </a:lnTo>
                <a:lnTo>
                  <a:pt x="166600" y="114918"/>
                </a:lnTo>
                <a:lnTo>
                  <a:pt x="165835" y="122211"/>
                </a:lnTo>
                <a:lnTo>
                  <a:pt x="165326" y="129930"/>
                </a:lnTo>
                <a:lnTo>
                  <a:pt x="164192" y="136981"/>
                </a:lnTo>
                <a:lnTo>
                  <a:pt x="162642" y="143587"/>
                </a:lnTo>
                <a:lnTo>
                  <a:pt x="160816" y="149896"/>
                </a:lnTo>
                <a:lnTo>
                  <a:pt x="159598" y="156959"/>
                </a:lnTo>
                <a:lnTo>
                  <a:pt x="158786" y="164526"/>
                </a:lnTo>
                <a:lnTo>
                  <a:pt x="158245" y="172428"/>
                </a:lnTo>
                <a:lnTo>
                  <a:pt x="157090" y="179600"/>
                </a:lnTo>
                <a:lnTo>
                  <a:pt x="155527" y="186287"/>
                </a:lnTo>
                <a:lnTo>
                  <a:pt x="147314" y="215258"/>
                </a:lnTo>
                <a:lnTo>
                  <a:pt x="145041" y="222442"/>
                </a:lnTo>
                <a:lnTo>
                  <a:pt x="142731" y="229136"/>
                </a:lnTo>
                <a:lnTo>
                  <a:pt x="140398" y="235503"/>
                </a:lnTo>
                <a:lnTo>
                  <a:pt x="138842" y="241654"/>
                </a:lnTo>
                <a:lnTo>
                  <a:pt x="137805" y="247658"/>
                </a:lnTo>
                <a:lnTo>
                  <a:pt x="137114" y="253567"/>
                </a:lnTo>
                <a:lnTo>
                  <a:pt x="135859" y="259411"/>
                </a:lnTo>
                <a:lnTo>
                  <a:pt x="134229" y="265212"/>
                </a:lnTo>
                <a:lnTo>
                  <a:pt x="132348" y="270984"/>
                </a:lnTo>
                <a:lnTo>
                  <a:pt x="131095" y="276737"/>
                </a:lnTo>
                <a:lnTo>
                  <a:pt x="130259" y="282478"/>
                </a:lnTo>
                <a:lnTo>
                  <a:pt x="129702" y="288210"/>
                </a:lnTo>
                <a:lnTo>
                  <a:pt x="126966" y="297119"/>
                </a:lnTo>
                <a:lnTo>
                  <a:pt x="123898" y="304253"/>
                </a:lnTo>
                <a:lnTo>
                  <a:pt x="122534" y="310599"/>
                </a:lnTo>
                <a:lnTo>
                  <a:pt x="121767" y="319527"/>
                </a:lnTo>
                <a:lnTo>
                  <a:pt x="120865" y="322434"/>
                </a:lnTo>
                <a:lnTo>
                  <a:pt x="115321" y="332257"/>
                </a:lnTo>
                <a:lnTo>
                  <a:pt x="114754" y="335745"/>
                </a:lnTo>
                <a:lnTo>
                  <a:pt x="114602" y="338009"/>
                </a:lnTo>
                <a:lnTo>
                  <a:pt x="113708" y="339518"/>
                </a:lnTo>
                <a:lnTo>
                  <a:pt x="112318" y="340524"/>
                </a:lnTo>
                <a:lnTo>
                  <a:pt x="107458" y="342419"/>
                </a:lnTo>
                <a:lnTo>
                  <a:pt x="111038" y="342501"/>
                </a:lnTo>
                <a:lnTo>
                  <a:pt x="112125" y="341561"/>
                </a:lnTo>
                <a:lnTo>
                  <a:pt x="112850" y="339981"/>
                </a:lnTo>
                <a:lnTo>
                  <a:pt x="114300" y="3339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311"/>
          <p:cNvSpPr/>
          <p:nvPr/>
        </p:nvSpPr>
        <p:spPr>
          <a:xfrm>
            <a:off x="1674742" y="1345891"/>
            <a:ext cx="154059" cy="179942"/>
          </a:xfrm>
          <a:custGeom>
            <a:avLst/>
            <a:gdLst/>
            <a:ahLst/>
            <a:cxnLst/>
            <a:rect l="0" t="0" r="0" b="0"/>
            <a:pathLst>
              <a:path w="154059" h="179942">
                <a:moveTo>
                  <a:pt x="18326" y="59999"/>
                </a:moveTo>
                <a:lnTo>
                  <a:pt x="18326" y="44398"/>
                </a:lnTo>
                <a:lnTo>
                  <a:pt x="16210" y="41000"/>
                </a:lnTo>
                <a:lnTo>
                  <a:pt x="12175" y="35608"/>
                </a:lnTo>
                <a:lnTo>
                  <a:pt x="11624" y="32331"/>
                </a:lnTo>
                <a:lnTo>
                  <a:pt x="11477" y="30124"/>
                </a:lnTo>
                <a:lnTo>
                  <a:pt x="12173" y="27699"/>
                </a:lnTo>
                <a:lnTo>
                  <a:pt x="15062" y="22466"/>
                </a:lnTo>
                <a:lnTo>
                  <a:pt x="17359" y="18715"/>
                </a:lnTo>
                <a:lnTo>
                  <a:pt x="17897" y="15298"/>
                </a:lnTo>
                <a:lnTo>
                  <a:pt x="18242" y="9894"/>
                </a:lnTo>
                <a:lnTo>
                  <a:pt x="19063" y="9450"/>
                </a:lnTo>
                <a:lnTo>
                  <a:pt x="22093" y="8958"/>
                </a:lnTo>
                <a:lnTo>
                  <a:pt x="24013" y="7874"/>
                </a:lnTo>
                <a:lnTo>
                  <a:pt x="28262" y="4129"/>
                </a:lnTo>
                <a:lnTo>
                  <a:pt x="30507" y="2750"/>
                </a:lnTo>
                <a:lnTo>
                  <a:pt x="35117" y="1217"/>
                </a:lnTo>
                <a:lnTo>
                  <a:pt x="39812" y="536"/>
                </a:lnTo>
                <a:lnTo>
                  <a:pt x="42175" y="354"/>
                </a:lnTo>
                <a:lnTo>
                  <a:pt x="49034" y="153"/>
                </a:lnTo>
                <a:lnTo>
                  <a:pt x="66628" y="0"/>
                </a:lnTo>
                <a:lnTo>
                  <a:pt x="69692" y="2535"/>
                </a:lnTo>
                <a:lnTo>
                  <a:pt x="71620" y="4545"/>
                </a:lnTo>
                <a:lnTo>
                  <a:pt x="73699" y="5884"/>
                </a:lnTo>
                <a:lnTo>
                  <a:pt x="78126" y="7373"/>
                </a:lnTo>
                <a:lnTo>
                  <a:pt x="82739" y="8034"/>
                </a:lnTo>
                <a:lnTo>
                  <a:pt x="85081" y="8211"/>
                </a:lnTo>
                <a:lnTo>
                  <a:pt x="87436" y="9281"/>
                </a:lnTo>
                <a:lnTo>
                  <a:pt x="92169" y="13010"/>
                </a:lnTo>
                <a:lnTo>
                  <a:pt x="96918" y="17842"/>
                </a:lnTo>
                <a:lnTo>
                  <a:pt x="101675" y="23165"/>
                </a:lnTo>
                <a:lnTo>
                  <a:pt x="106435" y="28706"/>
                </a:lnTo>
                <a:lnTo>
                  <a:pt x="108815" y="30564"/>
                </a:lnTo>
                <a:lnTo>
                  <a:pt x="113577" y="32629"/>
                </a:lnTo>
                <a:lnTo>
                  <a:pt x="115164" y="34132"/>
                </a:lnTo>
                <a:lnTo>
                  <a:pt x="116223" y="36087"/>
                </a:lnTo>
                <a:lnTo>
                  <a:pt x="116928" y="38343"/>
                </a:lnTo>
                <a:lnTo>
                  <a:pt x="119828" y="43389"/>
                </a:lnTo>
                <a:lnTo>
                  <a:pt x="121713" y="46068"/>
                </a:lnTo>
                <a:lnTo>
                  <a:pt x="122970" y="48807"/>
                </a:lnTo>
                <a:lnTo>
                  <a:pt x="124366" y="54389"/>
                </a:lnTo>
                <a:lnTo>
                  <a:pt x="124738" y="57212"/>
                </a:lnTo>
                <a:lnTo>
                  <a:pt x="124986" y="60045"/>
                </a:lnTo>
                <a:lnTo>
                  <a:pt x="125152" y="62888"/>
                </a:lnTo>
                <a:lnTo>
                  <a:pt x="125262" y="66687"/>
                </a:lnTo>
                <a:lnTo>
                  <a:pt x="125385" y="75989"/>
                </a:lnTo>
                <a:lnTo>
                  <a:pt x="124623" y="80184"/>
                </a:lnTo>
                <a:lnTo>
                  <a:pt x="123322" y="83933"/>
                </a:lnTo>
                <a:lnTo>
                  <a:pt x="121661" y="87385"/>
                </a:lnTo>
                <a:lnTo>
                  <a:pt x="119760" y="90639"/>
                </a:lnTo>
                <a:lnTo>
                  <a:pt x="117699" y="93760"/>
                </a:lnTo>
                <a:lnTo>
                  <a:pt x="115531" y="96794"/>
                </a:lnTo>
                <a:lnTo>
                  <a:pt x="114086" y="100721"/>
                </a:lnTo>
                <a:lnTo>
                  <a:pt x="113122" y="105245"/>
                </a:lnTo>
                <a:lnTo>
                  <a:pt x="112480" y="110165"/>
                </a:lnTo>
                <a:lnTo>
                  <a:pt x="111258" y="114398"/>
                </a:lnTo>
                <a:lnTo>
                  <a:pt x="109649" y="118172"/>
                </a:lnTo>
                <a:lnTo>
                  <a:pt x="107783" y="121641"/>
                </a:lnTo>
                <a:lnTo>
                  <a:pt x="105746" y="124906"/>
                </a:lnTo>
                <a:lnTo>
                  <a:pt x="103594" y="128035"/>
                </a:lnTo>
                <a:lnTo>
                  <a:pt x="101365" y="131074"/>
                </a:lnTo>
                <a:lnTo>
                  <a:pt x="99085" y="134052"/>
                </a:lnTo>
                <a:lnTo>
                  <a:pt x="94436" y="139901"/>
                </a:lnTo>
                <a:lnTo>
                  <a:pt x="87356" y="148549"/>
                </a:lnTo>
                <a:lnTo>
                  <a:pt x="84984" y="150465"/>
                </a:lnTo>
                <a:lnTo>
                  <a:pt x="80231" y="152593"/>
                </a:lnTo>
                <a:lnTo>
                  <a:pt x="77059" y="154114"/>
                </a:lnTo>
                <a:lnTo>
                  <a:pt x="73356" y="156080"/>
                </a:lnTo>
                <a:lnTo>
                  <a:pt x="69300" y="158342"/>
                </a:lnTo>
                <a:lnTo>
                  <a:pt x="54211" y="165937"/>
                </a:lnTo>
                <a:lnTo>
                  <a:pt x="44630" y="170629"/>
                </a:lnTo>
                <a:lnTo>
                  <a:pt x="36656" y="173758"/>
                </a:lnTo>
                <a:lnTo>
                  <a:pt x="29752" y="175843"/>
                </a:lnTo>
                <a:lnTo>
                  <a:pt x="14851" y="179190"/>
                </a:lnTo>
                <a:lnTo>
                  <a:pt x="10696" y="179647"/>
                </a:lnTo>
                <a:lnTo>
                  <a:pt x="5354" y="179941"/>
                </a:lnTo>
                <a:lnTo>
                  <a:pt x="4915" y="179013"/>
                </a:lnTo>
                <a:lnTo>
                  <a:pt x="4428" y="175441"/>
                </a:lnTo>
                <a:lnTo>
                  <a:pt x="3505" y="174108"/>
                </a:lnTo>
                <a:lnTo>
                  <a:pt x="2095" y="173219"/>
                </a:lnTo>
                <a:lnTo>
                  <a:pt x="362" y="172626"/>
                </a:lnTo>
                <a:lnTo>
                  <a:pt x="0" y="171279"/>
                </a:lnTo>
                <a:lnTo>
                  <a:pt x="553" y="169428"/>
                </a:lnTo>
                <a:lnTo>
                  <a:pt x="3350" y="164164"/>
                </a:lnTo>
                <a:lnTo>
                  <a:pt x="3835" y="158702"/>
                </a:lnTo>
                <a:lnTo>
                  <a:pt x="5491" y="157233"/>
                </a:lnTo>
                <a:lnTo>
                  <a:pt x="8182" y="156254"/>
                </a:lnTo>
                <a:lnTo>
                  <a:pt x="11563" y="155601"/>
                </a:lnTo>
                <a:lnTo>
                  <a:pt x="14611" y="154214"/>
                </a:lnTo>
                <a:lnTo>
                  <a:pt x="17437" y="152336"/>
                </a:lnTo>
                <a:lnTo>
                  <a:pt x="20115" y="150132"/>
                </a:lnTo>
                <a:lnTo>
                  <a:pt x="23487" y="147710"/>
                </a:lnTo>
                <a:lnTo>
                  <a:pt x="27323" y="145143"/>
                </a:lnTo>
                <a:lnTo>
                  <a:pt x="31468" y="142479"/>
                </a:lnTo>
                <a:lnTo>
                  <a:pt x="35819" y="140703"/>
                </a:lnTo>
                <a:lnTo>
                  <a:pt x="40307" y="139519"/>
                </a:lnTo>
                <a:lnTo>
                  <a:pt x="44886" y="138730"/>
                </a:lnTo>
                <a:lnTo>
                  <a:pt x="49527" y="138204"/>
                </a:lnTo>
                <a:lnTo>
                  <a:pt x="54208" y="137853"/>
                </a:lnTo>
                <a:lnTo>
                  <a:pt x="58916" y="137619"/>
                </a:lnTo>
                <a:lnTo>
                  <a:pt x="70497" y="137359"/>
                </a:lnTo>
                <a:lnTo>
                  <a:pt x="112373" y="137155"/>
                </a:lnTo>
                <a:lnTo>
                  <a:pt x="115156" y="138106"/>
                </a:lnTo>
                <a:lnTo>
                  <a:pt x="117804" y="139693"/>
                </a:lnTo>
                <a:lnTo>
                  <a:pt x="120364" y="141703"/>
                </a:lnTo>
                <a:lnTo>
                  <a:pt x="122864" y="143043"/>
                </a:lnTo>
                <a:lnTo>
                  <a:pt x="125324" y="143937"/>
                </a:lnTo>
                <a:lnTo>
                  <a:pt x="127758" y="144532"/>
                </a:lnTo>
                <a:lnTo>
                  <a:pt x="130175" y="145882"/>
                </a:lnTo>
                <a:lnTo>
                  <a:pt x="134976" y="149922"/>
                </a:lnTo>
                <a:lnTo>
                  <a:pt x="139756" y="154892"/>
                </a:lnTo>
                <a:lnTo>
                  <a:pt x="142142" y="157551"/>
                </a:lnTo>
                <a:lnTo>
                  <a:pt x="143733" y="160276"/>
                </a:lnTo>
                <a:lnTo>
                  <a:pt x="145500" y="165844"/>
                </a:lnTo>
                <a:lnTo>
                  <a:pt x="146765" y="167710"/>
                </a:lnTo>
                <a:lnTo>
                  <a:pt x="148402" y="168953"/>
                </a:lnTo>
                <a:lnTo>
                  <a:pt x="154058" y="1714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312"/>
          <p:cNvSpPr/>
          <p:nvPr/>
        </p:nvSpPr>
        <p:spPr>
          <a:xfrm>
            <a:off x="2007393" y="1628775"/>
            <a:ext cx="135733" cy="42863"/>
          </a:xfrm>
          <a:custGeom>
            <a:avLst/>
            <a:gdLst/>
            <a:ahLst/>
            <a:cxnLst/>
            <a:rect l="0" t="0" r="0" b="0"/>
            <a:pathLst>
              <a:path w="135733" h="42863">
                <a:moveTo>
                  <a:pt x="0" y="42862"/>
                </a:moveTo>
                <a:lnTo>
                  <a:pt x="0" y="34394"/>
                </a:lnTo>
                <a:lnTo>
                  <a:pt x="3793" y="34320"/>
                </a:lnTo>
                <a:lnTo>
                  <a:pt x="4910" y="33358"/>
                </a:lnTo>
                <a:lnTo>
                  <a:pt x="5654" y="31763"/>
                </a:lnTo>
                <a:lnTo>
                  <a:pt x="6151" y="29748"/>
                </a:lnTo>
                <a:lnTo>
                  <a:pt x="8070" y="28404"/>
                </a:lnTo>
                <a:lnTo>
                  <a:pt x="10936" y="27509"/>
                </a:lnTo>
                <a:lnTo>
                  <a:pt x="14435" y="26912"/>
                </a:lnTo>
                <a:lnTo>
                  <a:pt x="17561" y="26513"/>
                </a:lnTo>
                <a:lnTo>
                  <a:pt x="20439" y="26248"/>
                </a:lnTo>
                <a:lnTo>
                  <a:pt x="23151" y="26071"/>
                </a:lnTo>
                <a:lnTo>
                  <a:pt x="26546" y="25000"/>
                </a:lnTo>
                <a:lnTo>
                  <a:pt x="30398" y="23334"/>
                </a:lnTo>
                <a:lnTo>
                  <a:pt x="34553" y="21271"/>
                </a:lnTo>
                <a:lnTo>
                  <a:pt x="38910" y="19896"/>
                </a:lnTo>
                <a:lnTo>
                  <a:pt x="43403" y="18979"/>
                </a:lnTo>
                <a:lnTo>
                  <a:pt x="47985" y="18367"/>
                </a:lnTo>
                <a:lnTo>
                  <a:pt x="51834" y="17960"/>
                </a:lnTo>
                <a:lnTo>
                  <a:pt x="55194" y="17688"/>
                </a:lnTo>
                <a:lnTo>
                  <a:pt x="58227" y="17507"/>
                </a:lnTo>
                <a:lnTo>
                  <a:pt x="61837" y="16434"/>
                </a:lnTo>
                <a:lnTo>
                  <a:pt x="65831" y="14766"/>
                </a:lnTo>
                <a:lnTo>
                  <a:pt x="70081" y="12701"/>
                </a:lnTo>
                <a:lnTo>
                  <a:pt x="74502" y="11325"/>
                </a:lnTo>
                <a:lnTo>
                  <a:pt x="79037" y="10407"/>
                </a:lnTo>
                <a:lnTo>
                  <a:pt x="83648" y="9795"/>
                </a:lnTo>
                <a:lnTo>
                  <a:pt x="87515" y="9388"/>
                </a:lnTo>
                <a:lnTo>
                  <a:pt x="90888" y="9116"/>
                </a:lnTo>
                <a:lnTo>
                  <a:pt x="93929" y="8935"/>
                </a:lnTo>
                <a:lnTo>
                  <a:pt x="101542" y="8733"/>
                </a:lnTo>
                <a:lnTo>
                  <a:pt x="105795" y="8679"/>
                </a:lnTo>
                <a:lnTo>
                  <a:pt x="109424" y="7691"/>
                </a:lnTo>
                <a:lnTo>
                  <a:pt x="112637" y="6080"/>
                </a:lnTo>
                <a:lnTo>
                  <a:pt x="115573" y="4053"/>
                </a:lnTo>
                <a:lnTo>
                  <a:pt x="119117" y="2702"/>
                </a:lnTo>
                <a:lnTo>
                  <a:pt x="123068" y="1801"/>
                </a:lnTo>
                <a:lnTo>
                  <a:pt x="13573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313"/>
          <p:cNvSpPr/>
          <p:nvPr/>
        </p:nvSpPr>
        <p:spPr>
          <a:xfrm>
            <a:off x="1985962" y="1714500"/>
            <a:ext cx="171451" cy="34290"/>
          </a:xfrm>
          <a:custGeom>
            <a:avLst/>
            <a:gdLst/>
            <a:ahLst/>
            <a:cxnLst/>
            <a:rect l="0" t="0" r="0" b="0"/>
            <a:pathLst>
              <a:path w="171451" h="34290">
                <a:moveTo>
                  <a:pt x="0" y="34289"/>
                </a:moveTo>
                <a:lnTo>
                  <a:pt x="3793" y="34289"/>
                </a:lnTo>
                <a:lnTo>
                  <a:pt x="4910" y="33337"/>
                </a:lnTo>
                <a:lnTo>
                  <a:pt x="5654" y="31750"/>
                </a:lnTo>
                <a:lnTo>
                  <a:pt x="6151" y="29739"/>
                </a:lnTo>
                <a:lnTo>
                  <a:pt x="7276" y="28398"/>
                </a:lnTo>
                <a:lnTo>
                  <a:pt x="8819" y="27505"/>
                </a:lnTo>
                <a:lnTo>
                  <a:pt x="10642" y="26909"/>
                </a:lnTo>
                <a:lnTo>
                  <a:pt x="13445" y="25559"/>
                </a:lnTo>
                <a:lnTo>
                  <a:pt x="16901" y="23707"/>
                </a:lnTo>
                <a:lnTo>
                  <a:pt x="20792" y="21519"/>
                </a:lnTo>
                <a:lnTo>
                  <a:pt x="24974" y="20061"/>
                </a:lnTo>
                <a:lnTo>
                  <a:pt x="29349" y="19089"/>
                </a:lnTo>
                <a:lnTo>
                  <a:pt x="33854" y="18441"/>
                </a:lnTo>
                <a:lnTo>
                  <a:pt x="38444" y="17056"/>
                </a:lnTo>
                <a:lnTo>
                  <a:pt x="43092" y="15181"/>
                </a:lnTo>
                <a:lnTo>
                  <a:pt x="47778" y="12978"/>
                </a:lnTo>
                <a:lnTo>
                  <a:pt x="54077" y="11509"/>
                </a:lnTo>
                <a:lnTo>
                  <a:pt x="61451" y="10530"/>
                </a:lnTo>
                <a:lnTo>
                  <a:pt x="69543" y="9878"/>
                </a:lnTo>
                <a:lnTo>
                  <a:pt x="143453" y="1306"/>
                </a:lnTo>
                <a:lnTo>
                  <a:pt x="149611" y="87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314"/>
          <p:cNvSpPr/>
          <p:nvPr/>
        </p:nvSpPr>
        <p:spPr>
          <a:xfrm>
            <a:off x="2314869" y="1465897"/>
            <a:ext cx="128294" cy="77152"/>
          </a:xfrm>
          <a:custGeom>
            <a:avLst/>
            <a:gdLst/>
            <a:ahLst/>
            <a:cxnLst/>
            <a:rect l="0" t="0" r="0" b="0"/>
            <a:pathLst>
              <a:path w="128294" h="77152">
                <a:moveTo>
                  <a:pt x="13993" y="0"/>
                </a:moveTo>
                <a:lnTo>
                  <a:pt x="10201" y="0"/>
                </a:lnTo>
                <a:lnTo>
                  <a:pt x="9083" y="953"/>
                </a:lnTo>
                <a:lnTo>
                  <a:pt x="8339" y="2540"/>
                </a:lnTo>
                <a:lnTo>
                  <a:pt x="7842" y="4551"/>
                </a:lnTo>
                <a:lnTo>
                  <a:pt x="7511" y="6844"/>
                </a:lnTo>
                <a:lnTo>
                  <a:pt x="7291" y="9325"/>
                </a:lnTo>
                <a:lnTo>
                  <a:pt x="7143" y="11932"/>
                </a:lnTo>
                <a:lnTo>
                  <a:pt x="7046" y="14622"/>
                </a:lnTo>
                <a:lnTo>
                  <a:pt x="6937" y="20151"/>
                </a:lnTo>
                <a:lnTo>
                  <a:pt x="6852" y="45724"/>
                </a:lnTo>
                <a:lnTo>
                  <a:pt x="6057" y="48580"/>
                </a:lnTo>
                <a:lnTo>
                  <a:pt x="4734" y="51437"/>
                </a:lnTo>
                <a:lnTo>
                  <a:pt x="3058" y="54294"/>
                </a:lnTo>
                <a:lnTo>
                  <a:pt x="1940" y="57151"/>
                </a:lnTo>
                <a:lnTo>
                  <a:pt x="1196" y="60008"/>
                </a:lnTo>
                <a:lnTo>
                  <a:pt x="699" y="62865"/>
                </a:lnTo>
                <a:lnTo>
                  <a:pt x="368" y="65723"/>
                </a:lnTo>
                <a:lnTo>
                  <a:pt x="147" y="68580"/>
                </a:lnTo>
                <a:lnTo>
                  <a:pt x="0" y="71438"/>
                </a:lnTo>
                <a:lnTo>
                  <a:pt x="696" y="73343"/>
                </a:lnTo>
                <a:lnTo>
                  <a:pt x="1953" y="74613"/>
                </a:lnTo>
                <a:lnTo>
                  <a:pt x="5882" y="76651"/>
                </a:lnTo>
                <a:lnTo>
                  <a:pt x="8536" y="76930"/>
                </a:lnTo>
                <a:lnTo>
                  <a:pt x="10355" y="77004"/>
                </a:lnTo>
                <a:lnTo>
                  <a:pt x="38150" y="77144"/>
                </a:lnTo>
                <a:lnTo>
                  <a:pt x="65456" y="77151"/>
                </a:lnTo>
                <a:lnTo>
                  <a:pt x="71321" y="76199"/>
                </a:lnTo>
                <a:lnTo>
                  <a:pt x="76817" y="74612"/>
                </a:lnTo>
                <a:lnTo>
                  <a:pt x="82070" y="72602"/>
                </a:lnTo>
                <a:lnTo>
                  <a:pt x="87159" y="70308"/>
                </a:lnTo>
                <a:lnTo>
                  <a:pt x="92139" y="67827"/>
                </a:lnTo>
                <a:lnTo>
                  <a:pt x="97046" y="65221"/>
                </a:lnTo>
                <a:lnTo>
                  <a:pt x="101112" y="63483"/>
                </a:lnTo>
                <a:lnTo>
                  <a:pt x="104617" y="62325"/>
                </a:lnTo>
                <a:lnTo>
                  <a:pt x="107746" y="61552"/>
                </a:lnTo>
                <a:lnTo>
                  <a:pt x="110626" y="61037"/>
                </a:lnTo>
                <a:lnTo>
                  <a:pt x="113340" y="60694"/>
                </a:lnTo>
                <a:lnTo>
                  <a:pt x="115943" y="60465"/>
                </a:lnTo>
                <a:lnTo>
                  <a:pt x="118472" y="59360"/>
                </a:lnTo>
                <a:lnTo>
                  <a:pt x="120952" y="57671"/>
                </a:lnTo>
                <a:lnTo>
                  <a:pt x="128293" y="514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315"/>
          <p:cNvSpPr/>
          <p:nvPr/>
        </p:nvSpPr>
        <p:spPr>
          <a:xfrm>
            <a:off x="2421818" y="1414462"/>
            <a:ext cx="13905" cy="411481"/>
          </a:xfrm>
          <a:custGeom>
            <a:avLst/>
            <a:gdLst/>
            <a:ahLst/>
            <a:cxnLst/>
            <a:rect l="0" t="0" r="0" b="0"/>
            <a:pathLst>
              <a:path w="13905" h="411481">
                <a:moveTo>
                  <a:pt x="7057" y="0"/>
                </a:moveTo>
                <a:lnTo>
                  <a:pt x="0" y="0"/>
                </a:lnTo>
                <a:lnTo>
                  <a:pt x="2068" y="2540"/>
                </a:lnTo>
                <a:lnTo>
                  <a:pt x="3731" y="4551"/>
                </a:lnTo>
                <a:lnTo>
                  <a:pt x="4839" y="6844"/>
                </a:lnTo>
                <a:lnTo>
                  <a:pt x="5579" y="9325"/>
                </a:lnTo>
                <a:lnTo>
                  <a:pt x="6071" y="11932"/>
                </a:lnTo>
                <a:lnTo>
                  <a:pt x="6400" y="14622"/>
                </a:lnTo>
                <a:lnTo>
                  <a:pt x="6765" y="20151"/>
                </a:lnTo>
                <a:lnTo>
                  <a:pt x="6927" y="28324"/>
                </a:lnTo>
                <a:lnTo>
                  <a:pt x="6970" y="33170"/>
                </a:lnTo>
                <a:lnTo>
                  <a:pt x="7793" y="38306"/>
                </a:lnTo>
                <a:lnTo>
                  <a:pt x="9135" y="43635"/>
                </a:lnTo>
                <a:lnTo>
                  <a:pt x="10824" y="49092"/>
                </a:lnTo>
                <a:lnTo>
                  <a:pt x="11949" y="55588"/>
                </a:lnTo>
                <a:lnTo>
                  <a:pt x="12699" y="62776"/>
                </a:lnTo>
                <a:lnTo>
                  <a:pt x="13200" y="70426"/>
                </a:lnTo>
                <a:lnTo>
                  <a:pt x="13533" y="78383"/>
                </a:lnTo>
                <a:lnTo>
                  <a:pt x="13904" y="94844"/>
                </a:lnTo>
                <a:lnTo>
                  <a:pt x="13209" y="103235"/>
                </a:lnTo>
                <a:lnTo>
                  <a:pt x="11952" y="111686"/>
                </a:lnTo>
                <a:lnTo>
                  <a:pt x="10320" y="120177"/>
                </a:lnTo>
                <a:lnTo>
                  <a:pt x="9232" y="128696"/>
                </a:lnTo>
                <a:lnTo>
                  <a:pt x="8507" y="137232"/>
                </a:lnTo>
                <a:lnTo>
                  <a:pt x="8024" y="145781"/>
                </a:lnTo>
                <a:lnTo>
                  <a:pt x="7701" y="155290"/>
                </a:lnTo>
                <a:lnTo>
                  <a:pt x="7248" y="185923"/>
                </a:lnTo>
                <a:lnTo>
                  <a:pt x="7141" y="204553"/>
                </a:lnTo>
                <a:lnTo>
                  <a:pt x="6319" y="213521"/>
                </a:lnTo>
                <a:lnTo>
                  <a:pt x="4978" y="222357"/>
                </a:lnTo>
                <a:lnTo>
                  <a:pt x="3289" y="231106"/>
                </a:lnTo>
                <a:lnTo>
                  <a:pt x="2164" y="239796"/>
                </a:lnTo>
                <a:lnTo>
                  <a:pt x="1413" y="248446"/>
                </a:lnTo>
                <a:lnTo>
                  <a:pt x="913" y="257071"/>
                </a:lnTo>
                <a:lnTo>
                  <a:pt x="580" y="264726"/>
                </a:lnTo>
                <a:lnTo>
                  <a:pt x="209" y="278311"/>
                </a:lnTo>
                <a:lnTo>
                  <a:pt x="1" y="301220"/>
                </a:lnTo>
                <a:lnTo>
                  <a:pt x="765" y="308446"/>
                </a:lnTo>
                <a:lnTo>
                  <a:pt x="2068" y="315168"/>
                </a:lnTo>
                <a:lnTo>
                  <a:pt x="3731" y="321555"/>
                </a:lnTo>
                <a:lnTo>
                  <a:pt x="4839" y="327717"/>
                </a:lnTo>
                <a:lnTo>
                  <a:pt x="5579" y="333731"/>
                </a:lnTo>
                <a:lnTo>
                  <a:pt x="6071" y="339645"/>
                </a:lnTo>
                <a:lnTo>
                  <a:pt x="6400" y="348350"/>
                </a:lnTo>
                <a:lnTo>
                  <a:pt x="6927" y="386380"/>
                </a:lnTo>
                <a:lnTo>
                  <a:pt x="7057" y="41148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316"/>
          <p:cNvSpPr/>
          <p:nvPr/>
        </p:nvSpPr>
        <p:spPr>
          <a:xfrm>
            <a:off x="2607468" y="1467580"/>
            <a:ext cx="199891" cy="281211"/>
          </a:xfrm>
          <a:custGeom>
            <a:avLst/>
            <a:gdLst/>
            <a:ahLst/>
            <a:cxnLst/>
            <a:rect l="0" t="0" r="0" b="0"/>
            <a:pathLst>
              <a:path w="199891" h="281211">
                <a:moveTo>
                  <a:pt x="0" y="41180"/>
                </a:moveTo>
                <a:lnTo>
                  <a:pt x="10642" y="28409"/>
                </a:lnTo>
                <a:lnTo>
                  <a:pt x="13445" y="25999"/>
                </a:lnTo>
                <a:lnTo>
                  <a:pt x="16901" y="23439"/>
                </a:lnTo>
                <a:lnTo>
                  <a:pt x="20792" y="20780"/>
                </a:lnTo>
                <a:lnTo>
                  <a:pt x="24181" y="18055"/>
                </a:lnTo>
                <a:lnTo>
                  <a:pt x="30062" y="12487"/>
                </a:lnTo>
                <a:lnTo>
                  <a:pt x="33535" y="9669"/>
                </a:lnTo>
                <a:lnTo>
                  <a:pt x="37438" y="6837"/>
                </a:lnTo>
                <a:lnTo>
                  <a:pt x="41628" y="3997"/>
                </a:lnTo>
                <a:lnTo>
                  <a:pt x="51564" y="2104"/>
                </a:lnTo>
                <a:lnTo>
                  <a:pt x="65333" y="842"/>
                </a:lnTo>
                <a:lnTo>
                  <a:pt x="81655" y="0"/>
                </a:lnTo>
                <a:lnTo>
                  <a:pt x="92537" y="392"/>
                </a:lnTo>
                <a:lnTo>
                  <a:pt x="99791" y="1605"/>
                </a:lnTo>
                <a:lnTo>
                  <a:pt x="104628" y="3367"/>
                </a:lnTo>
                <a:lnTo>
                  <a:pt x="108646" y="4541"/>
                </a:lnTo>
                <a:lnTo>
                  <a:pt x="112118" y="5324"/>
                </a:lnTo>
                <a:lnTo>
                  <a:pt x="115227" y="5846"/>
                </a:lnTo>
                <a:lnTo>
                  <a:pt x="118093" y="8099"/>
                </a:lnTo>
                <a:lnTo>
                  <a:pt x="123394" y="15682"/>
                </a:lnTo>
                <a:lnTo>
                  <a:pt x="126280" y="22862"/>
                </a:lnTo>
                <a:lnTo>
                  <a:pt x="127562" y="29229"/>
                </a:lnTo>
                <a:lnTo>
                  <a:pt x="128132" y="35233"/>
                </a:lnTo>
                <a:lnTo>
                  <a:pt x="126269" y="43617"/>
                </a:lnTo>
                <a:lnTo>
                  <a:pt x="124660" y="48519"/>
                </a:lnTo>
                <a:lnTo>
                  <a:pt x="120757" y="56507"/>
                </a:lnTo>
                <a:lnTo>
                  <a:pt x="116376" y="64184"/>
                </a:lnTo>
                <a:lnTo>
                  <a:pt x="114097" y="68898"/>
                </a:lnTo>
                <a:lnTo>
                  <a:pt x="111784" y="73946"/>
                </a:lnTo>
                <a:lnTo>
                  <a:pt x="108654" y="78264"/>
                </a:lnTo>
                <a:lnTo>
                  <a:pt x="104980" y="82095"/>
                </a:lnTo>
                <a:lnTo>
                  <a:pt x="100943" y="85602"/>
                </a:lnTo>
                <a:lnTo>
                  <a:pt x="97458" y="88892"/>
                </a:lnTo>
                <a:lnTo>
                  <a:pt x="91469" y="95088"/>
                </a:lnTo>
                <a:lnTo>
                  <a:pt x="87967" y="98073"/>
                </a:lnTo>
                <a:lnTo>
                  <a:pt x="84045" y="101016"/>
                </a:lnTo>
                <a:lnTo>
                  <a:pt x="79843" y="103931"/>
                </a:lnTo>
                <a:lnTo>
                  <a:pt x="77041" y="106826"/>
                </a:lnTo>
                <a:lnTo>
                  <a:pt x="75173" y="109709"/>
                </a:lnTo>
                <a:lnTo>
                  <a:pt x="72304" y="115452"/>
                </a:lnTo>
                <a:lnTo>
                  <a:pt x="68383" y="121180"/>
                </a:lnTo>
                <a:lnTo>
                  <a:pt x="67814" y="123088"/>
                </a:lnTo>
                <a:lnTo>
                  <a:pt x="68228" y="124360"/>
                </a:lnTo>
                <a:lnTo>
                  <a:pt x="69298" y="125208"/>
                </a:lnTo>
                <a:lnTo>
                  <a:pt x="70011" y="126726"/>
                </a:lnTo>
                <a:lnTo>
                  <a:pt x="71250" y="134137"/>
                </a:lnTo>
                <a:lnTo>
                  <a:pt x="72107" y="134584"/>
                </a:lnTo>
                <a:lnTo>
                  <a:pt x="77898" y="135212"/>
                </a:lnTo>
                <a:lnTo>
                  <a:pt x="89315" y="135399"/>
                </a:lnTo>
                <a:lnTo>
                  <a:pt x="130046" y="135474"/>
                </a:lnTo>
                <a:lnTo>
                  <a:pt x="135910" y="136428"/>
                </a:lnTo>
                <a:lnTo>
                  <a:pt x="141407" y="138016"/>
                </a:lnTo>
                <a:lnTo>
                  <a:pt x="146659" y="140027"/>
                </a:lnTo>
                <a:lnTo>
                  <a:pt x="151748" y="141368"/>
                </a:lnTo>
                <a:lnTo>
                  <a:pt x="156728" y="142262"/>
                </a:lnTo>
                <a:lnTo>
                  <a:pt x="161635" y="142858"/>
                </a:lnTo>
                <a:lnTo>
                  <a:pt x="166495" y="144208"/>
                </a:lnTo>
                <a:lnTo>
                  <a:pt x="171321" y="146060"/>
                </a:lnTo>
                <a:lnTo>
                  <a:pt x="176127" y="148247"/>
                </a:lnTo>
                <a:lnTo>
                  <a:pt x="180124" y="150658"/>
                </a:lnTo>
                <a:lnTo>
                  <a:pt x="183583" y="153218"/>
                </a:lnTo>
                <a:lnTo>
                  <a:pt x="189543" y="158602"/>
                </a:lnTo>
                <a:lnTo>
                  <a:pt x="194837" y="164170"/>
                </a:lnTo>
                <a:lnTo>
                  <a:pt x="196567" y="166988"/>
                </a:lnTo>
                <a:lnTo>
                  <a:pt x="198488" y="172659"/>
                </a:lnTo>
                <a:lnTo>
                  <a:pt x="199570" y="181207"/>
                </a:lnTo>
                <a:lnTo>
                  <a:pt x="199890" y="189773"/>
                </a:lnTo>
                <a:lnTo>
                  <a:pt x="198348" y="193582"/>
                </a:lnTo>
                <a:lnTo>
                  <a:pt x="195732" y="198026"/>
                </a:lnTo>
                <a:lnTo>
                  <a:pt x="192401" y="202894"/>
                </a:lnTo>
                <a:lnTo>
                  <a:pt x="188592" y="208044"/>
                </a:lnTo>
                <a:lnTo>
                  <a:pt x="180128" y="218847"/>
                </a:lnTo>
                <a:lnTo>
                  <a:pt x="174854" y="224394"/>
                </a:lnTo>
                <a:lnTo>
                  <a:pt x="168957" y="229998"/>
                </a:lnTo>
                <a:lnTo>
                  <a:pt x="162644" y="235638"/>
                </a:lnTo>
                <a:lnTo>
                  <a:pt x="156055" y="240351"/>
                </a:lnTo>
                <a:lnTo>
                  <a:pt x="149280" y="244446"/>
                </a:lnTo>
                <a:lnTo>
                  <a:pt x="142383" y="248128"/>
                </a:lnTo>
                <a:lnTo>
                  <a:pt x="135403" y="251535"/>
                </a:lnTo>
                <a:lnTo>
                  <a:pt x="128369" y="254759"/>
                </a:lnTo>
                <a:lnTo>
                  <a:pt x="114203" y="260881"/>
                </a:lnTo>
                <a:lnTo>
                  <a:pt x="99970" y="266777"/>
                </a:lnTo>
                <a:lnTo>
                  <a:pt x="93634" y="268731"/>
                </a:lnTo>
                <a:lnTo>
                  <a:pt x="87823" y="270033"/>
                </a:lnTo>
                <a:lnTo>
                  <a:pt x="82361" y="270901"/>
                </a:lnTo>
                <a:lnTo>
                  <a:pt x="77133" y="272432"/>
                </a:lnTo>
                <a:lnTo>
                  <a:pt x="72059" y="274406"/>
                </a:lnTo>
                <a:lnTo>
                  <a:pt x="67090" y="276673"/>
                </a:lnTo>
                <a:lnTo>
                  <a:pt x="62189" y="278186"/>
                </a:lnTo>
                <a:lnTo>
                  <a:pt x="57335" y="279194"/>
                </a:lnTo>
                <a:lnTo>
                  <a:pt x="52511" y="279866"/>
                </a:lnTo>
                <a:lnTo>
                  <a:pt x="48501" y="280314"/>
                </a:lnTo>
                <a:lnTo>
                  <a:pt x="45034" y="280612"/>
                </a:lnTo>
                <a:lnTo>
                  <a:pt x="35719" y="2812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317"/>
          <p:cNvSpPr/>
          <p:nvPr/>
        </p:nvSpPr>
        <p:spPr>
          <a:xfrm>
            <a:off x="2850356" y="1337320"/>
            <a:ext cx="164307" cy="128578"/>
          </a:xfrm>
          <a:custGeom>
            <a:avLst/>
            <a:gdLst/>
            <a:ahLst/>
            <a:cxnLst/>
            <a:rect l="0" t="0" r="0" b="0"/>
            <a:pathLst>
              <a:path w="164307" h="128578">
                <a:moveTo>
                  <a:pt x="0" y="51424"/>
                </a:moveTo>
                <a:lnTo>
                  <a:pt x="0" y="35824"/>
                </a:lnTo>
                <a:lnTo>
                  <a:pt x="2117" y="32426"/>
                </a:lnTo>
                <a:lnTo>
                  <a:pt x="6151" y="27034"/>
                </a:lnTo>
                <a:lnTo>
                  <a:pt x="12651" y="19125"/>
                </a:lnTo>
                <a:lnTo>
                  <a:pt x="16999" y="13892"/>
                </a:lnTo>
                <a:lnTo>
                  <a:pt x="20064" y="12115"/>
                </a:lnTo>
                <a:lnTo>
                  <a:pt x="23695" y="10931"/>
                </a:lnTo>
                <a:lnTo>
                  <a:pt x="27703" y="10141"/>
                </a:lnTo>
                <a:lnTo>
                  <a:pt x="31168" y="8662"/>
                </a:lnTo>
                <a:lnTo>
                  <a:pt x="34273" y="6724"/>
                </a:lnTo>
                <a:lnTo>
                  <a:pt x="37136" y="4479"/>
                </a:lnTo>
                <a:lnTo>
                  <a:pt x="40632" y="2983"/>
                </a:lnTo>
                <a:lnTo>
                  <a:pt x="44551" y="1985"/>
                </a:lnTo>
                <a:lnTo>
                  <a:pt x="48750" y="1320"/>
                </a:lnTo>
                <a:lnTo>
                  <a:pt x="53138" y="876"/>
                </a:lnTo>
                <a:lnTo>
                  <a:pt x="57650" y="581"/>
                </a:lnTo>
                <a:lnTo>
                  <a:pt x="69469" y="165"/>
                </a:lnTo>
                <a:lnTo>
                  <a:pt x="91206" y="5"/>
                </a:lnTo>
                <a:lnTo>
                  <a:pt x="94142" y="0"/>
                </a:lnTo>
                <a:lnTo>
                  <a:pt x="97686" y="949"/>
                </a:lnTo>
                <a:lnTo>
                  <a:pt x="101637" y="2534"/>
                </a:lnTo>
                <a:lnTo>
                  <a:pt x="111798" y="7371"/>
                </a:lnTo>
                <a:lnTo>
                  <a:pt x="112632" y="8721"/>
                </a:lnTo>
                <a:lnTo>
                  <a:pt x="113188" y="10573"/>
                </a:lnTo>
                <a:lnTo>
                  <a:pt x="113559" y="12760"/>
                </a:lnTo>
                <a:lnTo>
                  <a:pt x="114600" y="15171"/>
                </a:lnTo>
                <a:lnTo>
                  <a:pt x="116087" y="17730"/>
                </a:lnTo>
                <a:lnTo>
                  <a:pt x="117873" y="20389"/>
                </a:lnTo>
                <a:lnTo>
                  <a:pt x="119063" y="23114"/>
                </a:lnTo>
                <a:lnTo>
                  <a:pt x="119856" y="25884"/>
                </a:lnTo>
                <a:lnTo>
                  <a:pt x="120386" y="28682"/>
                </a:lnTo>
                <a:lnTo>
                  <a:pt x="119945" y="31501"/>
                </a:lnTo>
                <a:lnTo>
                  <a:pt x="118857" y="34332"/>
                </a:lnTo>
                <a:lnTo>
                  <a:pt x="117338" y="37172"/>
                </a:lnTo>
                <a:lnTo>
                  <a:pt x="116325" y="40970"/>
                </a:lnTo>
                <a:lnTo>
                  <a:pt x="115650" y="45408"/>
                </a:lnTo>
                <a:lnTo>
                  <a:pt x="115200" y="50271"/>
                </a:lnTo>
                <a:lnTo>
                  <a:pt x="113313" y="54465"/>
                </a:lnTo>
                <a:lnTo>
                  <a:pt x="110466" y="58214"/>
                </a:lnTo>
                <a:lnTo>
                  <a:pt x="106982" y="61666"/>
                </a:lnTo>
                <a:lnTo>
                  <a:pt x="103865" y="64920"/>
                </a:lnTo>
                <a:lnTo>
                  <a:pt x="100993" y="68041"/>
                </a:lnTo>
                <a:lnTo>
                  <a:pt x="98285" y="71075"/>
                </a:lnTo>
                <a:lnTo>
                  <a:pt x="95686" y="75002"/>
                </a:lnTo>
                <a:lnTo>
                  <a:pt x="93159" y="79526"/>
                </a:lnTo>
                <a:lnTo>
                  <a:pt x="90681" y="84446"/>
                </a:lnTo>
                <a:lnTo>
                  <a:pt x="88235" y="88679"/>
                </a:lnTo>
                <a:lnTo>
                  <a:pt x="85811" y="92453"/>
                </a:lnTo>
                <a:lnTo>
                  <a:pt x="83401" y="95922"/>
                </a:lnTo>
                <a:lnTo>
                  <a:pt x="81001" y="99187"/>
                </a:lnTo>
                <a:lnTo>
                  <a:pt x="76217" y="105355"/>
                </a:lnTo>
                <a:lnTo>
                  <a:pt x="65706" y="118280"/>
                </a:lnTo>
                <a:lnTo>
                  <a:pt x="66029" y="119807"/>
                </a:lnTo>
                <a:lnTo>
                  <a:pt x="67038" y="121778"/>
                </a:lnTo>
                <a:lnTo>
                  <a:pt x="70568" y="127234"/>
                </a:lnTo>
                <a:lnTo>
                  <a:pt x="71652" y="127682"/>
                </a:lnTo>
                <a:lnTo>
                  <a:pt x="74972" y="128179"/>
                </a:lnTo>
                <a:lnTo>
                  <a:pt x="79094" y="128400"/>
                </a:lnTo>
                <a:lnTo>
                  <a:pt x="84366" y="128499"/>
                </a:lnTo>
                <a:lnTo>
                  <a:pt x="164306" y="12857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318"/>
          <p:cNvSpPr/>
          <p:nvPr/>
        </p:nvSpPr>
        <p:spPr>
          <a:xfrm>
            <a:off x="3143250" y="1680210"/>
            <a:ext cx="221457" cy="8573"/>
          </a:xfrm>
          <a:custGeom>
            <a:avLst/>
            <a:gdLst/>
            <a:ahLst/>
            <a:cxnLst/>
            <a:rect l="0" t="0" r="0" b="0"/>
            <a:pathLst>
              <a:path w="221457" h="8573">
                <a:moveTo>
                  <a:pt x="0" y="8572"/>
                </a:moveTo>
                <a:lnTo>
                  <a:pt x="201318" y="8572"/>
                </a:lnTo>
                <a:lnTo>
                  <a:pt x="205649" y="7620"/>
                </a:lnTo>
                <a:lnTo>
                  <a:pt x="208537" y="6032"/>
                </a:lnTo>
                <a:lnTo>
                  <a:pt x="210462" y="4021"/>
                </a:lnTo>
                <a:lnTo>
                  <a:pt x="212539" y="2681"/>
                </a:lnTo>
                <a:lnTo>
                  <a:pt x="214718" y="1787"/>
                </a:lnTo>
                <a:lnTo>
                  <a:pt x="2214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319"/>
          <p:cNvSpPr/>
          <p:nvPr/>
        </p:nvSpPr>
        <p:spPr>
          <a:xfrm>
            <a:off x="3271925" y="1594485"/>
            <a:ext cx="35632" cy="222886"/>
          </a:xfrm>
          <a:custGeom>
            <a:avLst/>
            <a:gdLst/>
            <a:ahLst/>
            <a:cxnLst/>
            <a:rect l="0" t="0" r="0" b="0"/>
            <a:pathLst>
              <a:path w="35632" h="222886">
                <a:moveTo>
                  <a:pt x="7056" y="0"/>
                </a:moveTo>
                <a:lnTo>
                  <a:pt x="3263" y="4551"/>
                </a:lnTo>
                <a:lnTo>
                  <a:pt x="2146" y="6844"/>
                </a:lnTo>
                <a:lnTo>
                  <a:pt x="1402" y="9325"/>
                </a:lnTo>
                <a:lnTo>
                  <a:pt x="574" y="14622"/>
                </a:lnTo>
                <a:lnTo>
                  <a:pt x="207" y="20151"/>
                </a:lnTo>
                <a:lnTo>
                  <a:pt x="43" y="25783"/>
                </a:lnTo>
                <a:lnTo>
                  <a:pt x="0" y="28619"/>
                </a:lnTo>
                <a:lnTo>
                  <a:pt x="764" y="32414"/>
                </a:lnTo>
                <a:lnTo>
                  <a:pt x="2067" y="36849"/>
                </a:lnTo>
                <a:lnTo>
                  <a:pt x="3730" y="41711"/>
                </a:lnTo>
                <a:lnTo>
                  <a:pt x="4839" y="45905"/>
                </a:lnTo>
                <a:lnTo>
                  <a:pt x="5578" y="49653"/>
                </a:lnTo>
                <a:lnTo>
                  <a:pt x="6071" y="53104"/>
                </a:lnTo>
                <a:lnTo>
                  <a:pt x="7193" y="57310"/>
                </a:lnTo>
                <a:lnTo>
                  <a:pt x="8735" y="62019"/>
                </a:lnTo>
                <a:lnTo>
                  <a:pt x="10556" y="67064"/>
                </a:lnTo>
                <a:lnTo>
                  <a:pt x="11771" y="71379"/>
                </a:lnTo>
                <a:lnTo>
                  <a:pt x="12581" y="75208"/>
                </a:lnTo>
                <a:lnTo>
                  <a:pt x="13120" y="78714"/>
                </a:lnTo>
                <a:lnTo>
                  <a:pt x="13480" y="82956"/>
                </a:lnTo>
                <a:lnTo>
                  <a:pt x="13720" y="87689"/>
                </a:lnTo>
                <a:lnTo>
                  <a:pt x="13986" y="98027"/>
                </a:lnTo>
                <a:lnTo>
                  <a:pt x="14105" y="108973"/>
                </a:lnTo>
                <a:lnTo>
                  <a:pt x="14930" y="114558"/>
                </a:lnTo>
                <a:lnTo>
                  <a:pt x="16274" y="120187"/>
                </a:lnTo>
                <a:lnTo>
                  <a:pt x="17964" y="125845"/>
                </a:lnTo>
                <a:lnTo>
                  <a:pt x="19090" y="131521"/>
                </a:lnTo>
                <a:lnTo>
                  <a:pt x="19841" y="137211"/>
                </a:lnTo>
                <a:lnTo>
                  <a:pt x="20342" y="142909"/>
                </a:lnTo>
                <a:lnTo>
                  <a:pt x="20675" y="147660"/>
                </a:lnTo>
                <a:lnTo>
                  <a:pt x="20899" y="151780"/>
                </a:lnTo>
                <a:lnTo>
                  <a:pt x="21047" y="155479"/>
                </a:lnTo>
                <a:lnTo>
                  <a:pt x="21212" y="164669"/>
                </a:lnTo>
                <a:lnTo>
                  <a:pt x="21255" y="169787"/>
                </a:lnTo>
                <a:lnTo>
                  <a:pt x="22078" y="174151"/>
                </a:lnTo>
                <a:lnTo>
                  <a:pt x="23421" y="178013"/>
                </a:lnTo>
                <a:lnTo>
                  <a:pt x="27487" y="186504"/>
                </a:lnTo>
                <a:lnTo>
                  <a:pt x="28042" y="190206"/>
                </a:lnTo>
                <a:lnTo>
                  <a:pt x="28289" y="195026"/>
                </a:lnTo>
                <a:lnTo>
                  <a:pt x="28399" y="200343"/>
                </a:lnTo>
                <a:lnTo>
                  <a:pt x="28485" y="218370"/>
                </a:lnTo>
                <a:lnTo>
                  <a:pt x="29280" y="219875"/>
                </a:lnTo>
                <a:lnTo>
                  <a:pt x="30603" y="220878"/>
                </a:lnTo>
                <a:lnTo>
                  <a:pt x="35631" y="2228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320"/>
          <p:cNvSpPr/>
          <p:nvPr/>
        </p:nvSpPr>
        <p:spPr>
          <a:xfrm>
            <a:off x="3472196" y="1509986"/>
            <a:ext cx="149355" cy="271392"/>
          </a:xfrm>
          <a:custGeom>
            <a:avLst/>
            <a:gdLst/>
            <a:ahLst/>
            <a:cxnLst/>
            <a:rect l="0" t="0" r="0" b="0"/>
            <a:pathLst>
              <a:path w="149355" h="271392">
                <a:moveTo>
                  <a:pt x="13954" y="67353"/>
                </a:moveTo>
                <a:lnTo>
                  <a:pt x="20104" y="59973"/>
                </a:lnTo>
                <a:lnTo>
                  <a:pt x="20656" y="56771"/>
                </a:lnTo>
                <a:lnTo>
                  <a:pt x="20803" y="54583"/>
                </a:lnTo>
                <a:lnTo>
                  <a:pt x="21695" y="52173"/>
                </a:lnTo>
                <a:lnTo>
                  <a:pt x="24803" y="46954"/>
                </a:lnTo>
                <a:lnTo>
                  <a:pt x="28829" y="41460"/>
                </a:lnTo>
                <a:lnTo>
                  <a:pt x="31015" y="38661"/>
                </a:lnTo>
                <a:lnTo>
                  <a:pt x="34059" y="35843"/>
                </a:lnTo>
                <a:lnTo>
                  <a:pt x="37676" y="33011"/>
                </a:lnTo>
                <a:lnTo>
                  <a:pt x="41675" y="30171"/>
                </a:lnTo>
                <a:lnTo>
                  <a:pt x="45928" y="27325"/>
                </a:lnTo>
                <a:lnTo>
                  <a:pt x="54887" y="21623"/>
                </a:lnTo>
                <a:lnTo>
                  <a:pt x="58705" y="19722"/>
                </a:lnTo>
                <a:lnTo>
                  <a:pt x="62044" y="18454"/>
                </a:lnTo>
                <a:lnTo>
                  <a:pt x="65064" y="17609"/>
                </a:lnTo>
                <a:lnTo>
                  <a:pt x="67871" y="16093"/>
                </a:lnTo>
                <a:lnTo>
                  <a:pt x="70536" y="14130"/>
                </a:lnTo>
                <a:lnTo>
                  <a:pt x="73107" y="11868"/>
                </a:lnTo>
                <a:lnTo>
                  <a:pt x="76408" y="10361"/>
                </a:lnTo>
                <a:lnTo>
                  <a:pt x="80196" y="9356"/>
                </a:lnTo>
                <a:lnTo>
                  <a:pt x="84309" y="8686"/>
                </a:lnTo>
                <a:lnTo>
                  <a:pt x="87845" y="8240"/>
                </a:lnTo>
                <a:lnTo>
                  <a:pt x="90996" y="7941"/>
                </a:lnTo>
                <a:lnTo>
                  <a:pt x="93890" y="7743"/>
                </a:lnTo>
                <a:lnTo>
                  <a:pt x="97407" y="6658"/>
                </a:lnTo>
                <a:lnTo>
                  <a:pt x="101339" y="4983"/>
                </a:lnTo>
                <a:lnTo>
                  <a:pt x="105548" y="2913"/>
                </a:lnTo>
                <a:lnTo>
                  <a:pt x="109148" y="1533"/>
                </a:lnTo>
                <a:lnTo>
                  <a:pt x="112342" y="613"/>
                </a:lnTo>
                <a:lnTo>
                  <a:pt x="115264" y="0"/>
                </a:lnTo>
                <a:lnTo>
                  <a:pt x="118006" y="544"/>
                </a:lnTo>
                <a:lnTo>
                  <a:pt x="120628" y="1859"/>
                </a:lnTo>
                <a:lnTo>
                  <a:pt x="123170" y="3688"/>
                </a:lnTo>
                <a:lnTo>
                  <a:pt x="125658" y="4907"/>
                </a:lnTo>
                <a:lnTo>
                  <a:pt x="128111" y="5720"/>
                </a:lnTo>
                <a:lnTo>
                  <a:pt x="130540" y="6262"/>
                </a:lnTo>
                <a:lnTo>
                  <a:pt x="132953" y="7576"/>
                </a:lnTo>
                <a:lnTo>
                  <a:pt x="135355" y="9404"/>
                </a:lnTo>
                <a:lnTo>
                  <a:pt x="141122" y="14632"/>
                </a:lnTo>
                <a:lnTo>
                  <a:pt x="144027" y="17887"/>
                </a:lnTo>
                <a:lnTo>
                  <a:pt x="145913" y="20088"/>
                </a:lnTo>
                <a:lnTo>
                  <a:pt x="147171" y="22508"/>
                </a:lnTo>
                <a:lnTo>
                  <a:pt x="148567" y="27737"/>
                </a:lnTo>
                <a:lnTo>
                  <a:pt x="149354" y="36036"/>
                </a:lnTo>
                <a:lnTo>
                  <a:pt x="148670" y="38855"/>
                </a:lnTo>
                <a:lnTo>
                  <a:pt x="145794" y="44528"/>
                </a:lnTo>
                <a:lnTo>
                  <a:pt x="143987" y="52764"/>
                </a:lnTo>
                <a:lnTo>
                  <a:pt x="143505" y="57627"/>
                </a:lnTo>
                <a:lnTo>
                  <a:pt x="141596" y="61822"/>
                </a:lnTo>
                <a:lnTo>
                  <a:pt x="138736" y="65571"/>
                </a:lnTo>
                <a:lnTo>
                  <a:pt x="135242" y="69022"/>
                </a:lnTo>
                <a:lnTo>
                  <a:pt x="131325" y="73229"/>
                </a:lnTo>
                <a:lnTo>
                  <a:pt x="122739" y="82982"/>
                </a:lnTo>
                <a:lnTo>
                  <a:pt x="94851" y="116049"/>
                </a:lnTo>
                <a:lnTo>
                  <a:pt x="90110" y="120772"/>
                </a:lnTo>
                <a:lnTo>
                  <a:pt x="85362" y="124873"/>
                </a:lnTo>
                <a:lnTo>
                  <a:pt x="80610" y="128560"/>
                </a:lnTo>
                <a:lnTo>
                  <a:pt x="75853" y="132923"/>
                </a:lnTo>
                <a:lnTo>
                  <a:pt x="71095" y="137736"/>
                </a:lnTo>
                <a:lnTo>
                  <a:pt x="66336" y="142851"/>
                </a:lnTo>
                <a:lnTo>
                  <a:pt x="56814" y="153613"/>
                </a:lnTo>
                <a:lnTo>
                  <a:pt x="52052" y="159150"/>
                </a:lnTo>
                <a:lnTo>
                  <a:pt x="48084" y="164746"/>
                </a:lnTo>
                <a:lnTo>
                  <a:pt x="44645" y="170382"/>
                </a:lnTo>
                <a:lnTo>
                  <a:pt x="41558" y="176044"/>
                </a:lnTo>
                <a:lnTo>
                  <a:pt x="37913" y="181724"/>
                </a:lnTo>
                <a:lnTo>
                  <a:pt x="33895" y="187416"/>
                </a:lnTo>
                <a:lnTo>
                  <a:pt x="25992" y="197867"/>
                </a:lnTo>
                <a:lnTo>
                  <a:pt x="19833" y="205687"/>
                </a:lnTo>
                <a:lnTo>
                  <a:pt x="11904" y="215445"/>
                </a:lnTo>
                <a:lnTo>
                  <a:pt x="10206" y="219421"/>
                </a:lnTo>
                <a:lnTo>
                  <a:pt x="9074" y="223977"/>
                </a:lnTo>
                <a:lnTo>
                  <a:pt x="8319" y="228919"/>
                </a:lnTo>
                <a:lnTo>
                  <a:pt x="5364" y="236950"/>
                </a:lnTo>
                <a:lnTo>
                  <a:pt x="2198" y="243695"/>
                </a:lnTo>
                <a:lnTo>
                  <a:pt x="792" y="249868"/>
                </a:lnTo>
                <a:lnTo>
                  <a:pt x="166" y="255786"/>
                </a:lnTo>
                <a:lnTo>
                  <a:pt x="0" y="258698"/>
                </a:lnTo>
                <a:lnTo>
                  <a:pt x="3063" y="261591"/>
                </a:lnTo>
                <a:lnTo>
                  <a:pt x="8281" y="264473"/>
                </a:lnTo>
                <a:lnTo>
                  <a:pt x="14934" y="267346"/>
                </a:lnTo>
                <a:lnTo>
                  <a:pt x="20164" y="269262"/>
                </a:lnTo>
                <a:lnTo>
                  <a:pt x="24444" y="270539"/>
                </a:lnTo>
                <a:lnTo>
                  <a:pt x="28091" y="271391"/>
                </a:lnTo>
                <a:lnTo>
                  <a:pt x="32110" y="271006"/>
                </a:lnTo>
                <a:lnTo>
                  <a:pt x="36377" y="269797"/>
                </a:lnTo>
                <a:lnTo>
                  <a:pt x="40808" y="268038"/>
                </a:lnTo>
                <a:lnTo>
                  <a:pt x="45351" y="266866"/>
                </a:lnTo>
                <a:lnTo>
                  <a:pt x="49966" y="266084"/>
                </a:lnTo>
                <a:lnTo>
                  <a:pt x="54631" y="265563"/>
                </a:lnTo>
                <a:lnTo>
                  <a:pt x="60122" y="265216"/>
                </a:lnTo>
                <a:lnTo>
                  <a:pt x="72573" y="264830"/>
                </a:lnTo>
                <a:lnTo>
                  <a:pt x="89178" y="264613"/>
                </a:lnTo>
                <a:lnTo>
                  <a:pt x="93472" y="263629"/>
                </a:lnTo>
                <a:lnTo>
                  <a:pt x="97128" y="262022"/>
                </a:lnTo>
                <a:lnTo>
                  <a:pt x="100359" y="259997"/>
                </a:lnTo>
                <a:lnTo>
                  <a:pt x="104101" y="258648"/>
                </a:lnTo>
                <a:lnTo>
                  <a:pt x="108183" y="257748"/>
                </a:lnTo>
                <a:lnTo>
                  <a:pt x="112492" y="257148"/>
                </a:lnTo>
                <a:lnTo>
                  <a:pt x="116159" y="256748"/>
                </a:lnTo>
                <a:lnTo>
                  <a:pt x="119397" y="256482"/>
                </a:lnTo>
                <a:lnTo>
                  <a:pt x="122349" y="256304"/>
                </a:lnTo>
                <a:lnTo>
                  <a:pt x="125904" y="255233"/>
                </a:lnTo>
                <a:lnTo>
                  <a:pt x="129863" y="253567"/>
                </a:lnTo>
                <a:lnTo>
                  <a:pt x="142541" y="24737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321"/>
          <p:cNvSpPr/>
          <p:nvPr/>
        </p:nvSpPr>
        <p:spPr>
          <a:xfrm>
            <a:off x="3804000" y="1508791"/>
            <a:ext cx="160332" cy="264405"/>
          </a:xfrm>
          <a:custGeom>
            <a:avLst/>
            <a:gdLst/>
            <a:ahLst/>
            <a:cxnLst/>
            <a:rect l="0" t="0" r="0" b="0"/>
            <a:pathLst>
              <a:path w="160332" h="264405">
                <a:moveTo>
                  <a:pt x="89343" y="17114"/>
                </a:moveTo>
                <a:lnTo>
                  <a:pt x="96193" y="8894"/>
                </a:lnTo>
                <a:lnTo>
                  <a:pt x="92607" y="4095"/>
                </a:lnTo>
                <a:lnTo>
                  <a:pt x="90725" y="2719"/>
                </a:lnTo>
                <a:lnTo>
                  <a:pt x="86518" y="1191"/>
                </a:lnTo>
                <a:lnTo>
                  <a:pt x="82002" y="512"/>
                </a:lnTo>
                <a:lnTo>
                  <a:pt x="79687" y="331"/>
                </a:lnTo>
                <a:lnTo>
                  <a:pt x="72881" y="130"/>
                </a:lnTo>
                <a:lnTo>
                  <a:pt x="59368" y="0"/>
                </a:lnTo>
                <a:lnTo>
                  <a:pt x="55866" y="942"/>
                </a:lnTo>
                <a:lnTo>
                  <a:pt x="51944" y="2523"/>
                </a:lnTo>
                <a:lnTo>
                  <a:pt x="47741" y="4529"/>
                </a:lnTo>
                <a:lnTo>
                  <a:pt x="43353" y="6819"/>
                </a:lnTo>
                <a:lnTo>
                  <a:pt x="34242" y="11903"/>
                </a:lnTo>
                <a:lnTo>
                  <a:pt x="30384" y="13640"/>
                </a:lnTo>
                <a:lnTo>
                  <a:pt x="27018" y="14798"/>
                </a:lnTo>
                <a:lnTo>
                  <a:pt x="23981" y="15570"/>
                </a:lnTo>
                <a:lnTo>
                  <a:pt x="20368" y="17037"/>
                </a:lnTo>
                <a:lnTo>
                  <a:pt x="16373" y="18967"/>
                </a:lnTo>
                <a:lnTo>
                  <a:pt x="12121" y="21207"/>
                </a:lnTo>
                <a:lnTo>
                  <a:pt x="9287" y="23653"/>
                </a:lnTo>
                <a:lnTo>
                  <a:pt x="7397" y="26235"/>
                </a:lnTo>
                <a:lnTo>
                  <a:pt x="4504" y="32598"/>
                </a:lnTo>
                <a:lnTo>
                  <a:pt x="573" y="41776"/>
                </a:lnTo>
                <a:lnTo>
                  <a:pt x="0" y="45937"/>
                </a:lnTo>
                <a:lnTo>
                  <a:pt x="413" y="49664"/>
                </a:lnTo>
                <a:lnTo>
                  <a:pt x="2194" y="56346"/>
                </a:lnTo>
                <a:lnTo>
                  <a:pt x="2985" y="62490"/>
                </a:lnTo>
                <a:lnTo>
                  <a:pt x="3990" y="65462"/>
                </a:lnTo>
                <a:lnTo>
                  <a:pt x="7223" y="71304"/>
                </a:lnTo>
                <a:lnTo>
                  <a:pt x="11306" y="77076"/>
                </a:lnTo>
                <a:lnTo>
                  <a:pt x="13506" y="79948"/>
                </a:lnTo>
                <a:lnTo>
                  <a:pt x="16560" y="82816"/>
                </a:lnTo>
                <a:lnTo>
                  <a:pt x="20184" y="85680"/>
                </a:lnTo>
                <a:lnTo>
                  <a:pt x="24186" y="88542"/>
                </a:lnTo>
                <a:lnTo>
                  <a:pt x="34985" y="96802"/>
                </a:lnTo>
                <a:lnTo>
                  <a:pt x="41198" y="101672"/>
                </a:lnTo>
                <a:lnTo>
                  <a:pt x="46927" y="105871"/>
                </a:lnTo>
                <a:lnTo>
                  <a:pt x="52335" y="109623"/>
                </a:lnTo>
                <a:lnTo>
                  <a:pt x="57527" y="113076"/>
                </a:lnTo>
                <a:lnTo>
                  <a:pt x="63370" y="116331"/>
                </a:lnTo>
                <a:lnTo>
                  <a:pt x="69646" y="119454"/>
                </a:lnTo>
                <a:lnTo>
                  <a:pt x="76213" y="122488"/>
                </a:lnTo>
                <a:lnTo>
                  <a:pt x="82176" y="125463"/>
                </a:lnTo>
                <a:lnTo>
                  <a:pt x="87740" y="128399"/>
                </a:lnTo>
                <a:lnTo>
                  <a:pt x="93037" y="131309"/>
                </a:lnTo>
                <a:lnTo>
                  <a:pt x="98949" y="135154"/>
                </a:lnTo>
                <a:lnTo>
                  <a:pt x="105273" y="139622"/>
                </a:lnTo>
                <a:lnTo>
                  <a:pt x="111869" y="144506"/>
                </a:lnTo>
                <a:lnTo>
                  <a:pt x="117061" y="148714"/>
                </a:lnTo>
                <a:lnTo>
                  <a:pt x="121315" y="152472"/>
                </a:lnTo>
                <a:lnTo>
                  <a:pt x="124945" y="155930"/>
                </a:lnTo>
                <a:lnTo>
                  <a:pt x="128953" y="159188"/>
                </a:lnTo>
                <a:lnTo>
                  <a:pt x="133212" y="162312"/>
                </a:lnTo>
                <a:lnTo>
                  <a:pt x="137640" y="165348"/>
                </a:lnTo>
                <a:lnTo>
                  <a:pt x="141384" y="169276"/>
                </a:lnTo>
                <a:lnTo>
                  <a:pt x="144675" y="173800"/>
                </a:lnTo>
                <a:lnTo>
                  <a:pt x="147662" y="178722"/>
                </a:lnTo>
                <a:lnTo>
                  <a:pt x="150447" y="182955"/>
                </a:lnTo>
                <a:lnTo>
                  <a:pt x="153097" y="186729"/>
                </a:lnTo>
                <a:lnTo>
                  <a:pt x="155659" y="190198"/>
                </a:lnTo>
                <a:lnTo>
                  <a:pt x="157366" y="194416"/>
                </a:lnTo>
                <a:lnTo>
                  <a:pt x="158505" y="199133"/>
                </a:lnTo>
                <a:lnTo>
                  <a:pt x="159263" y="204182"/>
                </a:lnTo>
                <a:lnTo>
                  <a:pt x="160106" y="212333"/>
                </a:lnTo>
                <a:lnTo>
                  <a:pt x="160331" y="215840"/>
                </a:lnTo>
                <a:lnTo>
                  <a:pt x="159687" y="220083"/>
                </a:lnTo>
                <a:lnTo>
                  <a:pt x="158464" y="224816"/>
                </a:lnTo>
                <a:lnTo>
                  <a:pt x="156855" y="229877"/>
                </a:lnTo>
                <a:lnTo>
                  <a:pt x="152951" y="238040"/>
                </a:lnTo>
                <a:lnTo>
                  <a:pt x="150798" y="241550"/>
                </a:lnTo>
                <a:lnTo>
                  <a:pt x="147776" y="243891"/>
                </a:lnTo>
                <a:lnTo>
                  <a:pt x="144173" y="245451"/>
                </a:lnTo>
                <a:lnTo>
                  <a:pt x="140184" y="246491"/>
                </a:lnTo>
                <a:lnTo>
                  <a:pt x="135937" y="248137"/>
                </a:lnTo>
                <a:lnTo>
                  <a:pt x="131518" y="250187"/>
                </a:lnTo>
                <a:lnTo>
                  <a:pt x="126985" y="252505"/>
                </a:lnTo>
                <a:lnTo>
                  <a:pt x="122375" y="254052"/>
                </a:lnTo>
                <a:lnTo>
                  <a:pt x="117714" y="255082"/>
                </a:lnTo>
                <a:lnTo>
                  <a:pt x="113020" y="255769"/>
                </a:lnTo>
                <a:lnTo>
                  <a:pt x="108302" y="257180"/>
                </a:lnTo>
                <a:lnTo>
                  <a:pt x="103570" y="259073"/>
                </a:lnTo>
                <a:lnTo>
                  <a:pt x="98828" y="261287"/>
                </a:lnTo>
                <a:lnTo>
                  <a:pt x="94873" y="262764"/>
                </a:lnTo>
                <a:lnTo>
                  <a:pt x="91442" y="263748"/>
                </a:lnTo>
                <a:lnTo>
                  <a:pt x="88362" y="264404"/>
                </a:lnTo>
                <a:lnTo>
                  <a:pt x="85514" y="263889"/>
                </a:lnTo>
                <a:lnTo>
                  <a:pt x="82821" y="262593"/>
                </a:lnTo>
                <a:lnTo>
                  <a:pt x="80233" y="260776"/>
                </a:lnTo>
                <a:lnTo>
                  <a:pt x="75240" y="258758"/>
                </a:lnTo>
                <a:lnTo>
                  <a:pt x="72797" y="258220"/>
                </a:lnTo>
                <a:lnTo>
                  <a:pt x="69581" y="256909"/>
                </a:lnTo>
                <a:lnTo>
                  <a:pt x="65850" y="255082"/>
                </a:lnTo>
                <a:lnTo>
                  <a:pt x="61775" y="252912"/>
                </a:lnTo>
                <a:lnTo>
                  <a:pt x="59058" y="250512"/>
                </a:lnTo>
                <a:lnTo>
                  <a:pt x="57247" y="247960"/>
                </a:lnTo>
                <a:lnTo>
                  <a:pt x="56039" y="245306"/>
                </a:lnTo>
                <a:lnTo>
                  <a:pt x="54698" y="239818"/>
                </a:lnTo>
                <a:lnTo>
                  <a:pt x="54102" y="233251"/>
                </a:lnTo>
                <a:lnTo>
                  <a:pt x="53942" y="228832"/>
                </a:lnTo>
                <a:lnTo>
                  <a:pt x="53718" y="216053"/>
                </a:lnTo>
                <a:lnTo>
                  <a:pt x="53643" y="198650"/>
                </a:lnTo>
                <a:lnTo>
                  <a:pt x="54431" y="193383"/>
                </a:lnTo>
                <a:lnTo>
                  <a:pt x="55750" y="187967"/>
                </a:lnTo>
                <a:lnTo>
                  <a:pt x="57422" y="182450"/>
                </a:lnTo>
                <a:lnTo>
                  <a:pt x="59331" y="176868"/>
                </a:lnTo>
                <a:lnTo>
                  <a:pt x="61398" y="171242"/>
                </a:lnTo>
                <a:lnTo>
                  <a:pt x="65811" y="159910"/>
                </a:lnTo>
                <a:lnTo>
                  <a:pt x="70418" y="148523"/>
                </a:lnTo>
                <a:lnTo>
                  <a:pt x="72757" y="143773"/>
                </a:lnTo>
                <a:lnTo>
                  <a:pt x="77474" y="135954"/>
                </a:lnTo>
                <a:lnTo>
                  <a:pt x="79843" y="131583"/>
                </a:lnTo>
                <a:lnTo>
                  <a:pt x="82216" y="126764"/>
                </a:lnTo>
                <a:lnTo>
                  <a:pt x="84592" y="121646"/>
                </a:lnTo>
                <a:lnTo>
                  <a:pt x="86176" y="116330"/>
                </a:lnTo>
                <a:lnTo>
                  <a:pt x="87231" y="110880"/>
                </a:lnTo>
                <a:lnTo>
                  <a:pt x="87936" y="105342"/>
                </a:lnTo>
                <a:lnTo>
                  <a:pt x="88405" y="99745"/>
                </a:lnTo>
                <a:lnTo>
                  <a:pt x="88717" y="94109"/>
                </a:lnTo>
                <a:lnTo>
                  <a:pt x="88926" y="88446"/>
                </a:lnTo>
                <a:lnTo>
                  <a:pt x="88272" y="83719"/>
                </a:lnTo>
                <a:lnTo>
                  <a:pt x="85427" y="75926"/>
                </a:lnTo>
                <a:lnTo>
                  <a:pt x="83634" y="69287"/>
                </a:lnTo>
                <a:lnTo>
                  <a:pt x="82043" y="61257"/>
                </a:lnTo>
                <a:lnTo>
                  <a:pt x="78691" y="48163"/>
                </a:lnTo>
                <a:lnTo>
                  <a:pt x="77479" y="42576"/>
                </a:lnTo>
                <a:lnTo>
                  <a:pt x="76671" y="37898"/>
                </a:lnTo>
                <a:lnTo>
                  <a:pt x="75056" y="2568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322"/>
          <p:cNvSpPr/>
          <p:nvPr/>
        </p:nvSpPr>
        <p:spPr>
          <a:xfrm>
            <a:off x="3986212" y="1388779"/>
            <a:ext cx="200026" cy="135925"/>
          </a:xfrm>
          <a:custGeom>
            <a:avLst/>
            <a:gdLst/>
            <a:ahLst/>
            <a:cxnLst/>
            <a:rect l="0" t="0" r="0" b="0"/>
            <a:pathLst>
              <a:path w="200026" h="135925">
                <a:moveTo>
                  <a:pt x="0" y="42828"/>
                </a:moveTo>
                <a:lnTo>
                  <a:pt x="17001" y="22428"/>
                </a:lnTo>
                <a:lnTo>
                  <a:pt x="19271" y="20656"/>
                </a:lnTo>
                <a:lnTo>
                  <a:pt x="23911" y="18686"/>
                </a:lnTo>
                <a:lnTo>
                  <a:pt x="28619" y="15271"/>
                </a:lnTo>
                <a:lnTo>
                  <a:pt x="30986" y="13027"/>
                </a:lnTo>
                <a:lnTo>
                  <a:pt x="34151" y="11530"/>
                </a:lnTo>
                <a:lnTo>
                  <a:pt x="37848" y="10533"/>
                </a:lnTo>
                <a:lnTo>
                  <a:pt x="41901" y="9868"/>
                </a:lnTo>
                <a:lnTo>
                  <a:pt x="45397" y="8472"/>
                </a:lnTo>
                <a:lnTo>
                  <a:pt x="51397" y="4381"/>
                </a:lnTo>
                <a:lnTo>
                  <a:pt x="56710" y="1928"/>
                </a:lnTo>
                <a:lnTo>
                  <a:pt x="62511" y="838"/>
                </a:lnTo>
                <a:lnTo>
                  <a:pt x="66280" y="547"/>
                </a:lnTo>
                <a:lnTo>
                  <a:pt x="73908" y="224"/>
                </a:lnTo>
                <a:lnTo>
                  <a:pt x="82665" y="42"/>
                </a:lnTo>
                <a:lnTo>
                  <a:pt x="87805" y="0"/>
                </a:lnTo>
                <a:lnTo>
                  <a:pt x="90286" y="941"/>
                </a:lnTo>
                <a:lnTo>
                  <a:pt x="95160" y="4527"/>
                </a:lnTo>
                <a:lnTo>
                  <a:pt x="99973" y="6755"/>
                </a:lnTo>
                <a:lnTo>
                  <a:pt x="102367" y="7349"/>
                </a:lnTo>
                <a:lnTo>
                  <a:pt x="107145" y="10550"/>
                </a:lnTo>
                <a:lnTo>
                  <a:pt x="112887" y="15815"/>
                </a:lnTo>
                <a:lnTo>
                  <a:pt x="115788" y="19075"/>
                </a:lnTo>
                <a:lnTo>
                  <a:pt x="117674" y="21277"/>
                </a:lnTo>
                <a:lnTo>
                  <a:pt x="118930" y="23698"/>
                </a:lnTo>
                <a:lnTo>
                  <a:pt x="119768" y="26265"/>
                </a:lnTo>
                <a:lnTo>
                  <a:pt x="120327" y="28929"/>
                </a:lnTo>
                <a:lnTo>
                  <a:pt x="120699" y="31657"/>
                </a:lnTo>
                <a:lnTo>
                  <a:pt x="120948" y="34428"/>
                </a:lnTo>
                <a:lnTo>
                  <a:pt x="121113" y="37228"/>
                </a:lnTo>
                <a:lnTo>
                  <a:pt x="120430" y="40047"/>
                </a:lnTo>
                <a:lnTo>
                  <a:pt x="119180" y="42879"/>
                </a:lnTo>
                <a:lnTo>
                  <a:pt x="117553" y="45720"/>
                </a:lnTo>
                <a:lnTo>
                  <a:pt x="115675" y="48566"/>
                </a:lnTo>
                <a:lnTo>
                  <a:pt x="113630" y="51416"/>
                </a:lnTo>
                <a:lnTo>
                  <a:pt x="111472" y="54268"/>
                </a:lnTo>
                <a:lnTo>
                  <a:pt x="108446" y="57122"/>
                </a:lnTo>
                <a:lnTo>
                  <a:pt x="104841" y="59978"/>
                </a:lnTo>
                <a:lnTo>
                  <a:pt x="100850" y="62834"/>
                </a:lnTo>
                <a:lnTo>
                  <a:pt x="97396" y="65690"/>
                </a:lnTo>
                <a:lnTo>
                  <a:pt x="94299" y="68547"/>
                </a:lnTo>
                <a:lnTo>
                  <a:pt x="91441" y="71404"/>
                </a:lnTo>
                <a:lnTo>
                  <a:pt x="87948" y="74261"/>
                </a:lnTo>
                <a:lnTo>
                  <a:pt x="84032" y="77118"/>
                </a:lnTo>
                <a:lnTo>
                  <a:pt x="79834" y="79976"/>
                </a:lnTo>
                <a:lnTo>
                  <a:pt x="76242" y="82833"/>
                </a:lnTo>
                <a:lnTo>
                  <a:pt x="73053" y="85691"/>
                </a:lnTo>
                <a:lnTo>
                  <a:pt x="70133" y="88548"/>
                </a:lnTo>
                <a:lnTo>
                  <a:pt x="66599" y="92358"/>
                </a:lnTo>
                <a:lnTo>
                  <a:pt x="58440" y="101671"/>
                </a:lnTo>
                <a:lnTo>
                  <a:pt x="54835" y="104917"/>
                </a:lnTo>
                <a:lnTo>
                  <a:pt x="48713" y="108523"/>
                </a:lnTo>
                <a:lnTo>
                  <a:pt x="46763" y="110437"/>
                </a:lnTo>
                <a:lnTo>
                  <a:pt x="45462" y="112666"/>
                </a:lnTo>
                <a:lnTo>
                  <a:pt x="43376" y="118536"/>
                </a:lnTo>
                <a:lnTo>
                  <a:pt x="43091" y="121878"/>
                </a:lnTo>
                <a:lnTo>
                  <a:pt x="42908" y="127235"/>
                </a:lnTo>
                <a:lnTo>
                  <a:pt x="43686" y="127674"/>
                </a:lnTo>
                <a:lnTo>
                  <a:pt x="48575" y="128293"/>
                </a:lnTo>
                <a:lnTo>
                  <a:pt x="52810" y="128437"/>
                </a:lnTo>
                <a:lnTo>
                  <a:pt x="55845" y="129428"/>
                </a:lnTo>
                <a:lnTo>
                  <a:pt x="59454" y="131042"/>
                </a:lnTo>
                <a:lnTo>
                  <a:pt x="63449" y="133070"/>
                </a:lnTo>
                <a:lnTo>
                  <a:pt x="67699" y="134422"/>
                </a:lnTo>
                <a:lnTo>
                  <a:pt x="72121" y="135323"/>
                </a:lnTo>
                <a:lnTo>
                  <a:pt x="76655" y="135924"/>
                </a:lnTo>
                <a:lnTo>
                  <a:pt x="82060" y="135372"/>
                </a:lnTo>
                <a:lnTo>
                  <a:pt x="88045" y="134051"/>
                </a:lnTo>
                <a:lnTo>
                  <a:pt x="94415" y="132219"/>
                </a:lnTo>
                <a:lnTo>
                  <a:pt x="101043" y="130997"/>
                </a:lnTo>
                <a:lnTo>
                  <a:pt x="107843" y="130182"/>
                </a:lnTo>
                <a:lnTo>
                  <a:pt x="114758" y="129639"/>
                </a:lnTo>
                <a:lnTo>
                  <a:pt x="121750" y="129277"/>
                </a:lnTo>
                <a:lnTo>
                  <a:pt x="135867" y="128875"/>
                </a:lnTo>
                <a:lnTo>
                  <a:pt x="153410" y="128648"/>
                </a:lnTo>
                <a:lnTo>
                  <a:pt x="158630" y="127664"/>
                </a:lnTo>
                <a:lnTo>
                  <a:pt x="163697" y="126055"/>
                </a:lnTo>
                <a:lnTo>
                  <a:pt x="168663" y="124030"/>
                </a:lnTo>
                <a:lnTo>
                  <a:pt x="173560" y="122680"/>
                </a:lnTo>
                <a:lnTo>
                  <a:pt x="178413" y="121781"/>
                </a:lnTo>
                <a:lnTo>
                  <a:pt x="183236" y="121181"/>
                </a:lnTo>
                <a:lnTo>
                  <a:pt x="187245" y="120781"/>
                </a:lnTo>
                <a:lnTo>
                  <a:pt x="190712" y="120514"/>
                </a:lnTo>
                <a:lnTo>
                  <a:pt x="200025" y="11998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323"/>
          <p:cNvSpPr/>
          <p:nvPr/>
        </p:nvSpPr>
        <p:spPr>
          <a:xfrm>
            <a:off x="4229100" y="1637347"/>
            <a:ext cx="185738" cy="42864"/>
          </a:xfrm>
          <a:custGeom>
            <a:avLst/>
            <a:gdLst/>
            <a:ahLst/>
            <a:cxnLst/>
            <a:rect l="0" t="0" r="0" b="0"/>
            <a:pathLst>
              <a:path w="185738" h="42864">
                <a:moveTo>
                  <a:pt x="0" y="42863"/>
                </a:moveTo>
                <a:lnTo>
                  <a:pt x="3792" y="42863"/>
                </a:lnTo>
                <a:lnTo>
                  <a:pt x="4909" y="41910"/>
                </a:lnTo>
                <a:lnTo>
                  <a:pt x="5654" y="40323"/>
                </a:lnTo>
                <a:lnTo>
                  <a:pt x="6151" y="38312"/>
                </a:lnTo>
                <a:lnTo>
                  <a:pt x="7275" y="36971"/>
                </a:lnTo>
                <a:lnTo>
                  <a:pt x="8819" y="36078"/>
                </a:lnTo>
                <a:lnTo>
                  <a:pt x="12651" y="35085"/>
                </a:lnTo>
                <a:lnTo>
                  <a:pt x="17000" y="34643"/>
                </a:lnTo>
                <a:lnTo>
                  <a:pt x="20064" y="33573"/>
                </a:lnTo>
                <a:lnTo>
                  <a:pt x="23695" y="31907"/>
                </a:lnTo>
                <a:lnTo>
                  <a:pt x="27703" y="29844"/>
                </a:lnTo>
                <a:lnTo>
                  <a:pt x="32756" y="28468"/>
                </a:lnTo>
                <a:lnTo>
                  <a:pt x="38506" y="27552"/>
                </a:lnTo>
                <a:lnTo>
                  <a:pt x="44720" y="26940"/>
                </a:lnTo>
                <a:lnTo>
                  <a:pt x="50451" y="26533"/>
                </a:lnTo>
                <a:lnTo>
                  <a:pt x="61052" y="26080"/>
                </a:lnTo>
                <a:lnTo>
                  <a:pt x="66895" y="25007"/>
                </a:lnTo>
                <a:lnTo>
                  <a:pt x="73172" y="23339"/>
                </a:lnTo>
                <a:lnTo>
                  <a:pt x="79737" y="21274"/>
                </a:lnTo>
                <a:lnTo>
                  <a:pt x="86495" y="19898"/>
                </a:lnTo>
                <a:lnTo>
                  <a:pt x="93383" y="18980"/>
                </a:lnTo>
                <a:lnTo>
                  <a:pt x="100355" y="18369"/>
                </a:lnTo>
                <a:lnTo>
                  <a:pt x="107384" y="17008"/>
                </a:lnTo>
                <a:lnTo>
                  <a:pt x="114452" y="15149"/>
                </a:lnTo>
                <a:lnTo>
                  <a:pt x="121545" y="12957"/>
                </a:lnTo>
                <a:lnTo>
                  <a:pt x="128655" y="11495"/>
                </a:lnTo>
                <a:lnTo>
                  <a:pt x="135776" y="10521"/>
                </a:lnTo>
                <a:lnTo>
                  <a:pt x="18573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324"/>
          <p:cNvSpPr/>
          <p:nvPr/>
        </p:nvSpPr>
        <p:spPr>
          <a:xfrm>
            <a:off x="4686300" y="1491723"/>
            <a:ext cx="235744" cy="290001"/>
          </a:xfrm>
          <a:custGeom>
            <a:avLst/>
            <a:gdLst/>
            <a:ahLst/>
            <a:cxnLst/>
            <a:rect l="0" t="0" r="0" b="0"/>
            <a:pathLst>
              <a:path w="235744" h="290001">
                <a:moveTo>
                  <a:pt x="0" y="42754"/>
                </a:moveTo>
                <a:lnTo>
                  <a:pt x="0" y="38203"/>
                </a:lnTo>
                <a:lnTo>
                  <a:pt x="794" y="36863"/>
                </a:lnTo>
                <a:lnTo>
                  <a:pt x="2116" y="35969"/>
                </a:lnTo>
                <a:lnTo>
                  <a:pt x="3792" y="35373"/>
                </a:lnTo>
                <a:lnTo>
                  <a:pt x="7771" y="32171"/>
                </a:lnTo>
                <a:lnTo>
                  <a:pt x="9943" y="29984"/>
                </a:lnTo>
                <a:lnTo>
                  <a:pt x="12185" y="28526"/>
                </a:lnTo>
                <a:lnTo>
                  <a:pt x="19132" y="25521"/>
                </a:lnTo>
                <a:lnTo>
                  <a:pt x="26218" y="19021"/>
                </a:lnTo>
                <a:lnTo>
                  <a:pt x="30967" y="13791"/>
                </a:lnTo>
                <a:lnTo>
                  <a:pt x="34139" y="12016"/>
                </a:lnTo>
                <a:lnTo>
                  <a:pt x="37840" y="10832"/>
                </a:lnTo>
                <a:lnTo>
                  <a:pt x="41895" y="10042"/>
                </a:lnTo>
                <a:lnTo>
                  <a:pt x="46186" y="9516"/>
                </a:lnTo>
                <a:lnTo>
                  <a:pt x="50634" y="9166"/>
                </a:lnTo>
                <a:lnTo>
                  <a:pt x="55188" y="8932"/>
                </a:lnTo>
                <a:lnTo>
                  <a:pt x="59810" y="7823"/>
                </a:lnTo>
                <a:lnTo>
                  <a:pt x="64479" y="6132"/>
                </a:lnTo>
                <a:lnTo>
                  <a:pt x="69180" y="4052"/>
                </a:lnTo>
                <a:lnTo>
                  <a:pt x="74695" y="2665"/>
                </a:lnTo>
                <a:lnTo>
                  <a:pt x="80753" y="1741"/>
                </a:lnTo>
                <a:lnTo>
                  <a:pt x="87172" y="1124"/>
                </a:lnTo>
                <a:lnTo>
                  <a:pt x="93040" y="713"/>
                </a:lnTo>
                <a:lnTo>
                  <a:pt x="103793" y="257"/>
                </a:lnTo>
                <a:lnTo>
                  <a:pt x="118771" y="0"/>
                </a:lnTo>
                <a:lnTo>
                  <a:pt x="123631" y="916"/>
                </a:lnTo>
                <a:lnTo>
                  <a:pt x="128458" y="2480"/>
                </a:lnTo>
                <a:lnTo>
                  <a:pt x="133263" y="4475"/>
                </a:lnTo>
                <a:lnTo>
                  <a:pt x="138054" y="6757"/>
                </a:lnTo>
                <a:lnTo>
                  <a:pt x="142836" y="9231"/>
                </a:lnTo>
                <a:lnTo>
                  <a:pt x="147612" y="11833"/>
                </a:lnTo>
                <a:lnTo>
                  <a:pt x="153970" y="17378"/>
                </a:lnTo>
                <a:lnTo>
                  <a:pt x="161384" y="24884"/>
                </a:lnTo>
                <a:lnTo>
                  <a:pt x="169502" y="33698"/>
                </a:lnTo>
                <a:lnTo>
                  <a:pt x="175707" y="41479"/>
                </a:lnTo>
                <a:lnTo>
                  <a:pt x="180638" y="48572"/>
                </a:lnTo>
                <a:lnTo>
                  <a:pt x="184719" y="55205"/>
                </a:lnTo>
                <a:lnTo>
                  <a:pt x="187440" y="61532"/>
                </a:lnTo>
                <a:lnTo>
                  <a:pt x="189254" y="67655"/>
                </a:lnTo>
                <a:lnTo>
                  <a:pt x="190462" y="73642"/>
                </a:lnTo>
                <a:lnTo>
                  <a:pt x="191269" y="79539"/>
                </a:lnTo>
                <a:lnTo>
                  <a:pt x="191806" y="85375"/>
                </a:lnTo>
                <a:lnTo>
                  <a:pt x="192165" y="91170"/>
                </a:lnTo>
                <a:lnTo>
                  <a:pt x="191609" y="97892"/>
                </a:lnTo>
                <a:lnTo>
                  <a:pt x="190446" y="105230"/>
                </a:lnTo>
                <a:lnTo>
                  <a:pt x="188876" y="112980"/>
                </a:lnTo>
                <a:lnTo>
                  <a:pt x="187036" y="121004"/>
                </a:lnTo>
                <a:lnTo>
                  <a:pt x="182875" y="137539"/>
                </a:lnTo>
                <a:lnTo>
                  <a:pt x="176070" y="162914"/>
                </a:lnTo>
                <a:lnTo>
                  <a:pt x="172148" y="171438"/>
                </a:lnTo>
                <a:lnTo>
                  <a:pt x="167153" y="179978"/>
                </a:lnTo>
                <a:lnTo>
                  <a:pt x="161442" y="188530"/>
                </a:lnTo>
                <a:lnTo>
                  <a:pt x="156047" y="196135"/>
                </a:lnTo>
                <a:lnTo>
                  <a:pt x="150862" y="203111"/>
                </a:lnTo>
                <a:lnTo>
                  <a:pt x="145818" y="209666"/>
                </a:lnTo>
                <a:lnTo>
                  <a:pt x="140869" y="216894"/>
                </a:lnTo>
                <a:lnTo>
                  <a:pt x="135982" y="224570"/>
                </a:lnTo>
                <a:lnTo>
                  <a:pt x="131135" y="232544"/>
                </a:lnTo>
                <a:lnTo>
                  <a:pt x="125524" y="239766"/>
                </a:lnTo>
                <a:lnTo>
                  <a:pt x="119401" y="246486"/>
                </a:lnTo>
                <a:lnTo>
                  <a:pt x="112938" y="252870"/>
                </a:lnTo>
                <a:lnTo>
                  <a:pt x="107836" y="258079"/>
                </a:lnTo>
                <a:lnTo>
                  <a:pt x="103640" y="262504"/>
                </a:lnTo>
                <a:lnTo>
                  <a:pt x="100049" y="266407"/>
                </a:lnTo>
                <a:lnTo>
                  <a:pt x="96068" y="269961"/>
                </a:lnTo>
                <a:lnTo>
                  <a:pt x="91826" y="273283"/>
                </a:lnTo>
                <a:lnTo>
                  <a:pt x="87412" y="276450"/>
                </a:lnTo>
                <a:lnTo>
                  <a:pt x="82880" y="278561"/>
                </a:lnTo>
                <a:lnTo>
                  <a:pt x="78272" y="279969"/>
                </a:lnTo>
                <a:lnTo>
                  <a:pt x="73613" y="280907"/>
                </a:lnTo>
                <a:lnTo>
                  <a:pt x="66319" y="284490"/>
                </a:lnTo>
                <a:lnTo>
                  <a:pt x="63263" y="286779"/>
                </a:lnTo>
                <a:lnTo>
                  <a:pt x="59638" y="288305"/>
                </a:lnTo>
                <a:lnTo>
                  <a:pt x="55633" y="289322"/>
                </a:lnTo>
                <a:lnTo>
                  <a:pt x="51377" y="290000"/>
                </a:lnTo>
                <a:lnTo>
                  <a:pt x="48538" y="289500"/>
                </a:lnTo>
                <a:lnTo>
                  <a:pt x="46647" y="288214"/>
                </a:lnTo>
                <a:lnTo>
                  <a:pt x="45385" y="286404"/>
                </a:lnTo>
                <a:lnTo>
                  <a:pt x="43750" y="285197"/>
                </a:lnTo>
                <a:lnTo>
                  <a:pt x="37657" y="282547"/>
                </a:lnTo>
                <a:lnTo>
                  <a:pt x="33141" y="278551"/>
                </a:lnTo>
                <a:lnTo>
                  <a:pt x="31619" y="276152"/>
                </a:lnTo>
                <a:lnTo>
                  <a:pt x="30604" y="273600"/>
                </a:lnTo>
                <a:lnTo>
                  <a:pt x="29928" y="270947"/>
                </a:lnTo>
                <a:lnTo>
                  <a:pt x="27060" y="265458"/>
                </a:lnTo>
                <a:lnTo>
                  <a:pt x="25184" y="262661"/>
                </a:lnTo>
                <a:lnTo>
                  <a:pt x="23933" y="258891"/>
                </a:lnTo>
                <a:lnTo>
                  <a:pt x="23098" y="254473"/>
                </a:lnTo>
                <a:lnTo>
                  <a:pt x="22542" y="249622"/>
                </a:lnTo>
                <a:lnTo>
                  <a:pt x="22966" y="245437"/>
                </a:lnTo>
                <a:lnTo>
                  <a:pt x="24042" y="241693"/>
                </a:lnTo>
                <a:lnTo>
                  <a:pt x="26560" y="234994"/>
                </a:lnTo>
                <a:lnTo>
                  <a:pt x="27680" y="228842"/>
                </a:lnTo>
                <a:lnTo>
                  <a:pt x="30293" y="222932"/>
                </a:lnTo>
                <a:lnTo>
                  <a:pt x="34895" y="216178"/>
                </a:lnTo>
                <a:lnTo>
                  <a:pt x="38345" y="211710"/>
                </a:lnTo>
                <a:lnTo>
                  <a:pt x="51495" y="195402"/>
                </a:lnTo>
                <a:lnTo>
                  <a:pt x="54173" y="193097"/>
                </a:lnTo>
                <a:lnTo>
                  <a:pt x="59266" y="190536"/>
                </a:lnTo>
                <a:lnTo>
                  <a:pt x="66293" y="186857"/>
                </a:lnTo>
                <a:lnTo>
                  <a:pt x="70389" y="184543"/>
                </a:lnTo>
                <a:lnTo>
                  <a:pt x="74707" y="183000"/>
                </a:lnTo>
                <a:lnTo>
                  <a:pt x="79174" y="181971"/>
                </a:lnTo>
                <a:lnTo>
                  <a:pt x="83738" y="181286"/>
                </a:lnTo>
                <a:lnTo>
                  <a:pt x="88369" y="180828"/>
                </a:lnTo>
                <a:lnTo>
                  <a:pt x="93044" y="180524"/>
                </a:lnTo>
                <a:lnTo>
                  <a:pt x="105092" y="180095"/>
                </a:lnTo>
                <a:lnTo>
                  <a:pt x="108161" y="180035"/>
                </a:lnTo>
                <a:lnTo>
                  <a:pt x="111795" y="180947"/>
                </a:lnTo>
                <a:lnTo>
                  <a:pt x="115804" y="182508"/>
                </a:lnTo>
                <a:lnTo>
                  <a:pt x="120065" y="184501"/>
                </a:lnTo>
                <a:lnTo>
                  <a:pt x="126916" y="189255"/>
                </a:lnTo>
                <a:lnTo>
                  <a:pt x="133401" y="194543"/>
                </a:lnTo>
                <a:lnTo>
                  <a:pt x="137353" y="197287"/>
                </a:lnTo>
                <a:lnTo>
                  <a:pt x="141575" y="200068"/>
                </a:lnTo>
                <a:lnTo>
                  <a:pt x="148383" y="208239"/>
                </a:lnTo>
                <a:lnTo>
                  <a:pt x="151309" y="213085"/>
                </a:lnTo>
                <a:lnTo>
                  <a:pt x="154847" y="217268"/>
                </a:lnTo>
                <a:lnTo>
                  <a:pt x="158794" y="221009"/>
                </a:lnTo>
                <a:lnTo>
                  <a:pt x="163013" y="224456"/>
                </a:lnTo>
                <a:lnTo>
                  <a:pt x="169817" y="230826"/>
                </a:lnTo>
                <a:lnTo>
                  <a:pt x="176280" y="236831"/>
                </a:lnTo>
                <a:lnTo>
                  <a:pt x="180226" y="239767"/>
                </a:lnTo>
                <a:lnTo>
                  <a:pt x="184444" y="242676"/>
                </a:lnTo>
                <a:lnTo>
                  <a:pt x="191248" y="245908"/>
                </a:lnTo>
                <a:lnTo>
                  <a:pt x="194174" y="246770"/>
                </a:lnTo>
                <a:lnTo>
                  <a:pt x="199541" y="250268"/>
                </a:lnTo>
                <a:lnTo>
                  <a:pt x="204573" y="254998"/>
                </a:lnTo>
                <a:lnTo>
                  <a:pt x="209454" y="260275"/>
                </a:lnTo>
                <a:lnTo>
                  <a:pt x="211867" y="262063"/>
                </a:lnTo>
                <a:lnTo>
                  <a:pt x="216665" y="264050"/>
                </a:lnTo>
                <a:lnTo>
                  <a:pt x="223828" y="265168"/>
                </a:lnTo>
                <a:lnTo>
                  <a:pt x="228596" y="265430"/>
                </a:lnTo>
                <a:lnTo>
                  <a:pt x="235743" y="2656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325"/>
          <p:cNvSpPr/>
          <p:nvPr/>
        </p:nvSpPr>
        <p:spPr>
          <a:xfrm>
            <a:off x="4886353" y="1371704"/>
            <a:ext cx="178566" cy="514243"/>
          </a:xfrm>
          <a:custGeom>
            <a:avLst/>
            <a:gdLst/>
            <a:ahLst/>
            <a:cxnLst/>
            <a:rect l="0" t="0" r="0" b="0"/>
            <a:pathLst>
              <a:path w="178566" h="514243">
                <a:moveTo>
                  <a:pt x="178565" y="8468"/>
                </a:moveTo>
                <a:lnTo>
                  <a:pt x="178565" y="248"/>
                </a:lnTo>
                <a:lnTo>
                  <a:pt x="174774" y="0"/>
                </a:lnTo>
                <a:lnTo>
                  <a:pt x="172862" y="918"/>
                </a:lnTo>
                <a:lnTo>
                  <a:pt x="168622" y="4477"/>
                </a:lnTo>
                <a:lnTo>
                  <a:pt x="164092" y="9234"/>
                </a:lnTo>
                <a:lnTo>
                  <a:pt x="159433" y="14524"/>
                </a:lnTo>
                <a:lnTo>
                  <a:pt x="154716" y="20050"/>
                </a:lnTo>
                <a:lnTo>
                  <a:pt x="151554" y="22856"/>
                </a:lnTo>
                <a:lnTo>
                  <a:pt x="147858" y="25680"/>
                </a:lnTo>
                <a:lnTo>
                  <a:pt x="143806" y="28516"/>
                </a:lnTo>
                <a:lnTo>
                  <a:pt x="139517" y="31358"/>
                </a:lnTo>
                <a:lnTo>
                  <a:pt x="130519" y="37056"/>
                </a:lnTo>
                <a:lnTo>
                  <a:pt x="102329" y="54189"/>
                </a:lnTo>
                <a:lnTo>
                  <a:pt x="98372" y="57999"/>
                </a:lnTo>
                <a:lnTo>
                  <a:pt x="94941" y="62444"/>
                </a:lnTo>
                <a:lnTo>
                  <a:pt x="91859" y="67312"/>
                </a:lnTo>
                <a:lnTo>
                  <a:pt x="86319" y="75261"/>
                </a:lnTo>
                <a:lnTo>
                  <a:pt x="81211" y="82921"/>
                </a:lnTo>
                <a:lnTo>
                  <a:pt x="76295" y="92676"/>
                </a:lnTo>
                <a:lnTo>
                  <a:pt x="73079" y="97944"/>
                </a:lnTo>
                <a:lnTo>
                  <a:pt x="69347" y="103361"/>
                </a:lnTo>
                <a:lnTo>
                  <a:pt x="65272" y="108878"/>
                </a:lnTo>
                <a:lnTo>
                  <a:pt x="61761" y="114460"/>
                </a:lnTo>
                <a:lnTo>
                  <a:pt x="58627" y="120087"/>
                </a:lnTo>
                <a:lnTo>
                  <a:pt x="55744" y="125743"/>
                </a:lnTo>
                <a:lnTo>
                  <a:pt x="50424" y="137108"/>
                </a:lnTo>
                <a:lnTo>
                  <a:pt x="45413" y="148509"/>
                </a:lnTo>
                <a:lnTo>
                  <a:pt x="40541" y="159926"/>
                </a:lnTo>
                <a:lnTo>
                  <a:pt x="37337" y="165637"/>
                </a:lnTo>
                <a:lnTo>
                  <a:pt x="33613" y="171350"/>
                </a:lnTo>
                <a:lnTo>
                  <a:pt x="29543" y="177064"/>
                </a:lnTo>
                <a:lnTo>
                  <a:pt x="26829" y="182778"/>
                </a:lnTo>
                <a:lnTo>
                  <a:pt x="23815" y="194207"/>
                </a:lnTo>
                <a:lnTo>
                  <a:pt x="20358" y="208176"/>
                </a:lnTo>
                <a:lnTo>
                  <a:pt x="11672" y="240428"/>
                </a:lnTo>
                <a:lnTo>
                  <a:pt x="10153" y="248833"/>
                </a:lnTo>
                <a:lnTo>
                  <a:pt x="9141" y="257294"/>
                </a:lnTo>
                <a:lnTo>
                  <a:pt x="8465" y="265792"/>
                </a:lnTo>
                <a:lnTo>
                  <a:pt x="7222" y="274315"/>
                </a:lnTo>
                <a:lnTo>
                  <a:pt x="5599" y="282854"/>
                </a:lnTo>
                <a:lnTo>
                  <a:pt x="3723" y="291405"/>
                </a:lnTo>
                <a:lnTo>
                  <a:pt x="2473" y="299962"/>
                </a:lnTo>
                <a:lnTo>
                  <a:pt x="1639" y="308525"/>
                </a:lnTo>
                <a:lnTo>
                  <a:pt x="1083" y="317091"/>
                </a:lnTo>
                <a:lnTo>
                  <a:pt x="713" y="325659"/>
                </a:lnTo>
                <a:lnTo>
                  <a:pt x="301" y="342800"/>
                </a:lnTo>
                <a:lnTo>
                  <a:pt x="0" y="394231"/>
                </a:lnTo>
                <a:lnTo>
                  <a:pt x="2101" y="408836"/>
                </a:lnTo>
                <a:lnTo>
                  <a:pt x="4887" y="421677"/>
                </a:lnTo>
                <a:lnTo>
                  <a:pt x="6125" y="433734"/>
                </a:lnTo>
                <a:lnTo>
                  <a:pt x="8792" y="445443"/>
                </a:lnTo>
                <a:lnTo>
                  <a:pt x="12623" y="456996"/>
                </a:lnTo>
                <a:lnTo>
                  <a:pt x="16971" y="468482"/>
                </a:lnTo>
                <a:lnTo>
                  <a:pt x="21550" y="477396"/>
                </a:lnTo>
                <a:lnTo>
                  <a:pt x="23882" y="481107"/>
                </a:lnTo>
                <a:lnTo>
                  <a:pt x="27024" y="484533"/>
                </a:lnTo>
                <a:lnTo>
                  <a:pt x="30707" y="487770"/>
                </a:lnTo>
                <a:lnTo>
                  <a:pt x="34750" y="490880"/>
                </a:lnTo>
                <a:lnTo>
                  <a:pt x="38238" y="493906"/>
                </a:lnTo>
                <a:lnTo>
                  <a:pt x="41358" y="496876"/>
                </a:lnTo>
                <a:lnTo>
                  <a:pt x="44231" y="499808"/>
                </a:lnTo>
                <a:lnTo>
                  <a:pt x="47734" y="502716"/>
                </a:lnTo>
                <a:lnTo>
                  <a:pt x="51657" y="505606"/>
                </a:lnTo>
                <a:lnTo>
                  <a:pt x="55860" y="508486"/>
                </a:lnTo>
                <a:lnTo>
                  <a:pt x="59456" y="510406"/>
                </a:lnTo>
                <a:lnTo>
                  <a:pt x="62646" y="511686"/>
                </a:lnTo>
                <a:lnTo>
                  <a:pt x="65567" y="512539"/>
                </a:lnTo>
                <a:lnTo>
                  <a:pt x="70930" y="513487"/>
                </a:lnTo>
                <a:lnTo>
                  <a:pt x="75958" y="513909"/>
                </a:lnTo>
                <a:lnTo>
                  <a:pt x="80839" y="514096"/>
                </a:lnTo>
                <a:lnTo>
                  <a:pt x="92828" y="514226"/>
                </a:lnTo>
                <a:lnTo>
                  <a:pt x="98570" y="514242"/>
                </a:lnTo>
                <a:lnTo>
                  <a:pt x="101472" y="511704"/>
                </a:lnTo>
                <a:lnTo>
                  <a:pt x="107128" y="5056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326"/>
          <p:cNvSpPr/>
          <p:nvPr/>
        </p:nvSpPr>
        <p:spPr>
          <a:xfrm>
            <a:off x="5053675" y="1500187"/>
            <a:ext cx="175551" cy="136754"/>
          </a:xfrm>
          <a:custGeom>
            <a:avLst/>
            <a:gdLst/>
            <a:ahLst/>
            <a:cxnLst/>
            <a:rect l="0" t="0" r="0" b="0"/>
            <a:pathLst>
              <a:path w="175551" h="136754">
                <a:moveTo>
                  <a:pt x="32675" y="0"/>
                </a:moveTo>
                <a:lnTo>
                  <a:pt x="36790" y="0"/>
                </a:lnTo>
                <a:lnTo>
                  <a:pt x="33374" y="0"/>
                </a:lnTo>
                <a:lnTo>
                  <a:pt x="33140" y="953"/>
                </a:lnTo>
                <a:lnTo>
                  <a:pt x="32881" y="4551"/>
                </a:lnTo>
                <a:lnTo>
                  <a:pt x="32736" y="7381"/>
                </a:lnTo>
                <a:lnTo>
                  <a:pt x="30585" y="10583"/>
                </a:lnTo>
                <a:lnTo>
                  <a:pt x="28900" y="12770"/>
                </a:lnTo>
                <a:lnTo>
                  <a:pt x="27777" y="15181"/>
                </a:lnTo>
                <a:lnTo>
                  <a:pt x="27028" y="17741"/>
                </a:lnTo>
                <a:lnTo>
                  <a:pt x="26530" y="20400"/>
                </a:lnTo>
                <a:lnTo>
                  <a:pt x="23815" y="26935"/>
                </a:lnTo>
                <a:lnTo>
                  <a:pt x="19624" y="36054"/>
                </a:lnTo>
                <a:lnTo>
                  <a:pt x="14450" y="46896"/>
                </a:lnTo>
                <a:lnTo>
                  <a:pt x="10999" y="56029"/>
                </a:lnTo>
                <a:lnTo>
                  <a:pt x="8699" y="64023"/>
                </a:lnTo>
                <a:lnTo>
                  <a:pt x="7167" y="71257"/>
                </a:lnTo>
                <a:lnTo>
                  <a:pt x="6144" y="77032"/>
                </a:lnTo>
                <a:lnTo>
                  <a:pt x="5462" y="81835"/>
                </a:lnTo>
                <a:lnTo>
                  <a:pt x="5008" y="85989"/>
                </a:lnTo>
                <a:lnTo>
                  <a:pt x="4706" y="89711"/>
                </a:lnTo>
                <a:lnTo>
                  <a:pt x="4503" y="93145"/>
                </a:lnTo>
                <a:lnTo>
                  <a:pt x="4369" y="96387"/>
                </a:lnTo>
                <a:lnTo>
                  <a:pt x="4219" y="105069"/>
                </a:lnTo>
                <a:lnTo>
                  <a:pt x="4179" y="110051"/>
                </a:lnTo>
                <a:lnTo>
                  <a:pt x="3359" y="114325"/>
                </a:lnTo>
                <a:lnTo>
                  <a:pt x="2018" y="118127"/>
                </a:lnTo>
                <a:lnTo>
                  <a:pt x="331" y="121614"/>
                </a:lnTo>
                <a:lnTo>
                  <a:pt x="0" y="123938"/>
                </a:lnTo>
                <a:lnTo>
                  <a:pt x="572" y="125488"/>
                </a:lnTo>
                <a:lnTo>
                  <a:pt x="1748" y="126521"/>
                </a:lnTo>
                <a:lnTo>
                  <a:pt x="2532" y="128163"/>
                </a:lnTo>
                <a:lnTo>
                  <a:pt x="3055" y="130209"/>
                </a:lnTo>
                <a:lnTo>
                  <a:pt x="3403" y="132526"/>
                </a:lnTo>
                <a:lnTo>
                  <a:pt x="4429" y="134071"/>
                </a:lnTo>
                <a:lnTo>
                  <a:pt x="5907" y="135101"/>
                </a:lnTo>
                <a:lnTo>
                  <a:pt x="9665" y="136245"/>
                </a:lnTo>
                <a:lnTo>
                  <a:pt x="13981" y="136753"/>
                </a:lnTo>
                <a:lnTo>
                  <a:pt x="16244" y="135936"/>
                </a:lnTo>
                <a:lnTo>
                  <a:pt x="20874" y="132489"/>
                </a:lnTo>
                <a:lnTo>
                  <a:pt x="24014" y="131188"/>
                </a:lnTo>
                <a:lnTo>
                  <a:pt x="27695" y="130322"/>
                </a:lnTo>
                <a:lnTo>
                  <a:pt x="31736" y="129744"/>
                </a:lnTo>
                <a:lnTo>
                  <a:pt x="36017" y="128406"/>
                </a:lnTo>
                <a:lnTo>
                  <a:pt x="40460" y="126561"/>
                </a:lnTo>
                <a:lnTo>
                  <a:pt x="45008" y="124379"/>
                </a:lnTo>
                <a:lnTo>
                  <a:pt x="49629" y="122924"/>
                </a:lnTo>
                <a:lnTo>
                  <a:pt x="54296" y="121955"/>
                </a:lnTo>
                <a:lnTo>
                  <a:pt x="58995" y="121308"/>
                </a:lnTo>
                <a:lnTo>
                  <a:pt x="63715" y="119925"/>
                </a:lnTo>
                <a:lnTo>
                  <a:pt x="68449" y="118050"/>
                </a:lnTo>
                <a:lnTo>
                  <a:pt x="73193" y="115847"/>
                </a:lnTo>
                <a:lnTo>
                  <a:pt x="77944" y="114379"/>
                </a:lnTo>
                <a:lnTo>
                  <a:pt x="82697" y="113400"/>
                </a:lnTo>
                <a:lnTo>
                  <a:pt x="87454" y="112748"/>
                </a:lnTo>
                <a:lnTo>
                  <a:pt x="93007" y="112313"/>
                </a:lnTo>
                <a:lnTo>
                  <a:pt x="99090" y="112023"/>
                </a:lnTo>
                <a:lnTo>
                  <a:pt x="116911" y="111615"/>
                </a:lnTo>
                <a:lnTo>
                  <a:pt x="122170" y="111557"/>
                </a:lnTo>
                <a:lnTo>
                  <a:pt x="127264" y="110567"/>
                </a:lnTo>
                <a:lnTo>
                  <a:pt x="132246" y="108954"/>
                </a:lnTo>
                <a:lnTo>
                  <a:pt x="137156" y="106926"/>
                </a:lnTo>
                <a:lnTo>
                  <a:pt x="142016" y="105574"/>
                </a:lnTo>
                <a:lnTo>
                  <a:pt x="146844" y="104673"/>
                </a:lnTo>
                <a:lnTo>
                  <a:pt x="158414" y="103226"/>
                </a:lnTo>
                <a:lnTo>
                  <a:pt x="160157" y="104060"/>
                </a:lnTo>
                <a:lnTo>
                  <a:pt x="164211" y="107527"/>
                </a:lnTo>
                <a:lnTo>
                  <a:pt x="166403" y="108832"/>
                </a:lnTo>
                <a:lnTo>
                  <a:pt x="170955" y="110282"/>
                </a:lnTo>
                <a:lnTo>
                  <a:pt x="175550" y="1114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327"/>
          <p:cNvSpPr/>
          <p:nvPr/>
        </p:nvSpPr>
        <p:spPr>
          <a:xfrm>
            <a:off x="5214937" y="1491615"/>
            <a:ext cx="7145" cy="300038"/>
          </a:xfrm>
          <a:custGeom>
            <a:avLst/>
            <a:gdLst/>
            <a:ahLst/>
            <a:cxnLst/>
            <a:rect l="0" t="0" r="0" b="0"/>
            <a:pathLst>
              <a:path w="7145" h="300038">
                <a:moveTo>
                  <a:pt x="0" y="0"/>
                </a:moveTo>
                <a:lnTo>
                  <a:pt x="0" y="253342"/>
                </a:lnTo>
                <a:lnTo>
                  <a:pt x="794" y="258430"/>
                </a:lnTo>
                <a:lnTo>
                  <a:pt x="2117" y="262774"/>
                </a:lnTo>
                <a:lnTo>
                  <a:pt x="3793" y="266622"/>
                </a:lnTo>
                <a:lnTo>
                  <a:pt x="4909" y="271093"/>
                </a:lnTo>
                <a:lnTo>
                  <a:pt x="5654" y="275979"/>
                </a:lnTo>
                <a:lnTo>
                  <a:pt x="6151" y="281141"/>
                </a:lnTo>
                <a:lnTo>
                  <a:pt x="6482" y="285534"/>
                </a:lnTo>
                <a:lnTo>
                  <a:pt x="6703" y="289416"/>
                </a:lnTo>
                <a:lnTo>
                  <a:pt x="7144" y="3000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328"/>
          <p:cNvSpPr/>
          <p:nvPr/>
        </p:nvSpPr>
        <p:spPr>
          <a:xfrm>
            <a:off x="5414962" y="1536055"/>
            <a:ext cx="132342" cy="264171"/>
          </a:xfrm>
          <a:custGeom>
            <a:avLst/>
            <a:gdLst/>
            <a:ahLst/>
            <a:cxnLst/>
            <a:rect l="0" t="0" r="0" b="0"/>
            <a:pathLst>
              <a:path w="132342" h="264171">
                <a:moveTo>
                  <a:pt x="0" y="32712"/>
                </a:moveTo>
                <a:lnTo>
                  <a:pt x="0" y="28161"/>
                </a:lnTo>
                <a:lnTo>
                  <a:pt x="794" y="26821"/>
                </a:lnTo>
                <a:lnTo>
                  <a:pt x="2117" y="25927"/>
                </a:lnTo>
                <a:lnTo>
                  <a:pt x="3793" y="25331"/>
                </a:lnTo>
                <a:lnTo>
                  <a:pt x="4909" y="23982"/>
                </a:lnTo>
                <a:lnTo>
                  <a:pt x="5654" y="22129"/>
                </a:lnTo>
                <a:lnTo>
                  <a:pt x="6151" y="19942"/>
                </a:lnTo>
                <a:lnTo>
                  <a:pt x="7276" y="18484"/>
                </a:lnTo>
                <a:lnTo>
                  <a:pt x="8820" y="17511"/>
                </a:lnTo>
                <a:lnTo>
                  <a:pt x="10642" y="16863"/>
                </a:lnTo>
                <a:lnTo>
                  <a:pt x="13445" y="15479"/>
                </a:lnTo>
                <a:lnTo>
                  <a:pt x="16901" y="13603"/>
                </a:lnTo>
                <a:lnTo>
                  <a:pt x="29350" y="6413"/>
                </a:lnTo>
                <a:lnTo>
                  <a:pt x="33854" y="3749"/>
                </a:lnTo>
                <a:lnTo>
                  <a:pt x="38444" y="1974"/>
                </a:lnTo>
                <a:lnTo>
                  <a:pt x="43092" y="790"/>
                </a:lnTo>
                <a:lnTo>
                  <a:pt x="47778" y="0"/>
                </a:lnTo>
                <a:lnTo>
                  <a:pt x="52489" y="427"/>
                </a:lnTo>
                <a:lnTo>
                  <a:pt x="57218" y="1664"/>
                </a:lnTo>
                <a:lnTo>
                  <a:pt x="61958" y="3441"/>
                </a:lnTo>
                <a:lnTo>
                  <a:pt x="65912" y="5578"/>
                </a:lnTo>
                <a:lnTo>
                  <a:pt x="69342" y="7955"/>
                </a:lnTo>
                <a:lnTo>
                  <a:pt x="72421" y="10493"/>
                </a:lnTo>
                <a:lnTo>
                  <a:pt x="75269" y="13137"/>
                </a:lnTo>
                <a:lnTo>
                  <a:pt x="77961" y="15852"/>
                </a:lnTo>
                <a:lnTo>
                  <a:pt x="80549" y="18614"/>
                </a:lnTo>
                <a:lnTo>
                  <a:pt x="82274" y="21409"/>
                </a:lnTo>
                <a:lnTo>
                  <a:pt x="84191" y="27053"/>
                </a:lnTo>
                <a:lnTo>
                  <a:pt x="85044" y="35277"/>
                </a:lnTo>
                <a:lnTo>
                  <a:pt x="85422" y="44330"/>
                </a:lnTo>
                <a:lnTo>
                  <a:pt x="85590" y="51528"/>
                </a:lnTo>
                <a:lnTo>
                  <a:pt x="84048" y="55734"/>
                </a:lnTo>
                <a:lnTo>
                  <a:pt x="81432" y="60442"/>
                </a:lnTo>
                <a:lnTo>
                  <a:pt x="78100" y="65486"/>
                </a:lnTo>
                <a:lnTo>
                  <a:pt x="74292" y="70754"/>
                </a:lnTo>
                <a:lnTo>
                  <a:pt x="70166" y="76171"/>
                </a:lnTo>
                <a:lnTo>
                  <a:pt x="58889" y="90356"/>
                </a:lnTo>
                <a:lnTo>
                  <a:pt x="44176" y="108233"/>
                </a:lnTo>
                <a:lnTo>
                  <a:pt x="40564" y="111635"/>
                </a:lnTo>
                <a:lnTo>
                  <a:pt x="37361" y="113902"/>
                </a:lnTo>
                <a:lnTo>
                  <a:pt x="34433" y="115414"/>
                </a:lnTo>
                <a:lnTo>
                  <a:pt x="31686" y="117374"/>
                </a:lnTo>
                <a:lnTo>
                  <a:pt x="29061" y="119634"/>
                </a:lnTo>
                <a:lnTo>
                  <a:pt x="26518" y="122092"/>
                </a:lnTo>
                <a:lnTo>
                  <a:pt x="24823" y="124684"/>
                </a:lnTo>
                <a:lnTo>
                  <a:pt x="23692" y="127364"/>
                </a:lnTo>
                <a:lnTo>
                  <a:pt x="21564" y="135101"/>
                </a:lnTo>
                <a:lnTo>
                  <a:pt x="25263" y="135440"/>
                </a:lnTo>
                <a:lnTo>
                  <a:pt x="31386" y="135540"/>
                </a:lnTo>
                <a:lnTo>
                  <a:pt x="42020" y="135570"/>
                </a:lnTo>
                <a:lnTo>
                  <a:pt x="45476" y="136526"/>
                </a:lnTo>
                <a:lnTo>
                  <a:pt x="48574" y="138117"/>
                </a:lnTo>
                <a:lnTo>
                  <a:pt x="51433" y="140129"/>
                </a:lnTo>
                <a:lnTo>
                  <a:pt x="55720" y="141471"/>
                </a:lnTo>
                <a:lnTo>
                  <a:pt x="60959" y="142366"/>
                </a:lnTo>
                <a:lnTo>
                  <a:pt x="66833" y="142962"/>
                </a:lnTo>
                <a:lnTo>
                  <a:pt x="72337" y="143359"/>
                </a:lnTo>
                <a:lnTo>
                  <a:pt x="82686" y="143801"/>
                </a:lnTo>
                <a:lnTo>
                  <a:pt x="97436" y="144050"/>
                </a:lnTo>
                <a:lnTo>
                  <a:pt x="102264" y="145037"/>
                </a:lnTo>
                <a:lnTo>
                  <a:pt x="107069" y="146648"/>
                </a:lnTo>
                <a:lnTo>
                  <a:pt x="111861" y="148674"/>
                </a:lnTo>
                <a:lnTo>
                  <a:pt x="115849" y="150978"/>
                </a:lnTo>
                <a:lnTo>
                  <a:pt x="119302" y="153466"/>
                </a:lnTo>
                <a:lnTo>
                  <a:pt x="122397" y="156077"/>
                </a:lnTo>
                <a:lnTo>
                  <a:pt x="124460" y="159723"/>
                </a:lnTo>
                <a:lnTo>
                  <a:pt x="125837" y="164059"/>
                </a:lnTo>
                <a:lnTo>
                  <a:pt x="126753" y="168854"/>
                </a:lnTo>
                <a:lnTo>
                  <a:pt x="129889" y="176722"/>
                </a:lnTo>
                <a:lnTo>
                  <a:pt x="131837" y="180154"/>
                </a:lnTo>
                <a:lnTo>
                  <a:pt x="132341" y="184346"/>
                </a:lnTo>
                <a:lnTo>
                  <a:pt x="131884" y="189047"/>
                </a:lnTo>
                <a:lnTo>
                  <a:pt x="130785" y="194085"/>
                </a:lnTo>
                <a:lnTo>
                  <a:pt x="127448" y="202223"/>
                </a:lnTo>
                <a:lnTo>
                  <a:pt x="123318" y="209968"/>
                </a:lnTo>
                <a:lnTo>
                  <a:pt x="121106" y="214700"/>
                </a:lnTo>
                <a:lnTo>
                  <a:pt x="118837" y="219760"/>
                </a:lnTo>
                <a:lnTo>
                  <a:pt x="115737" y="224086"/>
                </a:lnTo>
                <a:lnTo>
                  <a:pt x="112084" y="227922"/>
                </a:lnTo>
                <a:lnTo>
                  <a:pt x="108060" y="231432"/>
                </a:lnTo>
                <a:lnTo>
                  <a:pt x="104583" y="234725"/>
                </a:lnTo>
                <a:lnTo>
                  <a:pt x="101472" y="237872"/>
                </a:lnTo>
                <a:lnTo>
                  <a:pt x="98605" y="240923"/>
                </a:lnTo>
                <a:lnTo>
                  <a:pt x="95105" y="243909"/>
                </a:lnTo>
                <a:lnTo>
                  <a:pt x="91185" y="246853"/>
                </a:lnTo>
                <a:lnTo>
                  <a:pt x="86984" y="249768"/>
                </a:lnTo>
                <a:lnTo>
                  <a:pt x="83389" y="252663"/>
                </a:lnTo>
                <a:lnTo>
                  <a:pt x="80199" y="255546"/>
                </a:lnTo>
                <a:lnTo>
                  <a:pt x="77279" y="258421"/>
                </a:lnTo>
                <a:lnTo>
                  <a:pt x="74538" y="260337"/>
                </a:lnTo>
                <a:lnTo>
                  <a:pt x="71917" y="261615"/>
                </a:lnTo>
                <a:lnTo>
                  <a:pt x="69376" y="262466"/>
                </a:lnTo>
                <a:lnTo>
                  <a:pt x="66889" y="263034"/>
                </a:lnTo>
                <a:lnTo>
                  <a:pt x="64436" y="263413"/>
                </a:lnTo>
                <a:lnTo>
                  <a:pt x="62008" y="263665"/>
                </a:lnTo>
                <a:lnTo>
                  <a:pt x="59594" y="263833"/>
                </a:lnTo>
                <a:lnTo>
                  <a:pt x="51426" y="264125"/>
                </a:lnTo>
                <a:lnTo>
                  <a:pt x="42863" y="2641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329"/>
          <p:cNvSpPr/>
          <p:nvPr/>
        </p:nvSpPr>
        <p:spPr>
          <a:xfrm>
            <a:off x="5550693" y="1431712"/>
            <a:ext cx="171113" cy="368514"/>
          </a:xfrm>
          <a:custGeom>
            <a:avLst/>
            <a:gdLst/>
            <a:ahLst/>
            <a:cxnLst/>
            <a:rect l="0" t="0" r="0" b="0"/>
            <a:pathLst>
              <a:path w="171113" h="368514">
                <a:moveTo>
                  <a:pt x="0" y="8468"/>
                </a:moveTo>
                <a:lnTo>
                  <a:pt x="6151" y="1087"/>
                </a:lnTo>
                <a:lnTo>
                  <a:pt x="8820" y="425"/>
                </a:lnTo>
                <a:lnTo>
                  <a:pt x="12651" y="131"/>
                </a:lnTo>
                <a:lnTo>
                  <a:pt x="17001" y="0"/>
                </a:lnTo>
                <a:lnTo>
                  <a:pt x="19271" y="917"/>
                </a:lnTo>
                <a:lnTo>
                  <a:pt x="23911" y="4477"/>
                </a:lnTo>
                <a:lnTo>
                  <a:pt x="27053" y="5807"/>
                </a:lnTo>
                <a:lnTo>
                  <a:pt x="30736" y="6694"/>
                </a:lnTo>
                <a:lnTo>
                  <a:pt x="34778" y="7285"/>
                </a:lnTo>
                <a:lnTo>
                  <a:pt x="38267" y="8632"/>
                </a:lnTo>
                <a:lnTo>
                  <a:pt x="41386" y="10482"/>
                </a:lnTo>
                <a:lnTo>
                  <a:pt x="44260" y="12668"/>
                </a:lnTo>
                <a:lnTo>
                  <a:pt x="47763" y="15078"/>
                </a:lnTo>
                <a:lnTo>
                  <a:pt x="55889" y="20296"/>
                </a:lnTo>
                <a:lnTo>
                  <a:pt x="60278" y="23973"/>
                </a:lnTo>
                <a:lnTo>
                  <a:pt x="64792" y="28329"/>
                </a:lnTo>
                <a:lnTo>
                  <a:pt x="69389" y="33139"/>
                </a:lnTo>
                <a:lnTo>
                  <a:pt x="74040" y="37298"/>
                </a:lnTo>
                <a:lnTo>
                  <a:pt x="78729" y="41023"/>
                </a:lnTo>
                <a:lnTo>
                  <a:pt x="83442" y="44458"/>
                </a:lnTo>
                <a:lnTo>
                  <a:pt x="88172" y="48654"/>
                </a:lnTo>
                <a:lnTo>
                  <a:pt x="92913" y="53356"/>
                </a:lnTo>
                <a:lnTo>
                  <a:pt x="97661" y="58396"/>
                </a:lnTo>
                <a:lnTo>
                  <a:pt x="101620" y="63660"/>
                </a:lnTo>
                <a:lnTo>
                  <a:pt x="105053" y="69075"/>
                </a:lnTo>
                <a:lnTo>
                  <a:pt x="108136" y="74590"/>
                </a:lnTo>
                <a:lnTo>
                  <a:pt x="111778" y="80172"/>
                </a:lnTo>
                <a:lnTo>
                  <a:pt x="115794" y="85798"/>
                </a:lnTo>
                <a:lnTo>
                  <a:pt x="120058" y="91454"/>
                </a:lnTo>
                <a:lnTo>
                  <a:pt x="123695" y="98082"/>
                </a:lnTo>
                <a:lnTo>
                  <a:pt x="126913" y="105358"/>
                </a:lnTo>
                <a:lnTo>
                  <a:pt x="132606" y="120110"/>
                </a:lnTo>
                <a:lnTo>
                  <a:pt x="137782" y="133017"/>
                </a:lnTo>
                <a:lnTo>
                  <a:pt x="141068" y="139125"/>
                </a:lnTo>
                <a:lnTo>
                  <a:pt x="144845" y="145103"/>
                </a:lnTo>
                <a:lnTo>
                  <a:pt x="148951" y="150993"/>
                </a:lnTo>
                <a:lnTo>
                  <a:pt x="152482" y="156824"/>
                </a:lnTo>
                <a:lnTo>
                  <a:pt x="155630" y="162617"/>
                </a:lnTo>
                <a:lnTo>
                  <a:pt x="158522" y="168384"/>
                </a:lnTo>
                <a:lnTo>
                  <a:pt x="160451" y="175086"/>
                </a:lnTo>
                <a:lnTo>
                  <a:pt x="161736" y="182411"/>
                </a:lnTo>
                <a:lnTo>
                  <a:pt x="162593" y="190153"/>
                </a:lnTo>
                <a:lnTo>
                  <a:pt x="163958" y="197218"/>
                </a:lnTo>
                <a:lnTo>
                  <a:pt x="165662" y="203834"/>
                </a:lnTo>
                <a:lnTo>
                  <a:pt x="167591" y="210149"/>
                </a:lnTo>
                <a:lnTo>
                  <a:pt x="168877" y="216265"/>
                </a:lnTo>
                <a:lnTo>
                  <a:pt x="169735" y="222247"/>
                </a:lnTo>
                <a:lnTo>
                  <a:pt x="170307" y="228139"/>
                </a:lnTo>
                <a:lnTo>
                  <a:pt x="170688" y="234925"/>
                </a:lnTo>
                <a:lnTo>
                  <a:pt x="170942" y="242307"/>
                </a:lnTo>
                <a:lnTo>
                  <a:pt x="171112" y="250085"/>
                </a:lnTo>
                <a:lnTo>
                  <a:pt x="170431" y="257176"/>
                </a:lnTo>
                <a:lnTo>
                  <a:pt x="169183" y="263808"/>
                </a:lnTo>
                <a:lnTo>
                  <a:pt x="167558" y="270135"/>
                </a:lnTo>
                <a:lnTo>
                  <a:pt x="165680" y="276257"/>
                </a:lnTo>
                <a:lnTo>
                  <a:pt x="163635" y="282244"/>
                </a:lnTo>
                <a:lnTo>
                  <a:pt x="161478" y="288140"/>
                </a:lnTo>
                <a:lnTo>
                  <a:pt x="156964" y="299772"/>
                </a:lnTo>
                <a:lnTo>
                  <a:pt x="140482" y="339928"/>
                </a:lnTo>
                <a:lnTo>
                  <a:pt x="137312" y="344694"/>
                </a:lnTo>
                <a:lnTo>
                  <a:pt x="133610" y="348823"/>
                </a:lnTo>
                <a:lnTo>
                  <a:pt x="129555" y="352529"/>
                </a:lnTo>
                <a:lnTo>
                  <a:pt x="126851" y="355952"/>
                </a:lnTo>
                <a:lnTo>
                  <a:pt x="125048" y="359186"/>
                </a:lnTo>
                <a:lnTo>
                  <a:pt x="123847" y="362295"/>
                </a:lnTo>
                <a:lnTo>
                  <a:pt x="122253" y="364368"/>
                </a:lnTo>
                <a:lnTo>
                  <a:pt x="120396" y="365749"/>
                </a:lnTo>
                <a:lnTo>
                  <a:pt x="115504" y="367967"/>
                </a:lnTo>
                <a:lnTo>
                  <a:pt x="110865" y="368351"/>
                </a:lnTo>
                <a:lnTo>
                  <a:pt x="107157" y="3685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330"/>
          <p:cNvSpPr/>
          <p:nvPr/>
        </p:nvSpPr>
        <p:spPr>
          <a:xfrm>
            <a:off x="5789745" y="1397317"/>
            <a:ext cx="139568" cy="437199"/>
          </a:xfrm>
          <a:custGeom>
            <a:avLst/>
            <a:gdLst/>
            <a:ahLst/>
            <a:cxnLst/>
            <a:rect l="0" t="0" r="0" b="0"/>
            <a:pathLst>
              <a:path w="139568" h="437199">
                <a:moveTo>
                  <a:pt x="125280" y="0"/>
                </a:moveTo>
                <a:lnTo>
                  <a:pt x="114369" y="0"/>
                </a:lnTo>
                <a:lnTo>
                  <a:pt x="113244" y="1905"/>
                </a:lnTo>
                <a:lnTo>
                  <a:pt x="110866" y="12735"/>
                </a:lnTo>
                <a:lnTo>
                  <a:pt x="107496" y="19313"/>
                </a:lnTo>
                <a:lnTo>
                  <a:pt x="104693" y="22400"/>
                </a:lnTo>
                <a:lnTo>
                  <a:pt x="101237" y="25411"/>
                </a:lnTo>
                <a:lnTo>
                  <a:pt x="97344" y="28371"/>
                </a:lnTo>
                <a:lnTo>
                  <a:pt x="93957" y="32249"/>
                </a:lnTo>
                <a:lnTo>
                  <a:pt x="90904" y="36739"/>
                </a:lnTo>
                <a:lnTo>
                  <a:pt x="88075" y="41638"/>
                </a:lnTo>
                <a:lnTo>
                  <a:pt x="84602" y="46809"/>
                </a:lnTo>
                <a:lnTo>
                  <a:pt x="80699" y="52161"/>
                </a:lnTo>
                <a:lnTo>
                  <a:pt x="76508" y="57634"/>
                </a:lnTo>
                <a:lnTo>
                  <a:pt x="72922" y="63188"/>
                </a:lnTo>
                <a:lnTo>
                  <a:pt x="69738" y="68795"/>
                </a:lnTo>
                <a:lnTo>
                  <a:pt x="66820" y="74438"/>
                </a:lnTo>
                <a:lnTo>
                  <a:pt x="64082" y="81058"/>
                </a:lnTo>
                <a:lnTo>
                  <a:pt x="61462" y="88329"/>
                </a:lnTo>
                <a:lnTo>
                  <a:pt x="58922" y="96033"/>
                </a:lnTo>
                <a:lnTo>
                  <a:pt x="55642" y="103075"/>
                </a:lnTo>
                <a:lnTo>
                  <a:pt x="51867" y="109674"/>
                </a:lnTo>
                <a:lnTo>
                  <a:pt x="47763" y="115979"/>
                </a:lnTo>
                <a:lnTo>
                  <a:pt x="44234" y="123039"/>
                </a:lnTo>
                <a:lnTo>
                  <a:pt x="41086" y="130604"/>
                </a:lnTo>
                <a:lnTo>
                  <a:pt x="38195" y="138504"/>
                </a:lnTo>
                <a:lnTo>
                  <a:pt x="35473" y="146629"/>
                </a:lnTo>
                <a:lnTo>
                  <a:pt x="30333" y="163276"/>
                </a:lnTo>
                <a:lnTo>
                  <a:pt x="22976" y="188713"/>
                </a:lnTo>
                <a:lnTo>
                  <a:pt x="20565" y="198199"/>
                </a:lnTo>
                <a:lnTo>
                  <a:pt x="13379" y="228800"/>
                </a:lnTo>
                <a:lnTo>
                  <a:pt x="8606" y="247421"/>
                </a:lnTo>
                <a:lnTo>
                  <a:pt x="7017" y="256388"/>
                </a:lnTo>
                <a:lnTo>
                  <a:pt x="5957" y="265223"/>
                </a:lnTo>
                <a:lnTo>
                  <a:pt x="5250" y="273970"/>
                </a:lnTo>
                <a:lnTo>
                  <a:pt x="3985" y="282659"/>
                </a:lnTo>
                <a:lnTo>
                  <a:pt x="2348" y="291309"/>
                </a:lnTo>
                <a:lnTo>
                  <a:pt x="463" y="299934"/>
                </a:lnTo>
                <a:lnTo>
                  <a:pt x="0" y="310446"/>
                </a:lnTo>
                <a:lnTo>
                  <a:pt x="485" y="322217"/>
                </a:lnTo>
                <a:lnTo>
                  <a:pt x="1602" y="334826"/>
                </a:lnTo>
                <a:lnTo>
                  <a:pt x="2347" y="346090"/>
                </a:lnTo>
                <a:lnTo>
                  <a:pt x="2843" y="356457"/>
                </a:lnTo>
                <a:lnTo>
                  <a:pt x="3174" y="366225"/>
                </a:lnTo>
                <a:lnTo>
                  <a:pt x="4983" y="373690"/>
                </a:lnTo>
                <a:lnTo>
                  <a:pt x="7775" y="379619"/>
                </a:lnTo>
                <a:lnTo>
                  <a:pt x="11225" y="384525"/>
                </a:lnTo>
                <a:lnTo>
                  <a:pt x="14318" y="389700"/>
                </a:lnTo>
                <a:lnTo>
                  <a:pt x="17175" y="395055"/>
                </a:lnTo>
                <a:lnTo>
                  <a:pt x="19872" y="400530"/>
                </a:lnTo>
                <a:lnTo>
                  <a:pt x="23258" y="405133"/>
                </a:lnTo>
                <a:lnTo>
                  <a:pt x="27102" y="409153"/>
                </a:lnTo>
                <a:lnTo>
                  <a:pt x="31253" y="412787"/>
                </a:lnTo>
                <a:lnTo>
                  <a:pt x="35608" y="416161"/>
                </a:lnTo>
                <a:lnTo>
                  <a:pt x="40099" y="419363"/>
                </a:lnTo>
                <a:lnTo>
                  <a:pt x="44680" y="422450"/>
                </a:lnTo>
                <a:lnTo>
                  <a:pt x="48528" y="424509"/>
                </a:lnTo>
                <a:lnTo>
                  <a:pt x="51887" y="425881"/>
                </a:lnTo>
                <a:lnTo>
                  <a:pt x="54920" y="426796"/>
                </a:lnTo>
                <a:lnTo>
                  <a:pt x="58530" y="428358"/>
                </a:lnTo>
                <a:lnTo>
                  <a:pt x="62523" y="430352"/>
                </a:lnTo>
                <a:lnTo>
                  <a:pt x="66774" y="432634"/>
                </a:lnTo>
                <a:lnTo>
                  <a:pt x="71194" y="434155"/>
                </a:lnTo>
                <a:lnTo>
                  <a:pt x="75729" y="435169"/>
                </a:lnTo>
                <a:lnTo>
                  <a:pt x="80340" y="435845"/>
                </a:lnTo>
                <a:lnTo>
                  <a:pt x="85001" y="436296"/>
                </a:lnTo>
                <a:lnTo>
                  <a:pt x="89696" y="436597"/>
                </a:lnTo>
                <a:lnTo>
                  <a:pt x="99146" y="436931"/>
                </a:lnTo>
                <a:lnTo>
                  <a:pt x="131337" y="437191"/>
                </a:lnTo>
                <a:lnTo>
                  <a:pt x="139567" y="4371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331"/>
          <p:cNvSpPr/>
          <p:nvPr/>
        </p:nvSpPr>
        <p:spPr>
          <a:xfrm>
            <a:off x="5923580" y="1491968"/>
            <a:ext cx="162896" cy="256823"/>
          </a:xfrm>
          <a:custGeom>
            <a:avLst/>
            <a:gdLst/>
            <a:ahLst/>
            <a:cxnLst/>
            <a:rect l="0" t="0" r="0" b="0"/>
            <a:pathLst>
              <a:path w="162896" h="256823">
                <a:moveTo>
                  <a:pt x="34307" y="8219"/>
                </a:moveTo>
                <a:lnTo>
                  <a:pt x="40458" y="8219"/>
                </a:lnTo>
                <a:lnTo>
                  <a:pt x="45243" y="5679"/>
                </a:lnTo>
                <a:lnTo>
                  <a:pt x="48741" y="3668"/>
                </a:lnTo>
                <a:lnTo>
                  <a:pt x="53455" y="2328"/>
                </a:lnTo>
                <a:lnTo>
                  <a:pt x="58979" y="1434"/>
                </a:lnTo>
                <a:lnTo>
                  <a:pt x="65042" y="838"/>
                </a:lnTo>
                <a:lnTo>
                  <a:pt x="70672" y="441"/>
                </a:lnTo>
                <a:lnTo>
                  <a:pt x="81161" y="0"/>
                </a:lnTo>
                <a:lnTo>
                  <a:pt x="86181" y="834"/>
                </a:lnTo>
                <a:lnTo>
                  <a:pt x="91114" y="2343"/>
                </a:lnTo>
                <a:lnTo>
                  <a:pt x="95991" y="4302"/>
                </a:lnTo>
                <a:lnTo>
                  <a:pt x="100036" y="6560"/>
                </a:lnTo>
                <a:lnTo>
                  <a:pt x="103527" y="9018"/>
                </a:lnTo>
                <a:lnTo>
                  <a:pt x="106647" y="11609"/>
                </a:lnTo>
                <a:lnTo>
                  <a:pt x="110315" y="14289"/>
                </a:lnTo>
                <a:lnTo>
                  <a:pt x="114347" y="17028"/>
                </a:lnTo>
                <a:lnTo>
                  <a:pt x="118624" y="19807"/>
                </a:lnTo>
                <a:lnTo>
                  <a:pt x="122269" y="22612"/>
                </a:lnTo>
                <a:lnTo>
                  <a:pt x="125492" y="25434"/>
                </a:lnTo>
                <a:lnTo>
                  <a:pt x="128435" y="28268"/>
                </a:lnTo>
                <a:lnTo>
                  <a:pt x="131984" y="32063"/>
                </a:lnTo>
                <a:lnTo>
                  <a:pt x="140161" y="41359"/>
                </a:lnTo>
                <a:lnTo>
                  <a:pt x="142976" y="46505"/>
                </a:lnTo>
                <a:lnTo>
                  <a:pt x="144853" y="51840"/>
                </a:lnTo>
                <a:lnTo>
                  <a:pt x="146104" y="57302"/>
                </a:lnTo>
                <a:lnTo>
                  <a:pt x="146939" y="62849"/>
                </a:lnTo>
                <a:lnTo>
                  <a:pt x="147495" y="68451"/>
                </a:lnTo>
                <a:lnTo>
                  <a:pt x="147866" y="74092"/>
                </a:lnTo>
                <a:lnTo>
                  <a:pt x="148113" y="79757"/>
                </a:lnTo>
                <a:lnTo>
                  <a:pt x="148387" y="91131"/>
                </a:lnTo>
                <a:lnTo>
                  <a:pt x="148588" y="132761"/>
                </a:lnTo>
                <a:lnTo>
                  <a:pt x="147800" y="138872"/>
                </a:lnTo>
                <a:lnTo>
                  <a:pt x="146482" y="144851"/>
                </a:lnTo>
                <a:lnTo>
                  <a:pt x="144810" y="150742"/>
                </a:lnTo>
                <a:lnTo>
                  <a:pt x="142900" y="156575"/>
                </a:lnTo>
                <a:lnTo>
                  <a:pt x="140833" y="162368"/>
                </a:lnTo>
                <a:lnTo>
                  <a:pt x="136421" y="173885"/>
                </a:lnTo>
                <a:lnTo>
                  <a:pt x="131814" y="185353"/>
                </a:lnTo>
                <a:lnTo>
                  <a:pt x="129474" y="190126"/>
                </a:lnTo>
                <a:lnTo>
                  <a:pt x="124758" y="197969"/>
                </a:lnTo>
                <a:lnTo>
                  <a:pt x="121595" y="202347"/>
                </a:lnTo>
                <a:lnTo>
                  <a:pt x="117900" y="207170"/>
                </a:lnTo>
                <a:lnTo>
                  <a:pt x="107229" y="220520"/>
                </a:lnTo>
                <a:lnTo>
                  <a:pt x="96513" y="233564"/>
                </a:lnTo>
                <a:lnTo>
                  <a:pt x="93240" y="236554"/>
                </a:lnTo>
                <a:lnTo>
                  <a:pt x="89471" y="239500"/>
                </a:lnTo>
                <a:lnTo>
                  <a:pt x="85371" y="242416"/>
                </a:lnTo>
                <a:lnTo>
                  <a:pt x="81843" y="244361"/>
                </a:lnTo>
                <a:lnTo>
                  <a:pt x="78698" y="245657"/>
                </a:lnTo>
                <a:lnTo>
                  <a:pt x="75807" y="246521"/>
                </a:lnTo>
                <a:lnTo>
                  <a:pt x="73086" y="248050"/>
                </a:lnTo>
                <a:lnTo>
                  <a:pt x="70479" y="250021"/>
                </a:lnTo>
                <a:lnTo>
                  <a:pt x="67946" y="252288"/>
                </a:lnTo>
                <a:lnTo>
                  <a:pt x="64671" y="253799"/>
                </a:lnTo>
                <a:lnTo>
                  <a:pt x="60900" y="254807"/>
                </a:lnTo>
                <a:lnTo>
                  <a:pt x="56798" y="255478"/>
                </a:lnTo>
                <a:lnTo>
                  <a:pt x="53269" y="255926"/>
                </a:lnTo>
                <a:lnTo>
                  <a:pt x="50124" y="256225"/>
                </a:lnTo>
                <a:lnTo>
                  <a:pt x="47233" y="256424"/>
                </a:lnTo>
                <a:lnTo>
                  <a:pt x="41904" y="256645"/>
                </a:lnTo>
                <a:lnTo>
                  <a:pt x="32016" y="256787"/>
                </a:lnTo>
                <a:lnTo>
                  <a:pt x="24809" y="256811"/>
                </a:lnTo>
                <a:lnTo>
                  <a:pt x="22418" y="255862"/>
                </a:lnTo>
                <a:lnTo>
                  <a:pt x="17646" y="252268"/>
                </a:lnTo>
                <a:lnTo>
                  <a:pt x="12879" y="250035"/>
                </a:lnTo>
                <a:lnTo>
                  <a:pt x="10497" y="249440"/>
                </a:lnTo>
                <a:lnTo>
                  <a:pt x="5734" y="246238"/>
                </a:lnTo>
                <a:lnTo>
                  <a:pt x="0" y="240973"/>
                </a:lnTo>
                <a:lnTo>
                  <a:pt x="323" y="237683"/>
                </a:lnTo>
                <a:lnTo>
                  <a:pt x="1333" y="232633"/>
                </a:lnTo>
                <a:lnTo>
                  <a:pt x="2799" y="226408"/>
                </a:lnTo>
                <a:lnTo>
                  <a:pt x="5364" y="221306"/>
                </a:lnTo>
                <a:lnTo>
                  <a:pt x="8662" y="216952"/>
                </a:lnTo>
                <a:lnTo>
                  <a:pt x="12447" y="213097"/>
                </a:lnTo>
                <a:lnTo>
                  <a:pt x="15765" y="209574"/>
                </a:lnTo>
                <a:lnTo>
                  <a:pt x="21569" y="203120"/>
                </a:lnTo>
                <a:lnTo>
                  <a:pt x="25021" y="201018"/>
                </a:lnTo>
                <a:lnTo>
                  <a:pt x="28910" y="199617"/>
                </a:lnTo>
                <a:lnTo>
                  <a:pt x="33091" y="198683"/>
                </a:lnTo>
                <a:lnTo>
                  <a:pt x="37465" y="197107"/>
                </a:lnTo>
                <a:lnTo>
                  <a:pt x="41969" y="195105"/>
                </a:lnTo>
                <a:lnTo>
                  <a:pt x="46558" y="192817"/>
                </a:lnTo>
                <a:lnTo>
                  <a:pt x="51206" y="191292"/>
                </a:lnTo>
                <a:lnTo>
                  <a:pt x="55892" y="190275"/>
                </a:lnTo>
                <a:lnTo>
                  <a:pt x="60603" y="189597"/>
                </a:lnTo>
                <a:lnTo>
                  <a:pt x="65332" y="189145"/>
                </a:lnTo>
                <a:lnTo>
                  <a:pt x="70072" y="188844"/>
                </a:lnTo>
                <a:lnTo>
                  <a:pt x="79571" y="188509"/>
                </a:lnTo>
                <a:lnTo>
                  <a:pt x="89085" y="188361"/>
                </a:lnTo>
                <a:lnTo>
                  <a:pt x="93844" y="189274"/>
                </a:lnTo>
                <a:lnTo>
                  <a:pt x="98605" y="190835"/>
                </a:lnTo>
                <a:lnTo>
                  <a:pt x="103366" y="192828"/>
                </a:lnTo>
                <a:lnTo>
                  <a:pt x="108127" y="195109"/>
                </a:lnTo>
                <a:lnTo>
                  <a:pt x="112890" y="197582"/>
                </a:lnTo>
                <a:lnTo>
                  <a:pt x="117652" y="200184"/>
                </a:lnTo>
                <a:lnTo>
                  <a:pt x="121620" y="202871"/>
                </a:lnTo>
                <a:lnTo>
                  <a:pt x="125059" y="205614"/>
                </a:lnTo>
                <a:lnTo>
                  <a:pt x="128147" y="208396"/>
                </a:lnTo>
                <a:lnTo>
                  <a:pt x="130998" y="211203"/>
                </a:lnTo>
                <a:lnTo>
                  <a:pt x="133692" y="214027"/>
                </a:lnTo>
                <a:lnTo>
                  <a:pt x="136283" y="216862"/>
                </a:lnTo>
                <a:lnTo>
                  <a:pt x="141278" y="222552"/>
                </a:lnTo>
                <a:lnTo>
                  <a:pt x="143721" y="225402"/>
                </a:lnTo>
                <a:lnTo>
                  <a:pt x="145349" y="228256"/>
                </a:lnTo>
                <a:lnTo>
                  <a:pt x="147159" y="233966"/>
                </a:lnTo>
                <a:lnTo>
                  <a:pt x="150080" y="239679"/>
                </a:lnTo>
                <a:lnTo>
                  <a:pt x="154024" y="245393"/>
                </a:lnTo>
                <a:lnTo>
                  <a:pt x="156188" y="248250"/>
                </a:lnTo>
                <a:lnTo>
                  <a:pt x="162895" y="2568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332"/>
          <p:cNvSpPr/>
          <p:nvPr/>
        </p:nvSpPr>
        <p:spPr>
          <a:xfrm>
            <a:off x="6237610" y="1474469"/>
            <a:ext cx="152733" cy="274309"/>
          </a:xfrm>
          <a:custGeom>
            <a:avLst/>
            <a:gdLst/>
            <a:ahLst/>
            <a:cxnLst/>
            <a:rect l="0" t="0" r="0" b="0"/>
            <a:pathLst>
              <a:path w="152733" h="274309">
                <a:moveTo>
                  <a:pt x="63177" y="25718"/>
                </a:moveTo>
                <a:lnTo>
                  <a:pt x="63177" y="21167"/>
                </a:lnTo>
                <a:lnTo>
                  <a:pt x="62383" y="19827"/>
                </a:lnTo>
                <a:lnTo>
                  <a:pt x="61060" y="18933"/>
                </a:lnTo>
                <a:lnTo>
                  <a:pt x="59385" y="18337"/>
                </a:lnTo>
                <a:lnTo>
                  <a:pt x="58267" y="16988"/>
                </a:lnTo>
                <a:lnTo>
                  <a:pt x="57522" y="15135"/>
                </a:lnTo>
                <a:lnTo>
                  <a:pt x="57026" y="12948"/>
                </a:lnTo>
                <a:lnTo>
                  <a:pt x="55901" y="11490"/>
                </a:lnTo>
                <a:lnTo>
                  <a:pt x="54358" y="10517"/>
                </a:lnTo>
                <a:lnTo>
                  <a:pt x="50526" y="9437"/>
                </a:lnTo>
                <a:lnTo>
                  <a:pt x="46178" y="8957"/>
                </a:lnTo>
                <a:lnTo>
                  <a:pt x="43906" y="9781"/>
                </a:lnTo>
                <a:lnTo>
                  <a:pt x="39266" y="13238"/>
                </a:lnTo>
                <a:lnTo>
                  <a:pt x="34558" y="17949"/>
                </a:lnTo>
                <a:lnTo>
                  <a:pt x="32192" y="20538"/>
                </a:lnTo>
                <a:lnTo>
                  <a:pt x="29821" y="22265"/>
                </a:lnTo>
                <a:lnTo>
                  <a:pt x="25068" y="24183"/>
                </a:lnTo>
                <a:lnTo>
                  <a:pt x="20311" y="27576"/>
                </a:lnTo>
                <a:lnTo>
                  <a:pt x="17931" y="29814"/>
                </a:lnTo>
                <a:lnTo>
                  <a:pt x="13170" y="37381"/>
                </a:lnTo>
                <a:lnTo>
                  <a:pt x="10789" y="42066"/>
                </a:lnTo>
                <a:lnTo>
                  <a:pt x="8144" y="49811"/>
                </a:lnTo>
                <a:lnTo>
                  <a:pt x="7438" y="53210"/>
                </a:lnTo>
                <a:lnTo>
                  <a:pt x="4538" y="59527"/>
                </a:lnTo>
                <a:lnTo>
                  <a:pt x="2653" y="62545"/>
                </a:lnTo>
                <a:lnTo>
                  <a:pt x="1396" y="66462"/>
                </a:lnTo>
                <a:lnTo>
                  <a:pt x="559" y="70978"/>
                </a:lnTo>
                <a:lnTo>
                  <a:pt x="0" y="75894"/>
                </a:lnTo>
                <a:lnTo>
                  <a:pt x="422" y="80123"/>
                </a:lnTo>
                <a:lnTo>
                  <a:pt x="1497" y="83896"/>
                </a:lnTo>
                <a:lnTo>
                  <a:pt x="4807" y="90627"/>
                </a:lnTo>
                <a:lnTo>
                  <a:pt x="8924" y="96794"/>
                </a:lnTo>
                <a:lnTo>
                  <a:pt x="11913" y="101070"/>
                </a:lnTo>
                <a:lnTo>
                  <a:pt x="13919" y="102623"/>
                </a:lnTo>
                <a:lnTo>
                  <a:pt x="16845" y="104610"/>
                </a:lnTo>
                <a:lnTo>
                  <a:pt x="24329" y="109359"/>
                </a:lnTo>
                <a:lnTo>
                  <a:pt x="32947" y="114644"/>
                </a:lnTo>
                <a:lnTo>
                  <a:pt x="36673" y="117387"/>
                </a:lnTo>
                <a:lnTo>
                  <a:pt x="39952" y="120168"/>
                </a:lnTo>
                <a:lnTo>
                  <a:pt x="42931" y="122975"/>
                </a:lnTo>
                <a:lnTo>
                  <a:pt x="47299" y="125799"/>
                </a:lnTo>
                <a:lnTo>
                  <a:pt x="52591" y="128633"/>
                </a:lnTo>
                <a:lnTo>
                  <a:pt x="58501" y="131476"/>
                </a:lnTo>
                <a:lnTo>
                  <a:pt x="64028" y="135276"/>
                </a:lnTo>
                <a:lnTo>
                  <a:pt x="69301" y="139714"/>
                </a:lnTo>
                <a:lnTo>
                  <a:pt x="74404" y="144578"/>
                </a:lnTo>
                <a:lnTo>
                  <a:pt x="79393" y="148773"/>
                </a:lnTo>
                <a:lnTo>
                  <a:pt x="84306" y="152522"/>
                </a:lnTo>
                <a:lnTo>
                  <a:pt x="89170" y="155974"/>
                </a:lnTo>
                <a:lnTo>
                  <a:pt x="93999" y="159228"/>
                </a:lnTo>
                <a:lnTo>
                  <a:pt x="103599" y="165384"/>
                </a:lnTo>
                <a:lnTo>
                  <a:pt x="108381" y="169311"/>
                </a:lnTo>
                <a:lnTo>
                  <a:pt x="113157" y="173834"/>
                </a:lnTo>
                <a:lnTo>
                  <a:pt x="117928" y="178755"/>
                </a:lnTo>
                <a:lnTo>
                  <a:pt x="121902" y="182987"/>
                </a:lnTo>
                <a:lnTo>
                  <a:pt x="128436" y="190231"/>
                </a:lnTo>
                <a:lnTo>
                  <a:pt x="131289" y="194448"/>
                </a:lnTo>
                <a:lnTo>
                  <a:pt x="133985" y="199165"/>
                </a:lnTo>
                <a:lnTo>
                  <a:pt x="136576" y="204214"/>
                </a:lnTo>
                <a:lnTo>
                  <a:pt x="139097" y="208533"/>
                </a:lnTo>
                <a:lnTo>
                  <a:pt x="141572" y="212365"/>
                </a:lnTo>
                <a:lnTo>
                  <a:pt x="144015" y="215872"/>
                </a:lnTo>
                <a:lnTo>
                  <a:pt x="146730" y="222308"/>
                </a:lnTo>
                <a:lnTo>
                  <a:pt x="147454" y="225358"/>
                </a:lnTo>
                <a:lnTo>
                  <a:pt x="150375" y="231287"/>
                </a:lnTo>
                <a:lnTo>
                  <a:pt x="152265" y="234202"/>
                </a:lnTo>
                <a:lnTo>
                  <a:pt x="152732" y="237097"/>
                </a:lnTo>
                <a:lnTo>
                  <a:pt x="152249" y="239980"/>
                </a:lnTo>
                <a:lnTo>
                  <a:pt x="150390" y="245723"/>
                </a:lnTo>
                <a:lnTo>
                  <a:pt x="149563" y="251451"/>
                </a:lnTo>
                <a:lnTo>
                  <a:pt x="148549" y="254312"/>
                </a:lnTo>
                <a:lnTo>
                  <a:pt x="145306" y="260030"/>
                </a:lnTo>
                <a:lnTo>
                  <a:pt x="142536" y="262889"/>
                </a:lnTo>
                <a:lnTo>
                  <a:pt x="139101" y="265747"/>
                </a:lnTo>
                <a:lnTo>
                  <a:pt x="135225" y="268605"/>
                </a:lnTo>
                <a:lnTo>
                  <a:pt x="131846" y="270510"/>
                </a:lnTo>
                <a:lnTo>
                  <a:pt x="128800" y="271780"/>
                </a:lnTo>
                <a:lnTo>
                  <a:pt x="122001" y="273819"/>
                </a:lnTo>
                <a:lnTo>
                  <a:pt x="119855" y="273986"/>
                </a:lnTo>
                <a:lnTo>
                  <a:pt x="113238" y="274172"/>
                </a:lnTo>
                <a:lnTo>
                  <a:pt x="92936" y="274308"/>
                </a:lnTo>
                <a:lnTo>
                  <a:pt x="90160" y="273359"/>
                </a:lnTo>
                <a:lnTo>
                  <a:pt x="88309" y="271775"/>
                </a:lnTo>
                <a:lnTo>
                  <a:pt x="87076" y="269766"/>
                </a:lnTo>
                <a:lnTo>
                  <a:pt x="84666" y="267474"/>
                </a:lnTo>
                <a:lnTo>
                  <a:pt x="81472" y="264994"/>
                </a:lnTo>
                <a:lnTo>
                  <a:pt x="77755" y="262388"/>
                </a:lnTo>
                <a:lnTo>
                  <a:pt x="75277" y="259698"/>
                </a:lnTo>
                <a:lnTo>
                  <a:pt x="73625" y="256952"/>
                </a:lnTo>
                <a:lnTo>
                  <a:pt x="72523" y="254169"/>
                </a:lnTo>
                <a:lnTo>
                  <a:pt x="72583" y="246599"/>
                </a:lnTo>
                <a:lnTo>
                  <a:pt x="73416" y="235837"/>
                </a:lnTo>
                <a:lnTo>
                  <a:pt x="74765" y="222947"/>
                </a:lnTo>
                <a:lnTo>
                  <a:pt x="76459" y="212449"/>
                </a:lnTo>
                <a:lnTo>
                  <a:pt x="78381" y="203546"/>
                </a:lnTo>
                <a:lnTo>
                  <a:pt x="80457" y="195705"/>
                </a:lnTo>
                <a:lnTo>
                  <a:pt x="82634" y="188573"/>
                </a:lnTo>
                <a:lnTo>
                  <a:pt x="84880" y="181913"/>
                </a:lnTo>
                <a:lnTo>
                  <a:pt x="87170" y="175568"/>
                </a:lnTo>
                <a:lnTo>
                  <a:pt x="90285" y="169433"/>
                </a:lnTo>
                <a:lnTo>
                  <a:pt x="93949" y="163438"/>
                </a:lnTo>
                <a:lnTo>
                  <a:pt x="97979" y="157537"/>
                </a:lnTo>
                <a:lnTo>
                  <a:pt x="102253" y="151697"/>
                </a:lnTo>
                <a:lnTo>
                  <a:pt x="106690" y="145899"/>
                </a:lnTo>
                <a:lnTo>
                  <a:pt x="111236" y="140129"/>
                </a:lnTo>
                <a:lnTo>
                  <a:pt x="115060" y="134377"/>
                </a:lnTo>
                <a:lnTo>
                  <a:pt x="118403" y="128637"/>
                </a:lnTo>
                <a:lnTo>
                  <a:pt x="121425" y="122906"/>
                </a:lnTo>
                <a:lnTo>
                  <a:pt x="124235" y="117180"/>
                </a:lnTo>
                <a:lnTo>
                  <a:pt x="126901" y="111458"/>
                </a:lnTo>
                <a:lnTo>
                  <a:pt x="131980" y="100019"/>
                </a:lnTo>
                <a:lnTo>
                  <a:pt x="136884" y="88586"/>
                </a:lnTo>
                <a:lnTo>
                  <a:pt x="138508" y="83822"/>
                </a:lnTo>
                <a:lnTo>
                  <a:pt x="140314" y="75990"/>
                </a:lnTo>
                <a:lnTo>
                  <a:pt x="140796" y="71615"/>
                </a:lnTo>
                <a:lnTo>
                  <a:pt x="141117" y="66793"/>
                </a:lnTo>
                <a:lnTo>
                  <a:pt x="141331" y="61674"/>
                </a:lnTo>
                <a:lnTo>
                  <a:pt x="140679" y="57309"/>
                </a:lnTo>
                <a:lnTo>
                  <a:pt x="137839" y="49918"/>
                </a:lnTo>
                <a:lnTo>
                  <a:pt x="133931" y="43459"/>
                </a:lnTo>
                <a:lnTo>
                  <a:pt x="131778" y="40403"/>
                </a:lnTo>
                <a:lnTo>
                  <a:pt x="128755" y="37413"/>
                </a:lnTo>
                <a:lnTo>
                  <a:pt x="125152" y="34467"/>
                </a:lnTo>
                <a:lnTo>
                  <a:pt x="121162" y="31551"/>
                </a:lnTo>
                <a:lnTo>
                  <a:pt x="116915" y="29607"/>
                </a:lnTo>
                <a:lnTo>
                  <a:pt x="112496" y="28310"/>
                </a:lnTo>
                <a:lnTo>
                  <a:pt x="107963" y="27446"/>
                </a:lnTo>
                <a:lnTo>
                  <a:pt x="103353" y="25918"/>
                </a:lnTo>
                <a:lnTo>
                  <a:pt x="98692" y="23946"/>
                </a:lnTo>
                <a:lnTo>
                  <a:pt x="93997" y="21679"/>
                </a:lnTo>
                <a:lnTo>
                  <a:pt x="90074" y="19215"/>
                </a:lnTo>
                <a:lnTo>
                  <a:pt x="86664" y="16621"/>
                </a:lnTo>
                <a:lnTo>
                  <a:pt x="83598" y="13938"/>
                </a:lnTo>
                <a:lnTo>
                  <a:pt x="79966" y="12150"/>
                </a:lnTo>
                <a:lnTo>
                  <a:pt x="75957" y="10957"/>
                </a:lnTo>
                <a:lnTo>
                  <a:pt x="71697" y="10163"/>
                </a:lnTo>
                <a:lnTo>
                  <a:pt x="68063" y="9633"/>
                </a:lnTo>
                <a:lnTo>
                  <a:pt x="64847" y="9280"/>
                </a:lnTo>
                <a:lnTo>
                  <a:pt x="61909" y="9044"/>
                </a:lnTo>
                <a:lnTo>
                  <a:pt x="59157" y="8887"/>
                </a:lnTo>
                <a:lnTo>
                  <a:pt x="53983" y="8713"/>
                </a:lnTo>
                <a:lnTo>
                  <a:pt x="46606" y="8614"/>
                </a:lnTo>
                <a:lnTo>
                  <a:pt x="44985" y="7648"/>
                </a:lnTo>
                <a:lnTo>
                  <a:pt x="43906" y="6051"/>
                </a:lnTo>
                <a:lnTo>
                  <a:pt x="4174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" name="SMARTInkAnnotation333"/>
          <p:cNvSpPr/>
          <p:nvPr/>
        </p:nvSpPr>
        <p:spPr>
          <a:xfrm>
            <a:off x="6386512" y="1337310"/>
            <a:ext cx="221208" cy="471369"/>
          </a:xfrm>
          <a:custGeom>
            <a:avLst/>
            <a:gdLst/>
            <a:ahLst/>
            <a:cxnLst/>
            <a:rect l="0" t="0" r="0" b="0"/>
            <a:pathLst>
              <a:path w="221208" h="471369">
                <a:moveTo>
                  <a:pt x="0" y="0"/>
                </a:moveTo>
                <a:lnTo>
                  <a:pt x="3793" y="0"/>
                </a:lnTo>
                <a:lnTo>
                  <a:pt x="4909" y="952"/>
                </a:lnTo>
                <a:lnTo>
                  <a:pt x="5654" y="2540"/>
                </a:lnTo>
                <a:lnTo>
                  <a:pt x="6850" y="7380"/>
                </a:lnTo>
                <a:lnTo>
                  <a:pt x="12789" y="15181"/>
                </a:lnTo>
                <a:lnTo>
                  <a:pt x="30991" y="37182"/>
                </a:lnTo>
                <a:lnTo>
                  <a:pt x="37851" y="42878"/>
                </a:lnTo>
                <a:lnTo>
                  <a:pt x="41903" y="45730"/>
                </a:lnTo>
                <a:lnTo>
                  <a:pt x="48521" y="51439"/>
                </a:lnTo>
                <a:lnTo>
                  <a:pt x="54903" y="58104"/>
                </a:lnTo>
                <a:lnTo>
                  <a:pt x="63030" y="67416"/>
                </a:lnTo>
                <a:lnTo>
                  <a:pt x="71389" y="74472"/>
                </a:lnTo>
                <a:lnTo>
                  <a:pt x="82518" y="82985"/>
                </a:lnTo>
                <a:lnTo>
                  <a:pt x="106525" y="100700"/>
                </a:lnTo>
                <a:lnTo>
                  <a:pt x="133428" y="121382"/>
                </a:lnTo>
                <a:lnTo>
                  <a:pt x="148995" y="133640"/>
                </a:lnTo>
                <a:lnTo>
                  <a:pt x="155687" y="139576"/>
                </a:lnTo>
                <a:lnTo>
                  <a:pt x="161734" y="145438"/>
                </a:lnTo>
                <a:lnTo>
                  <a:pt x="167354" y="151251"/>
                </a:lnTo>
                <a:lnTo>
                  <a:pt x="172689" y="157031"/>
                </a:lnTo>
                <a:lnTo>
                  <a:pt x="182849" y="168534"/>
                </a:lnTo>
                <a:lnTo>
                  <a:pt x="187780" y="175221"/>
                </a:lnTo>
                <a:lnTo>
                  <a:pt x="192656" y="182536"/>
                </a:lnTo>
                <a:lnTo>
                  <a:pt x="197494" y="190271"/>
                </a:lnTo>
                <a:lnTo>
                  <a:pt x="202306" y="197332"/>
                </a:lnTo>
                <a:lnTo>
                  <a:pt x="207102" y="203945"/>
                </a:lnTo>
                <a:lnTo>
                  <a:pt x="211887" y="210258"/>
                </a:lnTo>
                <a:lnTo>
                  <a:pt x="215077" y="217324"/>
                </a:lnTo>
                <a:lnTo>
                  <a:pt x="217204" y="224893"/>
                </a:lnTo>
                <a:lnTo>
                  <a:pt x="218621" y="232796"/>
                </a:lnTo>
                <a:lnTo>
                  <a:pt x="219566" y="240922"/>
                </a:lnTo>
                <a:lnTo>
                  <a:pt x="220196" y="249197"/>
                </a:lnTo>
                <a:lnTo>
                  <a:pt x="220616" y="257571"/>
                </a:lnTo>
                <a:lnTo>
                  <a:pt x="221083" y="274496"/>
                </a:lnTo>
                <a:lnTo>
                  <a:pt x="221207" y="283010"/>
                </a:lnTo>
                <a:lnTo>
                  <a:pt x="220497" y="291543"/>
                </a:lnTo>
                <a:lnTo>
                  <a:pt x="219229" y="300089"/>
                </a:lnTo>
                <a:lnTo>
                  <a:pt x="217591" y="308644"/>
                </a:lnTo>
                <a:lnTo>
                  <a:pt x="214910" y="317205"/>
                </a:lnTo>
                <a:lnTo>
                  <a:pt x="211536" y="325770"/>
                </a:lnTo>
                <a:lnTo>
                  <a:pt x="207699" y="334337"/>
                </a:lnTo>
                <a:lnTo>
                  <a:pt x="203554" y="341954"/>
                </a:lnTo>
                <a:lnTo>
                  <a:pt x="199202" y="348937"/>
                </a:lnTo>
                <a:lnTo>
                  <a:pt x="194714" y="355497"/>
                </a:lnTo>
                <a:lnTo>
                  <a:pt x="190928" y="362728"/>
                </a:lnTo>
                <a:lnTo>
                  <a:pt x="187611" y="370406"/>
                </a:lnTo>
                <a:lnTo>
                  <a:pt x="184605" y="378382"/>
                </a:lnTo>
                <a:lnTo>
                  <a:pt x="181014" y="385605"/>
                </a:lnTo>
                <a:lnTo>
                  <a:pt x="177032" y="392325"/>
                </a:lnTo>
                <a:lnTo>
                  <a:pt x="172789" y="398710"/>
                </a:lnTo>
                <a:lnTo>
                  <a:pt x="168375" y="404871"/>
                </a:lnTo>
                <a:lnTo>
                  <a:pt x="163844" y="410884"/>
                </a:lnTo>
                <a:lnTo>
                  <a:pt x="159236" y="416798"/>
                </a:lnTo>
                <a:lnTo>
                  <a:pt x="155370" y="422645"/>
                </a:lnTo>
                <a:lnTo>
                  <a:pt x="146136" y="439024"/>
                </a:lnTo>
                <a:lnTo>
                  <a:pt x="140885" y="446899"/>
                </a:lnTo>
                <a:lnTo>
                  <a:pt x="135906" y="453574"/>
                </a:lnTo>
                <a:lnTo>
                  <a:pt x="133465" y="456688"/>
                </a:lnTo>
                <a:lnTo>
                  <a:pt x="131046" y="458763"/>
                </a:lnTo>
                <a:lnTo>
                  <a:pt x="126240" y="461070"/>
                </a:lnTo>
                <a:lnTo>
                  <a:pt x="121459" y="464635"/>
                </a:lnTo>
                <a:lnTo>
                  <a:pt x="114424" y="471368"/>
                </a:lnTo>
                <a:lnTo>
                  <a:pt x="114300" y="4629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" name="SMARTInkAnnotation334"/>
          <p:cNvSpPr/>
          <p:nvPr/>
        </p:nvSpPr>
        <p:spPr>
          <a:xfrm>
            <a:off x="6750880" y="1508864"/>
            <a:ext cx="289684" cy="179874"/>
          </a:xfrm>
          <a:custGeom>
            <a:avLst/>
            <a:gdLst/>
            <a:ahLst/>
            <a:cxnLst/>
            <a:rect l="0" t="0" r="0" b="0"/>
            <a:pathLst>
              <a:path w="289684" h="179874">
                <a:moveTo>
                  <a:pt x="71401" y="8468"/>
                </a:moveTo>
                <a:lnTo>
                  <a:pt x="64552" y="8468"/>
                </a:lnTo>
                <a:lnTo>
                  <a:pt x="60552" y="3917"/>
                </a:lnTo>
                <a:lnTo>
                  <a:pt x="58612" y="2577"/>
                </a:lnTo>
                <a:lnTo>
                  <a:pt x="54340" y="1087"/>
                </a:lnTo>
                <a:lnTo>
                  <a:pt x="47472" y="249"/>
                </a:lnTo>
                <a:lnTo>
                  <a:pt x="40410" y="0"/>
                </a:lnTo>
                <a:lnTo>
                  <a:pt x="38835" y="918"/>
                </a:lnTo>
                <a:lnTo>
                  <a:pt x="37783" y="2482"/>
                </a:lnTo>
                <a:lnTo>
                  <a:pt x="37083" y="4478"/>
                </a:lnTo>
                <a:lnTo>
                  <a:pt x="32071" y="9235"/>
                </a:lnTo>
                <a:lnTo>
                  <a:pt x="28513" y="11837"/>
                </a:lnTo>
                <a:lnTo>
                  <a:pt x="26139" y="14524"/>
                </a:lnTo>
                <a:lnTo>
                  <a:pt x="24558" y="17268"/>
                </a:lnTo>
                <a:lnTo>
                  <a:pt x="23504" y="20050"/>
                </a:lnTo>
                <a:lnTo>
                  <a:pt x="18227" y="33066"/>
                </a:lnTo>
                <a:lnTo>
                  <a:pt x="16108" y="37249"/>
                </a:lnTo>
                <a:lnTo>
                  <a:pt x="13901" y="40991"/>
                </a:lnTo>
                <a:lnTo>
                  <a:pt x="11636" y="44437"/>
                </a:lnTo>
                <a:lnTo>
                  <a:pt x="9333" y="48640"/>
                </a:lnTo>
                <a:lnTo>
                  <a:pt x="7004" y="53347"/>
                </a:lnTo>
                <a:lnTo>
                  <a:pt x="4656" y="58390"/>
                </a:lnTo>
                <a:lnTo>
                  <a:pt x="3093" y="63657"/>
                </a:lnTo>
                <a:lnTo>
                  <a:pt x="2049" y="69073"/>
                </a:lnTo>
                <a:lnTo>
                  <a:pt x="1353" y="74589"/>
                </a:lnTo>
                <a:lnTo>
                  <a:pt x="890" y="79219"/>
                </a:lnTo>
                <a:lnTo>
                  <a:pt x="581" y="83258"/>
                </a:lnTo>
                <a:lnTo>
                  <a:pt x="376" y="86903"/>
                </a:lnTo>
                <a:lnTo>
                  <a:pt x="238" y="91238"/>
                </a:lnTo>
                <a:lnTo>
                  <a:pt x="45" y="106441"/>
                </a:lnTo>
                <a:lnTo>
                  <a:pt x="0" y="117416"/>
                </a:lnTo>
                <a:lnTo>
                  <a:pt x="781" y="122058"/>
                </a:lnTo>
                <a:lnTo>
                  <a:pt x="2096" y="126105"/>
                </a:lnTo>
                <a:lnTo>
                  <a:pt x="3766" y="129755"/>
                </a:lnTo>
                <a:lnTo>
                  <a:pt x="4879" y="134094"/>
                </a:lnTo>
                <a:lnTo>
                  <a:pt x="5623" y="138891"/>
                </a:lnTo>
                <a:lnTo>
                  <a:pt x="6117" y="143994"/>
                </a:lnTo>
                <a:lnTo>
                  <a:pt x="7241" y="148349"/>
                </a:lnTo>
                <a:lnTo>
                  <a:pt x="8784" y="152204"/>
                </a:lnTo>
                <a:lnTo>
                  <a:pt x="10606" y="155727"/>
                </a:lnTo>
                <a:lnTo>
                  <a:pt x="13408" y="159028"/>
                </a:lnTo>
                <a:lnTo>
                  <a:pt x="16864" y="162182"/>
                </a:lnTo>
                <a:lnTo>
                  <a:pt x="20756" y="165236"/>
                </a:lnTo>
                <a:lnTo>
                  <a:pt x="24143" y="168225"/>
                </a:lnTo>
                <a:lnTo>
                  <a:pt x="27196" y="171170"/>
                </a:lnTo>
                <a:lnTo>
                  <a:pt x="30025" y="174086"/>
                </a:lnTo>
                <a:lnTo>
                  <a:pt x="33498" y="176030"/>
                </a:lnTo>
                <a:lnTo>
                  <a:pt x="41591" y="178190"/>
                </a:lnTo>
                <a:lnTo>
                  <a:pt x="48363" y="179150"/>
                </a:lnTo>
                <a:lnTo>
                  <a:pt x="54811" y="179577"/>
                </a:lnTo>
                <a:lnTo>
                  <a:pt x="66574" y="179817"/>
                </a:lnTo>
                <a:lnTo>
                  <a:pt x="72695" y="179873"/>
                </a:lnTo>
                <a:lnTo>
                  <a:pt x="80178" y="177358"/>
                </a:lnTo>
                <a:lnTo>
                  <a:pt x="88796" y="174018"/>
                </a:lnTo>
                <a:lnTo>
                  <a:pt x="93316" y="173127"/>
                </a:lnTo>
                <a:lnTo>
                  <a:pt x="97918" y="172533"/>
                </a:lnTo>
                <a:lnTo>
                  <a:pt x="105147" y="169334"/>
                </a:lnTo>
                <a:lnTo>
                  <a:pt x="111798" y="163784"/>
                </a:lnTo>
                <a:lnTo>
                  <a:pt x="115796" y="159637"/>
                </a:lnTo>
                <a:lnTo>
                  <a:pt x="123676" y="150902"/>
                </a:lnTo>
                <a:lnTo>
                  <a:pt x="132574" y="140629"/>
                </a:lnTo>
                <a:lnTo>
                  <a:pt x="137748" y="134516"/>
                </a:lnTo>
                <a:lnTo>
                  <a:pt x="140238" y="130600"/>
                </a:lnTo>
                <a:lnTo>
                  <a:pt x="142693" y="126085"/>
                </a:lnTo>
                <a:lnTo>
                  <a:pt x="145123" y="121169"/>
                </a:lnTo>
                <a:lnTo>
                  <a:pt x="147536" y="116940"/>
                </a:lnTo>
                <a:lnTo>
                  <a:pt x="149939" y="113167"/>
                </a:lnTo>
                <a:lnTo>
                  <a:pt x="152335" y="109700"/>
                </a:lnTo>
                <a:lnTo>
                  <a:pt x="154725" y="105484"/>
                </a:lnTo>
                <a:lnTo>
                  <a:pt x="157113" y="100768"/>
                </a:lnTo>
                <a:lnTo>
                  <a:pt x="159498" y="95719"/>
                </a:lnTo>
                <a:lnTo>
                  <a:pt x="161883" y="91400"/>
                </a:lnTo>
                <a:lnTo>
                  <a:pt x="164266" y="87569"/>
                </a:lnTo>
                <a:lnTo>
                  <a:pt x="166648" y="84062"/>
                </a:lnTo>
                <a:lnTo>
                  <a:pt x="168236" y="79819"/>
                </a:lnTo>
                <a:lnTo>
                  <a:pt x="169296" y="75085"/>
                </a:lnTo>
                <a:lnTo>
                  <a:pt x="170002" y="70025"/>
                </a:lnTo>
                <a:lnTo>
                  <a:pt x="170472" y="65698"/>
                </a:lnTo>
                <a:lnTo>
                  <a:pt x="170785" y="61862"/>
                </a:lnTo>
                <a:lnTo>
                  <a:pt x="170995" y="58351"/>
                </a:lnTo>
                <a:lnTo>
                  <a:pt x="171134" y="55059"/>
                </a:lnTo>
                <a:lnTo>
                  <a:pt x="171402" y="43294"/>
                </a:lnTo>
                <a:lnTo>
                  <a:pt x="171411" y="37925"/>
                </a:lnTo>
                <a:lnTo>
                  <a:pt x="171413" y="60058"/>
                </a:lnTo>
                <a:lnTo>
                  <a:pt x="170620" y="63816"/>
                </a:lnTo>
                <a:lnTo>
                  <a:pt x="169296" y="67274"/>
                </a:lnTo>
                <a:lnTo>
                  <a:pt x="167620" y="70532"/>
                </a:lnTo>
                <a:lnTo>
                  <a:pt x="166503" y="74609"/>
                </a:lnTo>
                <a:lnTo>
                  <a:pt x="165759" y="79232"/>
                </a:lnTo>
                <a:lnTo>
                  <a:pt x="165262" y="84219"/>
                </a:lnTo>
                <a:lnTo>
                  <a:pt x="164931" y="89449"/>
                </a:lnTo>
                <a:lnTo>
                  <a:pt x="164711" y="94840"/>
                </a:lnTo>
                <a:lnTo>
                  <a:pt x="164564" y="100340"/>
                </a:lnTo>
                <a:lnTo>
                  <a:pt x="165259" y="105911"/>
                </a:lnTo>
                <a:lnTo>
                  <a:pt x="166517" y="111530"/>
                </a:lnTo>
                <a:lnTo>
                  <a:pt x="168149" y="117181"/>
                </a:lnTo>
                <a:lnTo>
                  <a:pt x="169237" y="122853"/>
                </a:lnTo>
                <a:lnTo>
                  <a:pt x="169962" y="128540"/>
                </a:lnTo>
                <a:lnTo>
                  <a:pt x="170447" y="134236"/>
                </a:lnTo>
                <a:lnTo>
                  <a:pt x="171562" y="138986"/>
                </a:lnTo>
                <a:lnTo>
                  <a:pt x="173101" y="143105"/>
                </a:lnTo>
                <a:lnTo>
                  <a:pt x="174919" y="146804"/>
                </a:lnTo>
                <a:lnTo>
                  <a:pt x="177719" y="151174"/>
                </a:lnTo>
                <a:lnTo>
                  <a:pt x="181174" y="155993"/>
                </a:lnTo>
                <a:lnTo>
                  <a:pt x="185064" y="161111"/>
                </a:lnTo>
                <a:lnTo>
                  <a:pt x="189245" y="165475"/>
                </a:lnTo>
                <a:lnTo>
                  <a:pt x="193620" y="169337"/>
                </a:lnTo>
                <a:lnTo>
                  <a:pt x="198123" y="172864"/>
                </a:lnTo>
                <a:lnTo>
                  <a:pt x="205245" y="176783"/>
                </a:lnTo>
                <a:lnTo>
                  <a:pt x="213717" y="178989"/>
                </a:lnTo>
                <a:lnTo>
                  <a:pt x="221254" y="179643"/>
                </a:lnTo>
                <a:lnTo>
                  <a:pt x="223690" y="179735"/>
                </a:lnTo>
                <a:lnTo>
                  <a:pt x="230631" y="177297"/>
                </a:lnTo>
                <a:lnTo>
                  <a:pt x="238213" y="173038"/>
                </a:lnTo>
                <a:lnTo>
                  <a:pt x="247738" y="165285"/>
                </a:lnTo>
                <a:lnTo>
                  <a:pt x="255871" y="159762"/>
                </a:lnTo>
                <a:lnTo>
                  <a:pt x="259468" y="156956"/>
                </a:lnTo>
                <a:lnTo>
                  <a:pt x="262660" y="154133"/>
                </a:lnTo>
                <a:lnTo>
                  <a:pt x="265582" y="151298"/>
                </a:lnTo>
                <a:lnTo>
                  <a:pt x="269117" y="148455"/>
                </a:lnTo>
                <a:lnTo>
                  <a:pt x="273062" y="145608"/>
                </a:lnTo>
                <a:lnTo>
                  <a:pt x="277280" y="142757"/>
                </a:lnTo>
                <a:lnTo>
                  <a:pt x="280090" y="139904"/>
                </a:lnTo>
                <a:lnTo>
                  <a:pt x="281965" y="137050"/>
                </a:lnTo>
                <a:lnTo>
                  <a:pt x="283215" y="134194"/>
                </a:lnTo>
                <a:lnTo>
                  <a:pt x="284047" y="130386"/>
                </a:lnTo>
                <a:lnTo>
                  <a:pt x="284602" y="125941"/>
                </a:lnTo>
                <a:lnTo>
                  <a:pt x="284973" y="121074"/>
                </a:lnTo>
                <a:lnTo>
                  <a:pt x="286013" y="116876"/>
                </a:lnTo>
                <a:lnTo>
                  <a:pt x="287501" y="113125"/>
                </a:lnTo>
                <a:lnTo>
                  <a:pt x="289286" y="109672"/>
                </a:lnTo>
                <a:lnTo>
                  <a:pt x="289683" y="106417"/>
                </a:lnTo>
                <a:lnTo>
                  <a:pt x="289153" y="103295"/>
                </a:lnTo>
                <a:lnTo>
                  <a:pt x="288006" y="100261"/>
                </a:lnTo>
                <a:lnTo>
                  <a:pt x="287243" y="97286"/>
                </a:lnTo>
                <a:lnTo>
                  <a:pt x="286733" y="94350"/>
                </a:lnTo>
                <a:lnTo>
                  <a:pt x="286393" y="91440"/>
                </a:lnTo>
                <a:lnTo>
                  <a:pt x="285373" y="88548"/>
                </a:lnTo>
                <a:lnTo>
                  <a:pt x="283899" y="85667"/>
                </a:lnTo>
                <a:lnTo>
                  <a:pt x="282122" y="82794"/>
                </a:lnTo>
                <a:lnTo>
                  <a:pt x="280145" y="79926"/>
                </a:lnTo>
                <a:lnTo>
                  <a:pt x="278032" y="77062"/>
                </a:lnTo>
                <a:lnTo>
                  <a:pt x="275829" y="74200"/>
                </a:lnTo>
                <a:lnTo>
                  <a:pt x="272774" y="71339"/>
                </a:lnTo>
                <a:lnTo>
                  <a:pt x="269150" y="68480"/>
                </a:lnTo>
                <a:lnTo>
                  <a:pt x="261683" y="63715"/>
                </a:lnTo>
                <a:lnTo>
                  <a:pt x="255719" y="61597"/>
                </a:lnTo>
                <a:lnTo>
                  <a:pt x="251429" y="60080"/>
                </a:lnTo>
                <a:lnTo>
                  <a:pt x="240314" y="55854"/>
                </a:lnTo>
                <a:lnTo>
                  <a:pt x="234809" y="54346"/>
                </a:lnTo>
                <a:lnTo>
                  <a:pt x="229552" y="53341"/>
                </a:lnTo>
                <a:lnTo>
                  <a:pt x="224460" y="52671"/>
                </a:lnTo>
                <a:lnTo>
                  <a:pt x="219478" y="52224"/>
                </a:lnTo>
                <a:lnTo>
                  <a:pt x="214569" y="51926"/>
                </a:lnTo>
                <a:lnTo>
                  <a:pt x="204880" y="51595"/>
                </a:lnTo>
                <a:lnTo>
                  <a:pt x="176598" y="51341"/>
                </a:lnTo>
                <a:lnTo>
                  <a:pt x="157126" y="513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" name="SMARTInkAnnotation335"/>
          <p:cNvSpPr/>
          <p:nvPr/>
        </p:nvSpPr>
        <p:spPr>
          <a:xfrm>
            <a:off x="7136643" y="1491615"/>
            <a:ext cx="148145" cy="205741"/>
          </a:xfrm>
          <a:custGeom>
            <a:avLst/>
            <a:gdLst/>
            <a:ahLst/>
            <a:cxnLst/>
            <a:rect l="0" t="0" r="0" b="0"/>
            <a:pathLst>
              <a:path w="148145" h="205741">
                <a:moveTo>
                  <a:pt x="57113" y="0"/>
                </a:moveTo>
                <a:lnTo>
                  <a:pt x="53321" y="0"/>
                </a:lnTo>
                <a:lnTo>
                  <a:pt x="52204" y="952"/>
                </a:lnTo>
                <a:lnTo>
                  <a:pt x="51459" y="2540"/>
                </a:lnTo>
                <a:lnTo>
                  <a:pt x="50963" y="4551"/>
                </a:lnTo>
                <a:lnTo>
                  <a:pt x="48250" y="6844"/>
                </a:lnTo>
                <a:lnTo>
                  <a:pt x="44061" y="9325"/>
                </a:lnTo>
                <a:lnTo>
                  <a:pt x="38887" y="11931"/>
                </a:lnTo>
                <a:lnTo>
                  <a:pt x="34644" y="14622"/>
                </a:lnTo>
                <a:lnTo>
                  <a:pt x="31021" y="17368"/>
                </a:lnTo>
                <a:lnTo>
                  <a:pt x="27811" y="20151"/>
                </a:lnTo>
                <a:lnTo>
                  <a:pt x="24879" y="22959"/>
                </a:lnTo>
                <a:lnTo>
                  <a:pt x="22130" y="25783"/>
                </a:lnTo>
                <a:lnTo>
                  <a:pt x="19504" y="28619"/>
                </a:lnTo>
                <a:lnTo>
                  <a:pt x="16959" y="32414"/>
                </a:lnTo>
                <a:lnTo>
                  <a:pt x="14468" y="36849"/>
                </a:lnTo>
                <a:lnTo>
                  <a:pt x="12015" y="41711"/>
                </a:lnTo>
                <a:lnTo>
                  <a:pt x="9585" y="44952"/>
                </a:lnTo>
                <a:lnTo>
                  <a:pt x="7171" y="47113"/>
                </a:lnTo>
                <a:lnTo>
                  <a:pt x="4769" y="48554"/>
                </a:lnTo>
                <a:lnTo>
                  <a:pt x="3166" y="50466"/>
                </a:lnTo>
                <a:lnTo>
                  <a:pt x="2099" y="52694"/>
                </a:lnTo>
                <a:lnTo>
                  <a:pt x="912" y="57709"/>
                </a:lnTo>
                <a:lnTo>
                  <a:pt x="385" y="63114"/>
                </a:lnTo>
                <a:lnTo>
                  <a:pt x="150" y="68690"/>
                </a:lnTo>
                <a:lnTo>
                  <a:pt x="46" y="74344"/>
                </a:lnTo>
                <a:lnTo>
                  <a:pt x="0" y="80031"/>
                </a:lnTo>
                <a:lnTo>
                  <a:pt x="781" y="81929"/>
                </a:lnTo>
                <a:lnTo>
                  <a:pt x="2097" y="83194"/>
                </a:lnTo>
                <a:lnTo>
                  <a:pt x="3766" y="84038"/>
                </a:lnTo>
                <a:lnTo>
                  <a:pt x="4880" y="85553"/>
                </a:lnTo>
                <a:lnTo>
                  <a:pt x="5622" y="87515"/>
                </a:lnTo>
                <a:lnTo>
                  <a:pt x="6117" y="89776"/>
                </a:lnTo>
                <a:lnTo>
                  <a:pt x="8035" y="91283"/>
                </a:lnTo>
                <a:lnTo>
                  <a:pt x="10901" y="92288"/>
                </a:lnTo>
                <a:lnTo>
                  <a:pt x="14398" y="92957"/>
                </a:lnTo>
                <a:lnTo>
                  <a:pt x="18318" y="94356"/>
                </a:lnTo>
                <a:lnTo>
                  <a:pt x="22519" y="96242"/>
                </a:lnTo>
                <a:lnTo>
                  <a:pt x="26906" y="98451"/>
                </a:lnTo>
                <a:lnTo>
                  <a:pt x="30625" y="99924"/>
                </a:lnTo>
                <a:lnTo>
                  <a:pt x="33899" y="100906"/>
                </a:lnTo>
                <a:lnTo>
                  <a:pt x="36874" y="101560"/>
                </a:lnTo>
                <a:lnTo>
                  <a:pt x="41239" y="101997"/>
                </a:lnTo>
                <a:lnTo>
                  <a:pt x="46530" y="102288"/>
                </a:lnTo>
                <a:lnTo>
                  <a:pt x="52439" y="102482"/>
                </a:lnTo>
                <a:lnTo>
                  <a:pt x="57966" y="103564"/>
                </a:lnTo>
                <a:lnTo>
                  <a:pt x="63238" y="105237"/>
                </a:lnTo>
                <a:lnTo>
                  <a:pt x="86898" y="114767"/>
                </a:lnTo>
                <a:lnTo>
                  <a:pt x="92845" y="116516"/>
                </a:lnTo>
                <a:lnTo>
                  <a:pt x="98397" y="117682"/>
                </a:lnTo>
                <a:lnTo>
                  <a:pt x="103686" y="118460"/>
                </a:lnTo>
                <a:lnTo>
                  <a:pt x="108799" y="119931"/>
                </a:lnTo>
                <a:lnTo>
                  <a:pt x="113795" y="121864"/>
                </a:lnTo>
                <a:lnTo>
                  <a:pt x="118714" y="124105"/>
                </a:lnTo>
                <a:lnTo>
                  <a:pt x="123580" y="126551"/>
                </a:lnTo>
                <a:lnTo>
                  <a:pt x="128412" y="129135"/>
                </a:lnTo>
                <a:lnTo>
                  <a:pt x="133221" y="131810"/>
                </a:lnTo>
                <a:lnTo>
                  <a:pt x="137220" y="134546"/>
                </a:lnTo>
                <a:lnTo>
                  <a:pt x="140680" y="137322"/>
                </a:lnTo>
                <a:lnTo>
                  <a:pt x="143781" y="140125"/>
                </a:lnTo>
                <a:lnTo>
                  <a:pt x="145848" y="142947"/>
                </a:lnTo>
                <a:lnTo>
                  <a:pt x="147226" y="145780"/>
                </a:lnTo>
                <a:lnTo>
                  <a:pt x="148144" y="148622"/>
                </a:lnTo>
                <a:lnTo>
                  <a:pt x="147963" y="151469"/>
                </a:lnTo>
                <a:lnTo>
                  <a:pt x="147048" y="154319"/>
                </a:lnTo>
                <a:lnTo>
                  <a:pt x="143669" y="161187"/>
                </a:lnTo>
                <a:lnTo>
                  <a:pt x="141804" y="162703"/>
                </a:lnTo>
                <a:lnTo>
                  <a:pt x="138974" y="164666"/>
                </a:lnTo>
                <a:lnTo>
                  <a:pt x="135499" y="166927"/>
                </a:lnTo>
                <a:lnTo>
                  <a:pt x="132390" y="169387"/>
                </a:lnTo>
                <a:lnTo>
                  <a:pt x="129522" y="171980"/>
                </a:lnTo>
                <a:lnTo>
                  <a:pt x="126817" y="174661"/>
                </a:lnTo>
                <a:lnTo>
                  <a:pt x="123427" y="177400"/>
                </a:lnTo>
                <a:lnTo>
                  <a:pt x="119578" y="180179"/>
                </a:lnTo>
                <a:lnTo>
                  <a:pt x="115425" y="182984"/>
                </a:lnTo>
                <a:lnTo>
                  <a:pt x="111069" y="184854"/>
                </a:lnTo>
                <a:lnTo>
                  <a:pt x="106578" y="186101"/>
                </a:lnTo>
                <a:lnTo>
                  <a:pt x="101995" y="186932"/>
                </a:lnTo>
                <a:lnTo>
                  <a:pt x="97353" y="188439"/>
                </a:lnTo>
                <a:lnTo>
                  <a:pt x="92671" y="190396"/>
                </a:lnTo>
                <a:lnTo>
                  <a:pt x="87962" y="192653"/>
                </a:lnTo>
                <a:lnTo>
                  <a:pt x="83236" y="194158"/>
                </a:lnTo>
                <a:lnTo>
                  <a:pt x="78497" y="195161"/>
                </a:lnTo>
                <a:lnTo>
                  <a:pt x="73750" y="195830"/>
                </a:lnTo>
                <a:lnTo>
                  <a:pt x="68999" y="197228"/>
                </a:lnTo>
                <a:lnTo>
                  <a:pt x="64243" y="199113"/>
                </a:lnTo>
                <a:lnTo>
                  <a:pt x="59485" y="201322"/>
                </a:lnTo>
                <a:lnTo>
                  <a:pt x="55519" y="202794"/>
                </a:lnTo>
                <a:lnTo>
                  <a:pt x="52082" y="203776"/>
                </a:lnTo>
                <a:lnTo>
                  <a:pt x="48996" y="204431"/>
                </a:lnTo>
                <a:lnTo>
                  <a:pt x="45351" y="204867"/>
                </a:lnTo>
                <a:lnTo>
                  <a:pt x="41335" y="205158"/>
                </a:lnTo>
                <a:lnTo>
                  <a:pt x="33432" y="205481"/>
                </a:lnTo>
                <a:lnTo>
                  <a:pt x="23137" y="205706"/>
                </a:lnTo>
                <a:lnTo>
                  <a:pt x="14250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SMARTInkAnnotation336"/>
          <p:cNvSpPr/>
          <p:nvPr/>
        </p:nvSpPr>
        <p:spPr>
          <a:xfrm>
            <a:off x="7408068" y="1251620"/>
            <a:ext cx="271420" cy="540014"/>
          </a:xfrm>
          <a:custGeom>
            <a:avLst/>
            <a:gdLst/>
            <a:ahLst/>
            <a:cxnLst/>
            <a:rect l="0" t="0" r="0" b="0"/>
            <a:pathLst>
              <a:path w="271420" h="540014">
                <a:moveTo>
                  <a:pt x="0" y="531460"/>
                </a:moveTo>
                <a:lnTo>
                  <a:pt x="0" y="524079"/>
                </a:lnTo>
                <a:lnTo>
                  <a:pt x="6152" y="515611"/>
                </a:lnTo>
                <a:lnTo>
                  <a:pt x="6703" y="512351"/>
                </a:lnTo>
                <a:lnTo>
                  <a:pt x="6850" y="510148"/>
                </a:lnTo>
                <a:lnTo>
                  <a:pt x="11995" y="493877"/>
                </a:lnTo>
                <a:lnTo>
                  <a:pt x="15952" y="477963"/>
                </a:lnTo>
                <a:lnTo>
                  <a:pt x="18996" y="467678"/>
                </a:lnTo>
                <a:lnTo>
                  <a:pt x="20711" y="451178"/>
                </a:lnTo>
                <a:lnTo>
                  <a:pt x="21111" y="439899"/>
                </a:lnTo>
                <a:lnTo>
                  <a:pt x="23406" y="425996"/>
                </a:lnTo>
                <a:lnTo>
                  <a:pt x="27072" y="411244"/>
                </a:lnTo>
                <a:lnTo>
                  <a:pt x="35893" y="383712"/>
                </a:lnTo>
                <a:lnTo>
                  <a:pt x="45279" y="351039"/>
                </a:lnTo>
                <a:lnTo>
                  <a:pt x="47905" y="336655"/>
                </a:lnTo>
                <a:lnTo>
                  <a:pt x="49866" y="322960"/>
                </a:lnTo>
                <a:lnTo>
                  <a:pt x="53384" y="307348"/>
                </a:lnTo>
                <a:lnTo>
                  <a:pt x="55476" y="290885"/>
                </a:lnTo>
                <a:lnTo>
                  <a:pt x="56034" y="282494"/>
                </a:lnTo>
                <a:lnTo>
                  <a:pt x="57994" y="267375"/>
                </a:lnTo>
                <a:lnTo>
                  <a:pt x="64404" y="225176"/>
                </a:lnTo>
                <a:lnTo>
                  <a:pt x="67543" y="207256"/>
                </a:lnTo>
                <a:lnTo>
                  <a:pt x="70429" y="192451"/>
                </a:lnTo>
                <a:lnTo>
                  <a:pt x="73146" y="179724"/>
                </a:lnTo>
                <a:lnTo>
                  <a:pt x="74958" y="169334"/>
                </a:lnTo>
                <a:lnTo>
                  <a:pt x="76972" y="152710"/>
                </a:lnTo>
                <a:lnTo>
                  <a:pt x="79983" y="138971"/>
                </a:lnTo>
                <a:lnTo>
                  <a:pt x="83966" y="126515"/>
                </a:lnTo>
                <a:lnTo>
                  <a:pt x="88383" y="114629"/>
                </a:lnTo>
                <a:lnTo>
                  <a:pt x="90875" y="102997"/>
                </a:lnTo>
                <a:lnTo>
                  <a:pt x="91983" y="91477"/>
                </a:lnTo>
                <a:lnTo>
                  <a:pt x="92476" y="80007"/>
                </a:lnTo>
                <a:lnTo>
                  <a:pt x="92694" y="68559"/>
                </a:lnTo>
                <a:lnTo>
                  <a:pt x="92752" y="62839"/>
                </a:lnTo>
                <a:lnTo>
                  <a:pt x="94934" y="51404"/>
                </a:lnTo>
                <a:lnTo>
                  <a:pt x="98507" y="36796"/>
                </a:lnTo>
                <a:lnTo>
                  <a:pt x="99815" y="20302"/>
                </a:lnTo>
                <a:lnTo>
                  <a:pt x="99986" y="10274"/>
                </a:lnTo>
                <a:lnTo>
                  <a:pt x="102118" y="6769"/>
                </a:lnTo>
                <a:lnTo>
                  <a:pt x="107130" y="0"/>
                </a:lnTo>
                <a:lnTo>
                  <a:pt x="107156" y="20117"/>
                </a:lnTo>
                <a:lnTo>
                  <a:pt x="107950" y="22924"/>
                </a:lnTo>
                <a:lnTo>
                  <a:pt x="110949" y="28584"/>
                </a:lnTo>
                <a:lnTo>
                  <a:pt x="112811" y="36814"/>
                </a:lnTo>
                <a:lnTo>
                  <a:pt x="113307" y="41676"/>
                </a:lnTo>
                <a:lnTo>
                  <a:pt x="114432" y="45870"/>
                </a:lnTo>
                <a:lnTo>
                  <a:pt x="119014" y="57275"/>
                </a:lnTo>
                <a:lnTo>
                  <a:pt x="120724" y="73249"/>
                </a:lnTo>
                <a:lnTo>
                  <a:pt x="121124" y="87780"/>
                </a:lnTo>
                <a:lnTo>
                  <a:pt x="123418" y="101224"/>
                </a:lnTo>
                <a:lnTo>
                  <a:pt x="126289" y="113549"/>
                </a:lnTo>
                <a:lnTo>
                  <a:pt x="127567" y="125376"/>
                </a:lnTo>
                <a:lnTo>
                  <a:pt x="128134" y="139523"/>
                </a:lnTo>
                <a:lnTo>
                  <a:pt x="129180" y="154383"/>
                </a:lnTo>
                <a:lnTo>
                  <a:pt x="132291" y="167337"/>
                </a:lnTo>
                <a:lnTo>
                  <a:pt x="138505" y="189892"/>
                </a:lnTo>
                <a:lnTo>
                  <a:pt x="140934" y="203757"/>
                </a:lnTo>
                <a:lnTo>
                  <a:pt x="142805" y="217221"/>
                </a:lnTo>
                <a:lnTo>
                  <a:pt x="146284" y="232731"/>
                </a:lnTo>
                <a:lnTo>
                  <a:pt x="150476" y="249149"/>
                </a:lnTo>
                <a:lnTo>
                  <a:pt x="159634" y="282972"/>
                </a:lnTo>
                <a:lnTo>
                  <a:pt x="164347" y="297513"/>
                </a:lnTo>
                <a:lnTo>
                  <a:pt x="169087" y="312231"/>
                </a:lnTo>
                <a:lnTo>
                  <a:pt x="171463" y="321490"/>
                </a:lnTo>
                <a:lnTo>
                  <a:pt x="173840" y="331472"/>
                </a:lnTo>
                <a:lnTo>
                  <a:pt x="178598" y="347644"/>
                </a:lnTo>
                <a:lnTo>
                  <a:pt x="184153" y="362134"/>
                </a:lnTo>
                <a:lnTo>
                  <a:pt x="191912" y="378099"/>
                </a:lnTo>
                <a:lnTo>
                  <a:pt x="196420" y="394719"/>
                </a:lnTo>
                <a:lnTo>
                  <a:pt x="197621" y="403152"/>
                </a:lnTo>
                <a:lnTo>
                  <a:pt x="203190" y="417602"/>
                </a:lnTo>
                <a:lnTo>
                  <a:pt x="210163" y="431326"/>
                </a:lnTo>
                <a:lnTo>
                  <a:pt x="215907" y="446951"/>
                </a:lnTo>
                <a:lnTo>
                  <a:pt x="221108" y="460880"/>
                </a:lnTo>
                <a:lnTo>
                  <a:pt x="228496" y="476892"/>
                </a:lnTo>
                <a:lnTo>
                  <a:pt x="235714" y="490209"/>
                </a:lnTo>
                <a:lnTo>
                  <a:pt x="242879" y="503680"/>
                </a:lnTo>
                <a:lnTo>
                  <a:pt x="250029" y="513704"/>
                </a:lnTo>
                <a:lnTo>
                  <a:pt x="257174" y="522706"/>
                </a:lnTo>
                <a:lnTo>
                  <a:pt x="259556" y="525624"/>
                </a:lnTo>
                <a:lnTo>
                  <a:pt x="261144" y="528522"/>
                </a:lnTo>
                <a:lnTo>
                  <a:pt x="262908" y="534281"/>
                </a:lnTo>
                <a:lnTo>
                  <a:pt x="264172" y="536198"/>
                </a:lnTo>
                <a:lnTo>
                  <a:pt x="265808" y="537476"/>
                </a:lnTo>
                <a:lnTo>
                  <a:pt x="271419" y="540013"/>
                </a:lnTo>
                <a:lnTo>
                  <a:pt x="264319" y="53146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SMARTInkAnnotation337"/>
          <p:cNvSpPr/>
          <p:nvPr/>
        </p:nvSpPr>
        <p:spPr>
          <a:xfrm>
            <a:off x="992983" y="2185997"/>
            <a:ext cx="178593" cy="257131"/>
          </a:xfrm>
          <a:custGeom>
            <a:avLst/>
            <a:gdLst/>
            <a:ahLst/>
            <a:cxnLst/>
            <a:rect l="0" t="0" r="0" b="0"/>
            <a:pathLst>
              <a:path w="178593" h="257131">
                <a:moveTo>
                  <a:pt x="7142" y="42853"/>
                </a:moveTo>
                <a:lnTo>
                  <a:pt x="5" y="42853"/>
                </a:lnTo>
                <a:lnTo>
                  <a:pt x="0" y="38302"/>
                </a:lnTo>
                <a:lnTo>
                  <a:pt x="793" y="36009"/>
                </a:lnTo>
                <a:lnTo>
                  <a:pt x="5652" y="28025"/>
                </a:lnTo>
                <a:lnTo>
                  <a:pt x="6149" y="27252"/>
                </a:lnTo>
                <a:lnTo>
                  <a:pt x="7273" y="26737"/>
                </a:lnTo>
                <a:lnTo>
                  <a:pt x="10640" y="26165"/>
                </a:lnTo>
                <a:lnTo>
                  <a:pt x="13442" y="25060"/>
                </a:lnTo>
                <a:lnTo>
                  <a:pt x="16898" y="23371"/>
                </a:lnTo>
                <a:lnTo>
                  <a:pt x="20790" y="21292"/>
                </a:lnTo>
                <a:lnTo>
                  <a:pt x="29347" y="16443"/>
                </a:lnTo>
                <a:lnTo>
                  <a:pt x="33851" y="13816"/>
                </a:lnTo>
                <a:lnTo>
                  <a:pt x="38442" y="12065"/>
                </a:lnTo>
                <a:lnTo>
                  <a:pt x="43090" y="10897"/>
                </a:lnTo>
                <a:lnTo>
                  <a:pt x="47776" y="10119"/>
                </a:lnTo>
                <a:lnTo>
                  <a:pt x="52487" y="8648"/>
                </a:lnTo>
                <a:lnTo>
                  <a:pt x="57216" y="6715"/>
                </a:lnTo>
                <a:lnTo>
                  <a:pt x="61956" y="4473"/>
                </a:lnTo>
                <a:lnTo>
                  <a:pt x="66703" y="2979"/>
                </a:lnTo>
                <a:lnTo>
                  <a:pt x="71456" y="1983"/>
                </a:lnTo>
                <a:lnTo>
                  <a:pt x="76211" y="1319"/>
                </a:lnTo>
                <a:lnTo>
                  <a:pt x="80969" y="876"/>
                </a:lnTo>
                <a:lnTo>
                  <a:pt x="85729" y="581"/>
                </a:lnTo>
                <a:lnTo>
                  <a:pt x="95250" y="253"/>
                </a:lnTo>
                <a:lnTo>
                  <a:pt x="122931" y="6"/>
                </a:lnTo>
                <a:lnTo>
                  <a:pt x="127197" y="0"/>
                </a:lnTo>
                <a:lnTo>
                  <a:pt x="130041" y="949"/>
                </a:lnTo>
                <a:lnTo>
                  <a:pt x="131937" y="2535"/>
                </a:lnTo>
                <a:lnTo>
                  <a:pt x="133201" y="4544"/>
                </a:lnTo>
                <a:lnTo>
                  <a:pt x="134837" y="5884"/>
                </a:lnTo>
                <a:lnTo>
                  <a:pt x="138772" y="7372"/>
                </a:lnTo>
                <a:lnTo>
                  <a:pt x="143167" y="10573"/>
                </a:lnTo>
                <a:lnTo>
                  <a:pt x="147766" y="15171"/>
                </a:lnTo>
                <a:lnTo>
                  <a:pt x="152456" y="20390"/>
                </a:lnTo>
                <a:lnTo>
                  <a:pt x="159559" y="28683"/>
                </a:lnTo>
                <a:lnTo>
                  <a:pt x="161140" y="32454"/>
                </a:lnTo>
                <a:lnTo>
                  <a:pt x="162195" y="36873"/>
                </a:lnTo>
                <a:lnTo>
                  <a:pt x="162898" y="41723"/>
                </a:lnTo>
                <a:lnTo>
                  <a:pt x="162573" y="45910"/>
                </a:lnTo>
                <a:lnTo>
                  <a:pt x="161562" y="49653"/>
                </a:lnTo>
                <a:lnTo>
                  <a:pt x="160095" y="53102"/>
                </a:lnTo>
                <a:lnTo>
                  <a:pt x="159117" y="57305"/>
                </a:lnTo>
                <a:lnTo>
                  <a:pt x="158465" y="62013"/>
                </a:lnTo>
                <a:lnTo>
                  <a:pt x="158030" y="67056"/>
                </a:lnTo>
                <a:lnTo>
                  <a:pt x="156946" y="72323"/>
                </a:lnTo>
                <a:lnTo>
                  <a:pt x="155430" y="77740"/>
                </a:lnTo>
                <a:lnTo>
                  <a:pt x="153626" y="83256"/>
                </a:lnTo>
                <a:lnTo>
                  <a:pt x="150835" y="88838"/>
                </a:lnTo>
                <a:lnTo>
                  <a:pt x="147387" y="94464"/>
                </a:lnTo>
                <a:lnTo>
                  <a:pt x="143501" y="100121"/>
                </a:lnTo>
                <a:lnTo>
                  <a:pt x="140117" y="105796"/>
                </a:lnTo>
                <a:lnTo>
                  <a:pt x="137067" y="111485"/>
                </a:lnTo>
                <a:lnTo>
                  <a:pt x="134239" y="117183"/>
                </a:lnTo>
                <a:lnTo>
                  <a:pt x="130767" y="122886"/>
                </a:lnTo>
                <a:lnTo>
                  <a:pt x="126865" y="128593"/>
                </a:lnTo>
                <a:lnTo>
                  <a:pt x="122676" y="134303"/>
                </a:lnTo>
                <a:lnTo>
                  <a:pt x="119090" y="140015"/>
                </a:lnTo>
                <a:lnTo>
                  <a:pt x="115905" y="145727"/>
                </a:lnTo>
                <a:lnTo>
                  <a:pt x="112988" y="151441"/>
                </a:lnTo>
                <a:lnTo>
                  <a:pt x="109456" y="156202"/>
                </a:lnTo>
                <a:lnTo>
                  <a:pt x="105514" y="160329"/>
                </a:lnTo>
                <a:lnTo>
                  <a:pt x="101298" y="164033"/>
                </a:lnTo>
                <a:lnTo>
                  <a:pt x="97694" y="168407"/>
                </a:lnTo>
                <a:lnTo>
                  <a:pt x="94497" y="173228"/>
                </a:lnTo>
                <a:lnTo>
                  <a:pt x="91572" y="178347"/>
                </a:lnTo>
                <a:lnTo>
                  <a:pt x="89623" y="182712"/>
                </a:lnTo>
                <a:lnTo>
                  <a:pt x="87456" y="190103"/>
                </a:lnTo>
                <a:lnTo>
                  <a:pt x="86878" y="194359"/>
                </a:lnTo>
                <a:lnTo>
                  <a:pt x="86493" y="199102"/>
                </a:lnTo>
                <a:lnTo>
                  <a:pt x="86236" y="204169"/>
                </a:lnTo>
                <a:lnTo>
                  <a:pt x="85271" y="208499"/>
                </a:lnTo>
                <a:lnTo>
                  <a:pt x="82082" y="215851"/>
                </a:lnTo>
                <a:lnTo>
                  <a:pt x="80136" y="222293"/>
                </a:lnTo>
                <a:lnTo>
                  <a:pt x="79271" y="228332"/>
                </a:lnTo>
                <a:lnTo>
                  <a:pt x="78887" y="234190"/>
                </a:lnTo>
                <a:lnTo>
                  <a:pt x="78716" y="239969"/>
                </a:lnTo>
                <a:lnTo>
                  <a:pt x="78597" y="248410"/>
                </a:lnTo>
                <a:lnTo>
                  <a:pt x="78587" y="252639"/>
                </a:lnTo>
                <a:lnTo>
                  <a:pt x="79378" y="254148"/>
                </a:lnTo>
                <a:lnTo>
                  <a:pt x="80699" y="255153"/>
                </a:lnTo>
                <a:lnTo>
                  <a:pt x="84730" y="256768"/>
                </a:lnTo>
                <a:lnTo>
                  <a:pt x="89221" y="257048"/>
                </a:lnTo>
                <a:lnTo>
                  <a:pt x="99371" y="257130"/>
                </a:lnTo>
                <a:lnTo>
                  <a:pt x="102759" y="256189"/>
                </a:lnTo>
                <a:lnTo>
                  <a:pt x="105812" y="254610"/>
                </a:lnTo>
                <a:lnTo>
                  <a:pt x="111320" y="251267"/>
                </a:lnTo>
                <a:lnTo>
                  <a:pt x="116414" y="249781"/>
                </a:lnTo>
                <a:lnTo>
                  <a:pt x="121324" y="246581"/>
                </a:lnTo>
                <a:lnTo>
                  <a:pt x="123744" y="244394"/>
                </a:lnTo>
                <a:lnTo>
                  <a:pt x="126946" y="241984"/>
                </a:lnTo>
                <a:lnTo>
                  <a:pt x="130667" y="239424"/>
                </a:lnTo>
                <a:lnTo>
                  <a:pt x="134736" y="236765"/>
                </a:lnTo>
                <a:lnTo>
                  <a:pt x="138242" y="234040"/>
                </a:lnTo>
                <a:lnTo>
                  <a:pt x="141373" y="231271"/>
                </a:lnTo>
                <a:lnTo>
                  <a:pt x="144254" y="228473"/>
                </a:lnTo>
                <a:lnTo>
                  <a:pt x="147763" y="225654"/>
                </a:lnTo>
                <a:lnTo>
                  <a:pt x="151689" y="222823"/>
                </a:lnTo>
                <a:lnTo>
                  <a:pt x="155894" y="219983"/>
                </a:lnTo>
                <a:lnTo>
                  <a:pt x="159491" y="217137"/>
                </a:lnTo>
                <a:lnTo>
                  <a:pt x="162683" y="214287"/>
                </a:lnTo>
                <a:lnTo>
                  <a:pt x="165605" y="211435"/>
                </a:lnTo>
                <a:lnTo>
                  <a:pt x="170967" y="205726"/>
                </a:lnTo>
                <a:lnTo>
                  <a:pt x="178592" y="1971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" name="SMARTInkAnnotation338"/>
          <p:cNvSpPr/>
          <p:nvPr/>
        </p:nvSpPr>
        <p:spPr>
          <a:xfrm>
            <a:off x="1214445" y="2168845"/>
            <a:ext cx="127552" cy="262083"/>
          </a:xfrm>
          <a:custGeom>
            <a:avLst/>
            <a:gdLst/>
            <a:ahLst/>
            <a:cxnLst/>
            <a:rect l="0" t="0" r="0" b="0"/>
            <a:pathLst>
              <a:path w="127552" h="262083">
                <a:moveTo>
                  <a:pt x="7136" y="42860"/>
                </a:moveTo>
                <a:lnTo>
                  <a:pt x="286" y="42860"/>
                </a:lnTo>
                <a:lnTo>
                  <a:pt x="50" y="36015"/>
                </a:lnTo>
                <a:lnTo>
                  <a:pt x="0" y="27259"/>
                </a:lnTo>
                <a:lnTo>
                  <a:pt x="791" y="26744"/>
                </a:lnTo>
                <a:lnTo>
                  <a:pt x="3787" y="26172"/>
                </a:lnTo>
                <a:lnTo>
                  <a:pt x="4903" y="25067"/>
                </a:lnTo>
                <a:lnTo>
                  <a:pt x="5647" y="23378"/>
                </a:lnTo>
                <a:lnTo>
                  <a:pt x="6143" y="21299"/>
                </a:lnTo>
                <a:lnTo>
                  <a:pt x="7268" y="19914"/>
                </a:lnTo>
                <a:lnTo>
                  <a:pt x="8811" y="18990"/>
                </a:lnTo>
                <a:lnTo>
                  <a:pt x="10634" y="18374"/>
                </a:lnTo>
                <a:lnTo>
                  <a:pt x="12643" y="17011"/>
                </a:lnTo>
                <a:lnTo>
                  <a:pt x="14776" y="15150"/>
                </a:lnTo>
                <a:lnTo>
                  <a:pt x="16992" y="12956"/>
                </a:lnTo>
                <a:lnTo>
                  <a:pt x="19263" y="11494"/>
                </a:lnTo>
                <a:lnTo>
                  <a:pt x="21570" y="10519"/>
                </a:lnTo>
                <a:lnTo>
                  <a:pt x="23903" y="9869"/>
                </a:lnTo>
                <a:lnTo>
                  <a:pt x="26251" y="8484"/>
                </a:lnTo>
                <a:lnTo>
                  <a:pt x="28611" y="6607"/>
                </a:lnTo>
                <a:lnTo>
                  <a:pt x="30977" y="4404"/>
                </a:lnTo>
                <a:lnTo>
                  <a:pt x="34142" y="2935"/>
                </a:lnTo>
                <a:lnTo>
                  <a:pt x="37840" y="1956"/>
                </a:lnTo>
                <a:lnTo>
                  <a:pt x="41893" y="1303"/>
                </a:lnTo>
                <a:lnTo>
                  <a:pt x="46182" y="868"/>
                </a:lnTo>
                <a:lnTo>
                  <a:pt x="50629" y="578"/>
                </a:lnTo>
                <a:lnTo>
                  <a:pt x="62356" y="169"/>
                </a:lnTo>
                <a:lnTo>
                  <a:pt x="84058" y="12"/>
                </a:lnTo>
                <a:lnTo>
                  <a:pt x="98707" y="0"/>
                </a:lnTo>
                <a:lnTo>
                  <a:pt x="101520" y="952"/>
                </a:lnTo>
                <a:lnTo>
                  <a:pt x="103396" y="2538"/>
                </a:lnTo>
                <a:lnTo>
                  <a:pt x="104647" y="4549"/>
                </a:lnTo>
                <a:lnTo>
                  <a:pt x="106275" y="5889"/>
                </a:lnTo>
                <a:lnTo>
                  <a:pt x="110200" y="7378"/>
                </a:lnTo>
                <a:lnTo>
                  <a:pt x="112358" y="8728"/>
                </a:lnTo>
                <a:lnTo>
                  <a:pt x="114590" y="10580"/>
                </a:lnTo>
                <a:lnTo>
                  <a:pt x="116872" y="12768"/>
                </a:lnTo>
                <a:lnTo>
                  <a:pt x="118393" y="15178"/>
                </a:lnTo>
                <a:lnTo>
                  <a:pt x="119407" y="17738"/>
                </a:lnTo>
                <a:lnTo>
                  <a:pt x="120534" y="23122"/>
                </a:lnTo>
                <a:lnTo>
                  <a:pt x="121035" y="28690"/>
                </a:lnTo>
                <a:lnTo>
                  <a:pt x="121962" y="31508"/>
                </a:lnTo>
                <a:lnTo>
                  <a:pt x="125109" y="37180"/>
                </a:lnTo>
                <a:lnTo>
                  <a:pt x="127037" y="42875"/>
                </a:lnTo>
                <a:lnTo>
                  <a:pt x="127551" y="45727"/>
                </a:lnTo>
                <a:lnTo>
                  <a:pt x="127100" y="49534"/>
                </a:lnTo>
                <a:lnTo>
                  <a:pt x="126006" y="53977"/>
                </a:lnTo>
                <a:lnTo>
                  <a:pt x="124482" y="58844"/>
                </a:lnTo>
                <a:lnTo>
                  <a:pt x="120673" y="66791"/>
                </a:lnTo>
                <a:lnTo>
                  <a:pt x="118546" y="70244"/>
                </a:lnTo>
                <a:lnTo>
                  <a:pt x="116334" y="74451"/>
                </a:lnTo>
                <a:lnTo>
                  <a:pt x="114066" y="79160"/>
                </a:lnTo>
                <a:lnTo>
                  <a:pt x="109429" y="89473"/>
                </a:lnTo>
                <a:lnTo>
                  <a:pt x="97610" y="117272"/>
                </a:lnTo>
                <a:lnTo>
                  <a:pt x="94439" y="121996"/>
                </a:lnTo>
                <a:lnTo>
                  <a:pt x="90738" y="126097"/>
                </a:lnTo>
                <a:lnTo>
                  <a:pt x="86683" y="129784"/>
                </a:lnTo>
                <a:lnTo>
                  <a:pt x="83186" y="134146"/>
                </a:lnTo>
                <a:lnTo>
                  <a:pt x="80061" y="138960"/>
                </a:lnTo>
                <a:lnTo>
                  <a:pt x="77184" y="144074"/>
                </a:lnTo>
                <a:lnTo>
                  <a:pt x="74472" y="149389"/>
                </a:lnTo>
                <a:lnTo>
                  <a:pt x="71870" y="154836"/>
                </a:lnTo>
                <a:lnTo>
                  <a:pt x="69342" y="160373"/>
                </a:lnTo>
                <a:lnTo>
                  <a:pt x="67657" y="165970"/>
                </a:lnTo>
                <a:lnTo>
                  <a:pt x="66533" y="171605"/>
                </a:lnTo>
                <a:lnTo>
                  <a:pt x="65784" y="177268"/>
                </a:lnTo>
                <a:lnTo>
                  <a:pt x="64491" y="181995"/>
                </a:lnTo>
                <a:lnTo>
                  <a:pt x="60937" y="189788"/>
                </a:lnTo>
                <a:lnTo>
                  <a:pt x="59672" y="194152"/>
                </a:lnTo>
                <a:lnTo>
                  <a:pt x="58829" y="198966"/>
                </a:lnTo>
                <a:lnTo>
                  <a:pt x="58267" y="204081"/>
                </a:lnTo>
                <a:lnTo>
                  <a:pt x="57098" y="208443"/>
                </a:lnTo>
                <a:lnTo>
                  <a:pt x="53683" y="215830"/>
                </a:lnTo>
                <a:lnTo>
                  <a:pt x="51661" y="219133"/>
                </a:lnTo>
                <a:lnTo>
                  <a:pt x="49519" y="222288"/>
                </a:lnTo>
                <a:lnTo>
                  <a:pt x="47297" y="225343"/>
                </a:lnTo>
                <a:lnTo>
                  <a:pt x="45817" y="228333"/>
                </a:lnTo>
                <a:lnTo>
                  <a:pt x="44171" y="234195"/>
                </a:lnTo>
                <a:lnTo>
                  <a:pt x="43440" y="239975"/>
                </a:lnTo>
                <a:lnTo>
                  <a:pt x="43115" y="245719"/>
                </a:lnTo>
                <a:lnTo>
                  <a:pt x="42970" y="251447"/>
                </a:lnTo>
                <a:lnTo>
                  <a:pt x="42138" y="253355"/>
                </a:lnTo>
                <a:lnTo>
                  <a:pt x="40789" y="254628"/>
                </a:lnTo>
                <a:lnTo>
                  <a:pt x="39096" y="255476"/>
                </a:lnTo>
                <a:lnTo>
                  <a:pt x="38761" y="256041"/>
                </a:lnTo>
                <a:lnTo>
                  <a:pt x="39332" y="256418"/>
                </a:lnTo>
                <a:lnTo>
                  <a:pt x="42159" y="257023"/>
                </a:lnTo>
                <a:lnTo>
                  <a:pt x="42391" y="258025"/>
                </a:lnTo>
                <a:lnTo>
                  <a:pt x="42648" y="261679"/>
                </a:lnTo>
                <a:lnTo>
                  <a:pt x="44305" y="262082"/>
                </a:lnTo>
                <a:lnTo>
                  <a:pt x="46996" y="261398"/>
                </a:lnTo>
                <a:lnTo>
                  <a:pt x="55138" y="258007"/>
                </a:lnTo>
                <a:lnTo>
                  <a:pt x="58368" y="257543"/>
                </a:lnTo>
                <a:lnTo>
                  <a:pt x="60341" y="257419"/>
                </a:lnTo>
                <a:lnTo>
                  <a:pt x="64649" y="257282"/>
                </a:lnTo>
                <a:lnTo>
                  <a:pt x="66909" y="257246"/>
                </a:lnTo>
                <a:lnTo>
                  <a:pt x="70003" y="256268"/>
                </a:lnTo>
                <a:lnTo>
                  <a:pt x="73654" y="254665"/>
                </a:lnTo>
                <a:lnTo>
                  <a:pt x="77675" y="252643"/>
                </a:lnTo>
                <a:lnTo>
                  <a:pt x="81943" y="251295"/>
                </a:lnTo>
                <a:lnTo>
                  <a:pt x="86376" y="250397"/>
                </a:lnTo>
                <a:lnTo>
                  <a:pt x="90919" y="249798"/>
                </a:lnTo>
                <a:lnTo>
                  <a:pt x="94741" y="248446"/>
                </a:lnTo>
                <a:lnTo>
                  <a:pt x="98083" y="246592"/>
                </a:lnTo>
                <a:lnTo>
                  <a:pt x="101105" y="244404"/>
                </a:lnTo>
                <a:lnTo>
                  <a:pt x="103913" y="242945"/>
                </a:lnTo>
                <a:lnTo>
                  <a:pt x="106579" y="241972"/>
                </a:lnTo>
                <a:lnTo>
                  <a:pt x="109150" y="241324"/>
                </a:lnTo>
                <a:lnTo>
                  <a:pt x="111658" y="240892"/>
                </a:lnTo>
                <a:lnTo>
                  <a:pt x="114123" y="240604"/>
                </a:lnTo>
                <a:lnTo>
                  <a:pt x="121436" y="24002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" name="SMARTInkAnnotation339"/>
          <p:cNvSpPr/>
          <p:nvPr/>
        </p:nvSpPr>
        <p:spPr>
          <a:xfrm>
            <a:off x="1464468" y="2400300"/>
            <a:ext cx="28550" cy="8573"/>
          </a:xfrm>
          <a:custGeom>
            <a:avLst/>
            <a:gdLst/>
            <a:ahLst/>
            <a:cxnLst/>
            <a:rect l="0" t="0" r="0" b="0"/>
            <a:pathLst>
              <a:path w="28550" h="8573">
                <a:moveTo>
                  <a:pt x="7144" y="8572"/>
                </a:moveTo>
                <a:lnTo>
                  <a:pt x="27554" y="8572"/>
                </a:lnTo>
                <a:lnTo>
                  <a:pt x="27895" y="7620"/>
                </a:lnTo>
                <a:lnTo>
                  <a:pt x="28121" y="6032"/>
                </a:lnTo>
                <a:lnTo>
                  <a:pt x="28549" y="353"/>
                </a:lnTo>
                <a:lnTo>
                  <a:pt x="27764" y="235"/>
                </a:lnTo>
                <a:lnTo>
                  <a:pt x="26447" y="156"/>
                </a:lnTo>
                <a:lnTo>
                  <a:pt x="24775" y="104"/>
                </a:lnTo>
                <a:lnTo>
                  <a:pt x="22867" y="1022"/>
                </a:lnTo>
                <a:lnTo>
                  <a:pt x="20801" y="2586"/>
                </a:lnTo>
                <a:lnTo>
                  <a:pt x="18630" y="4582"/>
                </a:lnTo>
                <a:lnTo>
                  <a:pt x="16389" y="5912"/>
                </a:lnTo>
                <a:lnTo>
                  <a:pt x="14101" y="6799"/>
                </a:lnTo>
                <a:lnTo>
                  <a:pt x="11782" y="7390"/>
                </a:lnTo>
                <a:lnTo>
                  <a:pt x="9442" y="7784"/>
                </a:lnTo>
                <a:lnTo>
                  <a:pt x="7089" y="8047"/>
                </a:lnTo>
                <a:lnTo>
                  <a:pt x="4726" y="8222"/>
                </a:lnTo>
                <a:lnTo>
                  <a:pt x="3151" y="7386"/>
                </a:lnTo>
                <a:lnTo>
                  <a:pt x="2101" y="587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SMARTInkAnnotation340"/>
          <p:cNvSpPr/>
          <p:nvPr/>
        </p:nvSpPr>
        <p:spPr>
          <a:xfrm>
            <a:off x="1564489" y="2220288"/>
            <a:ext cx="171321" cy="188575"/>
          </a:xfrm>
          <a:custGeom>
            <a:avLst/>
            <a:gdLst/>
            <a:ahLst/>
            <a:cxnLst/>
            <a:rect l="0" t="0" r="0" b="0"/>
            <a:pathLst>
              <a:path w="171321" h="188575">
                <a:moveTo>
                  <a:pt x="57142" y="8562"/>
                </a:moveTo>
                <a:lnTo>
                  <a:pt x="39382" y="8562"/>
                </a:lnTo>
                <a:lnTo>
                  <a:pt x="37364" y="9514"/>
                </a:lnTo>
                <a:lnTo>
                  <a:pt x="33006" y="13113"/>
                </a:lnTo>
                <a:lnTo>
                  <a:pt x="31526" y="15406"/>
                </a:lnTo>
                <a:lnTo>
                  <a:pt x="30540" y="17887"/>
                </a:lnTo>
                <a:lnTo>
                  <a:pt x="29882" y="20494"/>
                </a:lnTo>
                <a:lnTo>
                  <a:pt x="27035" y="25930"/>
                </a:lnTo>
                <a:lnTo>
                  <a:pt x="25164" y="28713"/>
                </a:lnTo>
                <a:lnTo>
                  <a:pt x="23917" y="31521"/>
                </a:lnTo>
                <a:lnTo>
                  <a:pt x="22532" y="37181"/>
                </a:lnTo>
                <a:lnTo>
                  <a:pt x="19799" y="42871"/>
                </a:lnTo>
                <a:lnTo>
                  <a:pt x="15939" y="48575"/>
                </a:lnTo>
                <a:lnTo>
                  <a:pt x="11577" y="54286"/>
                </a:lnTo>
                <a:lnTo>
                  <a:pt x="10097" y="57142"/>
                </a:lnTo>
                <a:lnTo>
                  <a:pt x="8452" y="62855"/>
                </a:lnTo>
                <a:lnTo>
                  <a:pt x="5604" y="68570"/>
                </a:lnTo>
                <a:lnTo>
                  <a:pt x="3733" y="71427"/>
                </a:lnTo>
                <a:lnTo>
                  <a:pt x="2486" y="75237"/>
                </a:lnTo>
                <a:lnTo>
                  <a:pt x="1655" y="79682"/>
                </a:lnTo>
                <a:lnTo>
                  <a:pt x="1100" y="84550"/>
                </a:lnTo>
                <a:lnTo>
                  <a:pt x="731" y="88748"/>
                </a:lnTo>
                <a:lnTo>
                  <a:pt x="484" y="92499"/>
                </a:lnTo>
                <a:lnTo>
                  <a:pt x="320" y="95953"/>
                </a:lnTo>
                <a:lnTo>
                  <a:pt x="138" y="104870"/>
                </a:lnTo>
                <a:lnTo>
                  <a:pt x="0" y="131050"/>
                </a:lnTo>
                <a:lnTo>
                  <a:pt x="791" y="134988"/>
                </a:lnTo>
                <a:lnTo>
                  <a:pt x="2112" y="139519"/>
                </a:lnTo>
                <a:lnTo>
                  <a:pt x="3787" y="144444"/>
                </a:lnTo>
                <a:lnTo>
                  <a:pt x="4903" y="148680"/>
                </a:lnTo>
                <a:lnTo>
                  <a:pt x="5647" y="152456"/>
                </a:lnTo>
                <a:lnTo>
                  <a:pt x="6143" y="155926"/>
                </a:lnTo>
                <a:lnTo>
                  <a:pt x="7268" y="159192"/>
                </a:lnTo>
                <a:lnTo>
                  <a:pt x="8811" y="162322"/>
                </a:lnTo>
                <a:lnTo>
                  <a:pt x="10634" y="165361"/>
                </a:lnTo>
                <a:lnTo>
                  <a:pt x="12643" y="168340"/>
                </a:lnTo>
                <a:lnTo>
                  <a:pt x="16991" y="174189"/>
                </a:lnTo>
                <a:lnTo>
                  <a:pt x="21341" y="179814"/>
                </a:lnTo>
                <a:lnTo>
                  <a:pt x="24826" y="184052"/>
                </a:lnTo>
                <a:lnTo>
                  <a:pt x="26867" y="185562"/>
                </a:lnTo>
                <a:lnTo>
                  <a:pt x="31251" y="187241"/>
                </a:lnTo>
                <a:lnTo>
                  <a:pt x="35845" y="187987"/>
                </a:lnTo>
                <a:lnTo>
                  <a:pt x="38181" y="188186"/>
                </a:lnTo>
                <a:lnTo>
                  <a:pt x="41327" y="188319"/>
                </a:lnTo>
                <a:lnTo>
                  <a:pt x="53338" y="188505"/>
                </a:lnTo>
                <a:lnTo>
                  <a:pt x="72526" y="188574"/>
                </a:lnTo>
                <a:lnTo>
                  <a:pt x="76129" y="187625"/>
                </a:lnTo>
                <a:lnTo>
                  <a:pt x="80118" y="186039"/>
                </a:lnTo>
                <a:lnTo>
                  <a:pt x="84366" y="184030"/>
                </a:lnTo>
                <a:lnTo>
                  <a:pt x="88785" y="181738"/>
                </a:lnTo>
                <a:lnTo>
                  <a:pt x="97928" y="176651"/>
                </a:lnTo>
                <a:lnTo>
                  <a:pt x="101795" y="173962"/>
                </a:lnTo>
                <a:lnTo>
                  <a:pt x="105167" y="171216"/>
                </a:lnTo>
                <a:lnTo>
                  <a:pt x="108209" y="168433"/>
                </a:lnTo>
                <a:lnTo>
                  <a:pt x="111824" y="165625"/>
                </a:lnTo>
                <a:lnTo>
                  <a:pt x="115822" y="162801"/>
                </a:lnTo>
                <a:lnTo>
                  <a:pt x="120074" y="159965"/>
                </a:lnTo>
                <a:lnTo>
                  <a:pt x="129033" y="154275"/>
                </a:lnTo>
                <a:lnTo>
                  <a:pt x="133644" y="151424"/>
                </a:lnTo>
                <a:lnTo>
                  <a:pt x="137512" y="148571"/>
                </a:lnTo>
                <a:lnTo>
                  <a:pt x="140885" y="145716"/>
                </a:lnTo>
                <a:lnTo>
                  <a:pt x="143927" y="142860"/>
                </a:lnTo>
                <a:lnTo>
                  <a:pt x="145954" y="140004"/>
                </a:lnTo>
                <a:lnTo>
                  <a:pt x="147306" y="137148"/>
                </a:lnTo>
                <a:lnTo>
                  <a:pt x="148208" y="134290"/>
                </a:lnTo>
                <a:lnTo>
                  <a:pt x="151326" y="128576"/>
                </a:lnTo>
                <a:lnTo>
                  <a:pt x="153269" y="125719"/>
                </a:lnTo>
                <a:lnTo>
                  <a:pt x="155358" y="121909"/>
                </a:lnTo>
                <a:lnTo>
                  <a:pt x="157544" y="117464"/>
                </a:lnTo>
                <a:lnTo>
                  <a:pt x="159795" y="112596"/>
                </a:lnTo>
                <a:lnTo>
                  <a:pt x="162090" y="108398"/>
                </a:lnTo>
                <a:lnTo>
                  <a:pt x="164414" y="104646"/>
                </a:lnTo>
                <a:lnTo>
                  <a:pt x="166756" y="101193"/>
                </a:lnTo>
                <a:lnTo>
                  <a:pt x="168318" y="96986"/>
                </a:lnTo>
                <a:lnTo>
                  <a:pt x="169359" y="92276"/>
                </a:lnTo>
                <a:lnTo>
                  <a:pt x="170053" y="87232"/>
                </a:lnTo>
                <a:lnTo>
                  <a:pt x="170516" y="82916"/>
                </a:lnTo>
                <a:lnTo>
                  <a:pt x="170825" y="79086"/>
                </a:lnTo>
                <a:lnTo>
                  <a:pt x="171031" y="75580"/>
                </a:lnTo>
                <a:lnTo>
                  <a:pt x="171167" y="71338"/>
                </a:lnTo>
                <a:lnTo>
                  <a:pt x="171320" y="61545"/>
                </a:lnTo>
                <a:lnTo>
                  <a:pt x="170567" y="57219"/>
                </a:lnTo>
                <a:lnTo>
                  <a:pt x="169271" y="53382"/>
                </a:lnTo>
                <a:lnTo>
                  <a:pt x="167613" y="49872"/>
                </a:lnTo>
                <a:lnTo>
                  <a:pt x="165715" y="46580"/>
                </a:lnTo>
                <a:lnTo>
                  <a:pt x="163655" y="43432"/>
                </a:lnTo>
                <a:lnTo>
                  <a:pt x="161488" y="40381"/>
                </a:lnTo>
                <a:lnTo>
                  <a:pt x="158456" y="37394"/>
                </a:lnTo>
                <a:lnTo>
                  <a:pt x="154847" y="34451"/>
                </a:lnTo>
                <a:lnTo>
                  <a:pt x="150854" y="31536"/>
                </a:lnTo>
                <a:lnTo>
                  <a:pt x="146604" y="28641"/>
                </a:lnTo>
                <a:lnTo>
                  <a:pt x="137648" y="22883"/>
                </a:lnTo>
                <a:lnTo>
                  <a:pt x="123682" y="14287"/>
                </a:lnTo>
                <a:lnTo>
                  <a:pt x="118964" y="12378"/>
                </a:lnTo>
                <a:lnTo>
                  <a:pt x="114232" y="11106"/>
                </a:lnTo>
                <a:lnTo>
                  <a:pt x="109489" y="10258"/>
                </a:lnTo>
                <a:lnTo>
                  <a:pt x="103946" y="8740"/>
                </a:lnTo>
                <a:lnTo>
                  <a:pt x="97870" y="6776"/>
                </a:lnTo>
                <a:lnTo>
                  <a:pt x="91438" y="4513"/>
                </a:lnTo>
                <a:lnTo>
                  <a:pt x="83974" y="3005"/>
                </a:lnTo>
                <a:lnTo>
                  <a:pt x="75824" y="2000"/>
                </a:lnTo>
                <a:lnTo>
                  <a:pt x="60682" y="883"/>
                </a:lnTo>
                <a:lnTo>
                  <a:pt x="45359" y="107"/>
                </a:lnTo>
                <a:lnTo>
                  <a:pt x="39804" y="24"/>
                </a:lnTo>
                <a:lnTo>
                  <a:pt x="33131" y="0"/>
                </a:lnTo>
                <a:lnTo>
                  <a:pt x="31610" y="949"/>
                </a:lnTo>
                <a:lnTo>
                  <a:pt x="30595" y="2534"/>
                </a:lnTo>
                <a:lnTo>
                  <a:pt x="28567" y="85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4" name="SMARTInkAnnotation341"/>
          <p:cNvSpPr/>
          <p:nvPr/>
        </p:nvSpPr>
        <p:spPr>
          <a:xfrm>
            <a:off x="1830124" y="2151731"/>
            <a:ext cx="155839" cy="291315"/>
          </a:xfrm>
          <a:custGeom>
            <a:avLst/>
            <a:gdLst/>
            <a:ahLst/>
            <a:cxnLst/>
            <a:rect l="0" t="0" r="0" b="0"/>
            <a:pathLst>
              <a:path w="155839" h="291315">
                <a:moveTo>
                  <a:pt x="127263" y="34256"/>
                </a:moveTo>
                <a:lnTo>
                  <a:pt x="131056" y="34256"/>
                </a:lnTo>
                <a:lnTo>
                  <a:pt x="132173" y="33304"/>
                </a:lnTo>
                <a:lnTo>
                  <a:pt x="132917" y="31716"/>
                </a:lnTo>
                <a:lnTo>
                  <a:pt x="134113" y="26875"/>
                </a:lnTo>
                <a:lnTo>
                  <a:pt x="134319" y="21486"/>
                </a:lnTo>
                <a:lnTo>
                  <a:pt x="133555" y="20028"/>
                </a:lnTo>
                <a:lnTo>
                  <a:pt x="132251" y="19056"/>
                </a:lnTo>
                <a:lnTo>
                  <a:pt x="130588" y="18407"/>
                </a:lnTo>
                <a:lnTo>
                  <a:pt x="126624" y="15147"/>
                </a:lnTo>
                <a:lnTo>
                  <a:pt x="124456" y="12945"/>
                </a:lnTo>
                <a:lnTo>
                  <a:pt x="122217" y="11476"/>
                </a:lnTo>
                <a:lnTo>
                  <a:pt x="117612" y="9844"/>
                </a:lnTo>
                <a:lnTo>
                  <a:pt x="112919" y="6579"/>
                </a:lnTo>
                <a:lnTo>
                  <a:pt x="110557" y="4375"/>
                </a:lnTo>
                <a:lnTo>
                  <a:pt x="105815" y="1925"/>
                </a:lnTo>
                <a:lnTo>
                  <a:pt x="103439" y="1272"/>
                </a:lnTo>
                <a:lnTo>
                  <a:pt x="100268" y="837"/>
                </a:lnTo>
                <a:lnTo>
                  <a:pt x="96566" y="547"/>
                </a:lnTo>
                <a:lnTo>
                  <a:pt x="89014" y="224"/>
                </a:lnTo>
                <a:lnTo>
                  <a:pt x="80299" y="43"/>
                </a:lnTo>
                <a:lnTo>
                  <a:pt x="75169" y="0"/>
                </a:lnTo>
                <a:lnTo>
                  <a:pt x="71897" y="941"/>
                </a:lnTo>
                <a:lnTo>
                  <a:pt x="68127" y="2521"/>
                </a:lnTo>
                <a:lnTo>
                  <a:pt x="64026" y="4527"/>
                </a:lnTo>
                <a:lnTo>
                  <a:pt x="60499" y="5864"/>
                </a:lnTo>
                <a:lnTo>
                  <a:pt x="57354" y="6756"/>
                </a:lnTo>
                <a:lnTo>
                  <a:pt x="54463" y="7350"/>
                </a:lnTo>
                <a:lnTo>
                  <a:pt x="50948" y="8699"/>
                </a:lnTo>
                <a:lnTo>
                  <a:pt x="47018" y="10550"/>
                </a:lnTo>
                <a:lnTo>
                  <a:pt x="42810" y="12737"/>
                </a:lnTo>
                <a:lnTo>
                  <a:pt x="39211" y="14195"/>
                </a:lnTo>
                <a:lnTo>
                  <a:pt x="36018" y="15167"/>
                </a:lnTo>
                <a:lnTo>
                  <a:pt x="33096" y="15815"/>
                </a:lnTo>
                <a:lnTo>
                  <a:pt x="30353" y="17200"/>
                </a:lnTo>
                <a:lnTo>
                  <a:pt x="27732" y="19075"/>
                </a:lnTo>
                <a:lnTo>
                  <a:pt x="25190" y="21278"/>
                </a:lnTo>
                <a:lnTo>
                  <a:pt x="22702" y="23699"/>
                </a:lnTo>
                <a:lnTo>
                  <a:pt x="20249" y="26266"/>
                </a:lnTo>
                <a:lnTo>
                  <a:pt x="17821" y="28929"/>
                </a:lnTo>
                <a:lnTo>
                  <a:pt x="16201" y="31657"/>
                </a:lnTo>
                <a:lnTo>
                  <a:pt x="13129" y="40048"/>
                </a:lnTo>
                <a:lnTo>
                  <a:pt x="9597" y="45720"/>
                </a:lnTo>
                <a:lnTo>
                  <a:pt x="5382" y="51416"/>
                </a:lnTo>
                <a:lnTo>
                  <a:pt x="3146" y="54269"/>
                </a:lnTo>
                <a:lnTo>
                  <a:pt x="1656" y="57123"/>
                </a:lnTo>
                <a:lnTo>
                  <a:pt x="0" y="62834"/>
                </a:lnTo>
                <a:lnTo>
                  <a:pt x="353" y="66643"/>
                </a:lnTo>
                <a:lnTo>
                  <a:pt x="1381" y="71087"/>
                </a:lnTo>
                <a:lnTo>
                  <a:pt x="2860" y="75955"/>
                </a:lnTo>
                <a:lnTo>
                  <a:pt x="4641" y="81106"/>
                </a:lnTo>
                <a:lnTo>
                  <a:pt x="6621" y="86444"/>
                </a:lnTo>
                <a:lnTo>
                  <a:pt x="10938" y="97456"/>
                </a:lnTo>
                <a:lnTo>
                  <a:pt x="15503" y="108700"/>
                </a:lnTo>
                <a:lnTo>
                  <a:pt x="17831" y="112461"/>
                </a:lnTo>
                <a:lnTo>
                  <a:pt x="20177" y="114967"/>
                </a:lnTo>
                <a:lnTo>
                  <a:pt x="22535" y="116639"/>
                </a:lnTo>
                <a:lnTo>
                  <a:pt x="24107" y="118705"/>
                </a:lnTo>
                <a:lnTo>
                  <a:pt x="25155" y="121036"/>
                </a:lnTo>
                <a:lnTo>
                  <a:pt x="25853" y="123542"/>
                </a:lnTo>
                <a:lnTo>
                  <a:pt x="27907" y="125212"/>
                </a:lnTo>
                <a:lnTo>
                  <a:pt x="30863" y="126326"/>
                </a:lnTo>
                <a:lnTo>
                  <a:pt x="34421" y="127069"/>
                </a:lnTo>
                <a:lnTo>
                  <a:pt x="37587" y="127564"/>
                </a:lnTo>
                <a:lnTo>
                  <a:pt x="40492" y="127894"/>
                </a:lnTo>
                <a:lnTo>
                  <a:pt x="43222" y="128114"/>
                </a:lnTo>
                <a:lnTo>
                  <a:pt x="46629" y="128261"/>
                </a:lnTo>
                <a:lnTo>
                  <a:pt x="61388" y="128496"/>
                </a:lnTo>
                <a:lnTo>
                  <a:pt x="64296" y="128515"/>
                </a:lnTo>
                <a:lnTo>
                  <a:pt x="67823" y="127575"/>
                </a:lnTo>
                <a:lnTo>
                  <a:pt x="71761" y="125997"/>
                </a:lnTo>
                <a:lnTo>
                  <a:pt x="75974" y="123991"/>
                </a:lnTo>
                <a:lnTo>
                  <a:pt x="80371" y="121702"/>
                </a:lnTo>
                <a:lnTo>
                  <a:pt x="89489" y="116619"/>
                </a:lnTo>
                <a:lnTo>
                  <a:pt x="117767" y="99935"/>
                </a:lnTo>
                <a:lnTo>
                  <a:pt x="121726" y="96139"/>
                </a:lnTo>
                <a:lnTo>
                  <a:pt x="125159" y="91704"/>
                </a:lnTo>
                <a:lnTo>
                  <a:pt x="128242" y="86842"/>
                </a:lnTo>
                <a:lnTo>
                  <a:pt x="131090" y="82649"/>
                </a:lnTo>
                <a:lnTo>
                  <a:pt x="133784" y="78900"/>
                </a:lnTo>
                <a:lnTo>
                  <a:pt x="136373" y="75449"/>
                </a:lnTo>
                <a:lnTo>
                  <a:pt x="141366" y="69074"/>
                </a:lnTo>
                <a:lnTo>
                  <a:pt x="143809" y="66041"/>
                </a:lnTo>
                <a:lnTo>
                  <a:pt x="145437" y="63066"/>
                </a:lnTo>
                <a:lnTo>
                  <a:pt x="147246" y="57220"/>
                </a:lnTo>
                <a:lnTo>
                  <a:pt x="148265" y="48575"/>
                </a:lnTo>
                <a:lnTo>
                  <a:pt x="148567" y="39980"/>
                </a:lnTo>
                <a:lnTo>
                  <a:pt x="147816" y="37120"/>
                </a:lnTo>
                <a:lnTo>
                  <a:pt x="143760" y="28543"/>
                </a:lnTo>
                <a:lnTo>
                  <a:pt x="142533" y="22827"/>
                </a:lnTo>
                <a:lnTo>
                  <a:pt x="141842" y="14254"/>
                </a:lnTo>
                <a:lnTo>
                  <a:pt x="140951" y="12349"/>
                </a:lnTo>
                <a:lnTo>
                  <a:pt x="139563" y="11079"/>
                </a:lnTo>
                <a:lnTo>
                  <a:pt x="137845" y="10232"/>
                </a:lnTo>
                <a:lnTo>
                  <a:pt x="137492" y="8715"/>
                </a:lnTo>
                <a:lnTo>
                  <a:pt x="138051" y="6751"/>
                </a:lnTo>
                <a:lnTo>
                  <a:pt x="139218" y="4490"/>
                </a:lnTo>
                <a:lnTo>
                  <a:pt x="139202" y="2982"/>
                </a:lnTo>
                <a:lnTo>
                  <a:pt x="138397" y="1977"/>
                </a:lnTo>
                <a:lnTo>
                  <a:pt x="134640" y="84"/>
                </a:lnTo>
                <a:lnTo>
                  <a:pt x="134421" y="8704"/>
                </a:lnTo>
                <a:lnTo>
                  <a:pt x="134413" y="12739"/>
                </a:lnTo>
                <a:lnTo>
                  <a:pt x="133617" y="15149"/>
                </a:lnTo>
                <a:lnTo>
                  <a:pt x="130616" y="20367"/>
                </a:lnTo>
                <a:lnTo>
                  <a:pt x="129499" y="24044"/>
                </a:lnTo>
                <a:lnTo>
                  <a:pt x="128753" y="28401"/>
                </a:lnTo>
                <a:lnTo>
                  <a:pt x="128257" y="33210"/>
                </a:lnTo>
                <a:lnTo>
                  <a:pt x="127926" y="38321"/>
                </a:lnTo>
                <a:lnTo>
                  <a:pt x="127705" y="43634"/>
                </a:lnTo>
                <a:lnTo>
                  <a:pt x="127459" y="54616"/>
                </a:lnTo>
                <a:lnTo>
                  <a:pt x="127264" y="138821"/>
                </a:lnTo>
                <a:lnTo>
                  <a:pt x="128057" y="145876"/>
                </a:lnTo>
                <a:lnTo>
                  <a:pt x="129380" y="152484"/>
                </a:lnTo>
                <a:lnTo>
                  <a:pt x="131056" y="158795"/>
                </a:lnTo>
                <a:lnTo>
                  <a:pt x="132173" y="164907"/>
                </a:lnTo>
                <a:lnTo>
                  <a:pt x="132917" y="170887"/>
                </a:lnTo>
                <a:lnTo>
                  <a:pt x="133414" y="176778"/>
                </a:lnTo>
                <a:lnTo>
                  <a:pt x="133745" y="182611"/>
                </a:lnTo>
                <a:lnTo>
                  <a:pt x="133966" y="188404"/>
                </a:lnTo>
                <a:lnTo>
                  <a:pt x="134211" y="199921"/>
                </a:lnTo>
                <a:lnTo>
                  <a:pt x="134399" y="238328"/>
                </a:lnTo>
                <a:lnTo>
                  <a:pt x="135195" y="242694"/>
                </a:lnTo>
                <a:lnTo>
                  <a:pt x="138197" y="250085"/>
                </a:lnTo>
                <a:lnTo>
                  <a:pt x="142177" y="256545"/>
                </a:lnTo>
                <a:lnTo>
                  <a:pt x="144349" y="259602"/>
                </a:lnTo>
                <a:lnTo>
                  <a:pt x="145798" y="262591"/>
                </a:lnTo>
                <a:lnTo>
                  <a:pt x="147407" y="268454"/>
                </a:lnTo>
                <a:lnTo>
                  <a:pt x="148313" y="277109"/>
                </a:lnTo>
                <a:lnTo>
                  <a:pt x="148644" y="284642"/>
                </a:lnTo>
                <a:lnTo>
                  <a:pt x="148684" y="290090"/>
                </a:lnTo>
                <a:lnTo>
                  <a:pt x="149482" y="290537"/>
                </a:lnTo>
                <a:lnTo>
                  <a:pt x="154347" y="291255"/>
                </a:lnTo>
                <a:lnTo>
                  <a:pt x="154844" y="291314"/>
                </a:lnTo>
                <a:lnTo>
                  <a:pt x="155176" y="290400"/>
                </a:lnTo>
                <a:lnTo>
                  <a:pt x="155838" y="2828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SMARTInkAnnotation342"/>
          <p:cNvSpPr/>
          <p:nvPr/>
        </p:nvSpPr>
        <p:spPr>
          <a:xfrm>
            <a:off x="2164556" y="2245995"/>
            <a:ext cx="142876" cy="8573"/>
          </a:xfrm>
          <a:custGeom>
            <a:avLst/>
            <a:gdLst/>
            <a:ahLst/>
            <a:cxnLst/>
            <a:rect l="0" t="0" r="0" b="0"/>
            <a:pathLst>
              <a:path w="142876" h="8573">
                <a:moveTo>
                  <a:pt x="0" y="8572"/>
                </a:moveTo>
                <a:lnTo>
                  <a:pt x="86724" y="8572"/>
                </a:lnTo>
                <a:lnTo>
                  <a:pt x="90360" y="7620"/>
                </a:lnTo>
                <a:lnTo>
                  <a:pt x="94371" y="6032"/>
                </a:lnTo>
                <a:lnTo>
                  <a:pt x="98633" y="4021"/>
                </a:lnTo>
                <a:lnTo>
                  <a:pt x="103061" y="2681"/>
                </a:lnTo>
                <a:lnTo>
                  <a:pt x="107601" y="1787"/>
                </a:lnTo>
                <a:lnTo>
                  <a:pt x="112216" y="1191"/>
                </a:lnTo>
                <a:lnTo>
                  <a:pt x="116085" y="794"/>
                </a:lnTo>
                <a:lnTo>
                  <a:pt x="119459" y="529"/>
                </a:lnTo>
                <a:lnTo>
                  <a:pt x="125324" y="235"/>
                </a:lnTo>
                <a:lnTo>
                  <a:pt x="133088" y="70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SMARTInkAnnotation343"/>
          <p:cNvSpPr/>
          <p:nvPr/>
        </p:nvSpPr>
        <p:spPr>
          <a:xfrm>
            <a:off x="2200275" y="2314575"/>
            <a:ext cx="135732" cy="25613"/>
          </a:xfrm>
          <a:custGeom>
            <a:avLst/>
            <a:gdLst/>
            <a:ahLst/>
            <a:cxnLst/>
            <a:rect l="0" t="0" r="0" b="0"/>
            <a:pathLst>
              <a:path w="135732" h="25613">
                <a:moveTo>
                  <a:pt x="0" y="17145"/>
                </a:moveTo>
                <a:lnTo>
                  <a:pt x="0" y="21696"/>
                </a:lnTo>
                <a:lnTo>
                  <a:pt x="1587" y="23036"/>
                </a:lnTo>
                <a:lnTo>
                  <a:pt x="4233" y="23930"/>
                </a:lnTo>
                <a:lnTo>
                  <a:pt x="7585" y="24526"/>
                </a:lnTo>
                <a:lnTo>
                  <a:pt x="10612" y="24923"/>
                </a:lnTo>
                <a:lnTo>
                  <a:pt x="13425" y="25187"/>
                </a:lnTo>
                <a:lnTo>
                  <a:pt x="16094" y="25364"/>
                </a:lnTo>
                <a:lnTo>
                  <a:pt x="23292" y="25560"/>
                </a:lnTo>
                <a:lnTo>
                  <a:pt x="27434" y="25612"/>
                </a:lnTo>
                <a:lnTo>
                  <a:pt x="31783" y="24695"/>
                </a:lnTo>
                <a:lnTo>
                  <a:pt x="36270" y="23131"/>
                </a:lnTo>
                <a:lnTo>
                  <a:pt x="40849" y="21135"/>
                </a:lnTo>
                <a:lnTo>
                  <a:pt x="45489" y="19805"/>
                </a:lnTo>
                <a:lnTo>
                  <a:pt x="50169" y="18918"/>
                </a:lnTo>
                <a:lnTo>
                  <a:pt x="54877" y="18327"/>
                </a:lnTo>
                <a:lnTo>
                  <a:pt x="59604" y="16980"/>
                </a:lnTo>
                <a:lnTo>
                  <a:pt x="64342" y="15130"/>
                </a:lnTo>
                <a:lnTo>
                  <a:pt x="69088" y="12944"/>
                </a:lnTo>
                <a:lnTo>
                  <a:pt x="73840" y="11487"/>
                </a:lnTo>
                <a:lnTo>
                  <a:pt x="78595" y="10515"/>
                </a:lnTo>
                <a:lnTo>
                  <a:pt x="83353" y="9868"/>
                </a:lnTo>
                <a:lnTo>
                  <a:pt x="88112" y="8483"/>
                </a:lnTo>
                <a:lnTo>
                  <a:pt x="92873" y="6608"/>
                </a:lnTo>
                <a:lnTo>
                  <a:pt x="97633" y="4405"/>
                </a:lnTo>
                <a:lnTo>
                  <a:pt x="102395" y="2937"/>
                </a:lnTo>
                <a:lnTo>
                  <a:pt x="107157" y="1958"/>
                </a:lnTo>
                <a:lnTo>
                  <a:pt x="111919" y="1305"/>
                </a:lnTo>
                <a:lnTo>
                  <a:pt x="115888" y="870"/>
                </a:lnTo>
                <a:lnTo>
                  <a:pt x="119327" y="580"/>
                </a:lnTo>
                <a:lnTo>
                  <a:pt x="122414" y="386"/>
                </a:lnTo>
                <a:lnTo>
                  <a:pt x="127960" y="172"/>
                </a:lnTo>
                <a:lnTo>
                  <a:pt x="1357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SMARTInkAnnotation344"/>
          <p:cNvSpPr/>
          <p:nvPr/>
        </p:nvSpPr>
        <p:spPr>
          <a:xfrm>
            <a:off x="2574737" y="2194560"/>
            <a:ext cx="25589" cy="265748"/>
          </a:xfrm>
          <a:custGeom>
            <a:avLst/>
            <a:gdLst/>
            <a:ahLst/>
            <a:cxnLst/>
            <a:rect l="0" t="0" r="0" b="0"/>
            <a:pathLst>
              <a:path w="25589" h="265748">
                <a:moveTo>
                  <a:pt x="11300" y="0"/>
                </a:moveTo>
                <a:lnTo>
                  <a:pt x="5149" y="0"/>
                </a:lnTo>
                <a:lnTo>
                  <a:pt x="4818" y="952"/>
                </a:lnTo>
                <a:lnTo>
                  <a:pt x="4353" y="6844"/>
                </a:lnTo>
                <a:lnTo>
                  <a:pt x="4214" y="14622"/>
                </a:lnTo>
                <a:lnTo>
                  <a:pt x="4157" y="57655"/>
                </a:lnTo>
                <a:lnTo>
                  <a:pt x="3363" y="63202"/>
                </a:lnTo>
                <a:lnTo>
                  <a:pt x="2040" y="68804"/>
                </a:lnTo>
                <a:lnTo>
                  <a:pt x="364" y="74444"/>
                </a:lnTo>
                <a:lnTo>
                  <a:pt x="41" y="80109"/>
                </a:lnTo>
                <a:lnTo>
                  <a:pt x="619" y="85791"/>
                </a:lnTo>
                <a:lnTo>
                  <a:pt x="1798" y="91484"/>
                </a:lnTo>
                <a:lnTo>
                  <a:pt x="2584" y="97184"/>
                </a:lnTo>
                <a:lnTo>
                  <a:pt x="3108" y="102889"/>
                </a:lnTo>
                <a:lnTo>
                  <a:pt x="3458" y="108598"/>
                </a:lnTo>
                <a:lnTo>
                  <a:pt x="3691" y="115261"/>
                </a:lnTo>
                <a:lnTo>
                  <a:pt x="3949" y="130285"/>
                </a:lnTo>
                <a:lnTo>
                  <a:pt x="3225" y="137339"/>
                </a:lnTo>
                <a:lnTo>
                  <a:pt x="1948" y="143947"/>
                </a:lnTo>
                <a:lnTo>
                  <a:pt x="303" y="150257"/>
                </a:lnTo>
                <a:lnTo>
                  <a:pt x="0" y="156368"/>
                </a:lnTo>
                <a:lnTo>
                  <a:pt x="592" y="162348"/>
                </a:lnTo>
                <a:lnTo>
                  <a:pt x="1780" y="168239"/>
                </a:lnTo>
                <a:lnTo>
                  <a:pt x="2572" y="174072"/>
                </a:lnTo>
                <a:lnTo>
                  <a:pt x="3100" y="179865"/>
                </a:lnTo>
                <a:lnTo>
                  <a:pt x="3452" y="185633"/>
                </a:lnTo>
                <a:lnTo>
                  <a:pt x="3687" y="191382"/>
                </a:lnTo>
                <a:lnTo>
                  <a:pt x="3948" y="202851"/>
                </a:lnTo>
                <a:lnTo>
                  <a:pt x="4138" y="232619"/>
                </a:lnTo>
                <a:lnTo>
                  <a:pt x="4938" y="236041"/>
                </a:lnTo>
                <a:lnTo>
                  <a:pt x="6265" y="239276"/>
                </a:lnTo>
                <a:lnTo>
                  <a:pt x="7943" y="242385"/>
                </a:lnTo>
                <a:lnTo>
                  <a:pt x="9062" y="245410"/>
                </a:lnTo>
                <a:lnTo>
                  <a:pt x="9808" y="248379"/>
                </a:lnTo>
                <a:lnTo>
                  <a:pt x="10305" y="251311"/>
                </a:lnTo>
                <a:lnTo>
                  <a:pt x="11431" y="253265"/>
                </a:lnTo>
                <a:lnTo>
                  <a:pt x="12975" y="254568"/>
                </a:lnTo>
                <a:lnTo>
                  <a:pt x="14798" y="255437"/>
                </a:lnTo>
                <a:lnTo>
                  <a:pt x="16807" y="256969"/>
                </a:lnTo>
                <a:lnTo>
                  <a:pt x="18940" y="258943"/>
                </a:lnTo>
                <a:lnTo>
                  <a:pt x="25588" y="2657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8" name="SMARTInkAnnotation345"/>
          <p:cNvSpPr/>
          <p:nvPr/>
        </p:nvSpPr>
        <p:spPr>
          <a:xfrm>
            <a:off x="2680441" y="2152084"/>
            <a:ext cx="190219" cy="291032"/>
          </a:xfrm>
          <a:custGeom>
            <a:avLst/>
            <a:gdLst/>
            <a:ahLst/>
            <a:cxnLst/>
            <a:rect l="0" t="0" r="0" b="0"/>
            <a:pathLst>
              <a:path w="190219" h="291032">
                <a:moveTo>
                  <a:pt x="112765" y="25331"/>
                </a:moveTo>
                <a:lnTo>
                  <a:pt x="112765" y="4019"/>
                </a:lnTo>
                <a:lnTo>
                  <a:pt x="111971" y="2550"/>
                </a:lnTo>
                <a:lnTo>
                  <a:pt x="110648" y="1571"/>
                </a:lnTo>
                <a:lnTo>
                  <a:pt x="107062" y="484"/>
                </a:lnTo>
                <a:lnTo>
                  <a:pt x="102822" y="0"/>
                </a:lnTo>
                <a:lnTo>
                  <a:pt x="99786" y="824"/>
                </a:lnTo>
                <a:lnTo>
                  <a:pt x="96175" y="2325"/>
                </a:lnTo>
                <a:lnTo>
                  <a:pt x="92180" y="4279"/>
                </a:lnTo>
                <a:lnTo>
                  <a:pt x="87929" y="5581"/>
                </a:lnTo>
                <a:lnTo>
                  <a:pt x="83508" y="6449"/>
                </a:lnTo>
                <a:lnTo>
                  <a:pt x="78973" y="7028"/>
                </a:lnTo>
                <a:lnTo>
                  <a:pt x="74362" y="9319"/>
                </a:lnTo>
                <a:lnTo>
                  <a:pt x="69700" y="12751"/>
                </a:lnTo>
                <a:lnTo>
                  <a:pt x="65005" y="16945"/>
                </a:lnTo>
                <a:lnTo>
                  <a:pt x="60288" y="20692"/>
                </a:lnTo>
                <a:lnTo>
                  <a:pt x="55555" y="24144"/>
                </a:lnTo>
                <a:lnTo>
                  <a:pt x="50813" y="27397"/>
                </a:lnTo>
                <a:lnTo>
                  <a:pt x="41310" y="33551"/>
                </a:lnTo>
                <a:lnTo>
                  <a:pt x="36553" y="36526"/>
                </a:lnTo>
                <a:lnTo>
                  <a:pt x="31794" y="40414"/>
                </a:lnTo>
                <a:lnTo>
                  <a:pt x="27035" y="44912"/>
                </a:lnTo>
                <a:lnTo>
                  <a:pt x="22274" y="49814"/>
                </a:lnTo>
                <a:lnTo>
                  <a:pt x="18307" y="54036"/>
                </a:lnTo>
                <a:lnTo>
                  <a:pt x="11781" y="61266"/>
                </a:lnTo>
                <a:lnTo>
                  <a:pt x="3645" y="70691"/>
                </a:lnTo>
                <a:lnTo>
                  <a:pt x="1918" y="77479"/>
                </a:lnTo>
                <a:lnTo>
                  <a:pt x="767" y="86766"/>
                </a:lnTo>
                <a:lnTo>
                  <a:pt x="0" y="97720"/>
                </a:lnTo>
                <a:lnTo>
                  <a:pt x="282" y="105975"/>
                </a:lnTo>
                <a:lnTo>
                  <a:pt x="1264" y="112431"/>
                </a:lnTo>
                <a:lnTo>
                  <a:pt x="2712" y="117688"/>
                </a:lnTo>
                <a:lnTo>
                  <a:pt x="4471" y="121192"/>
                </a:lnTo>
                <a:lnTo>
                  <a:pt x="6438" y="123528"/>
                </a:lnTo>
                <a:lnTo>
                  <a:pt x="10740" y="127077"/>
                </a:lnTo>
                <a:lnTo>
                  <a:pt x="15297" y="131828"/>
                </a:lnTo>
                <a:lnTo>
                  <a:pt x="18418" y="134429"/>
                </a:lnTo>
                <a:lnTo>
                  <a:pt x="22086" y="137116"/>
                </a:lnTo>
                <a:lnTo>
                  <a:pt x="26118" y="139859"/>
                </a:lnTo>
                <a:lnTo>
                  <a:pt x="30394" y="141688"/>
                </a:lnTo>
                <a:lnTo>
                  <a:pt x="34832" y="142907"/>
                </a:lnTo>
                <a:lnTo>
                  <a:pt x="39379" y="143720"/>
                </a:lnTo>
                <a:lnTo>
                  <a:pt x="44791" y="144262"/>
                </a:lnTo>
                <a:lnTo>
                  <a:pt x="50780" y="144623"/>
                </a:lnTo>
                <a:lnTo>
                  <a:pt x="57154" y="144864"/>
                </a:lnTo>
                <a:lnTo>
                  <a:pt x="63785" y="145977"/>
                </a:lnTo>
                <a:lnTo>
                  <a:pt x="70586" y="147672"/>
                </a:lnTo>
                <a:lnTo>
                  <a:pt x="77502" y="149754"/>
                </a:lnTo>
                <a:lnTo>
                  <a:pt x="84494" y="152095"/>
                </a:lnTo>
                <a:lnTo>
                  <a:pt x="98613" y="157235"/>
                </a:lnTo>
                <a:lnTo>
                  <a:pt x="104918" y="159939"/>
                </a:lnTo>
                <a:lnTo>
                  <a:pt x="110708" y="162695"/>
                </a:lnTo>
                <a:lnTo>
                  <a:pt x="116156" y="165485"/>
                </a:lnTo>
                <a:lnTo>
                  <a:pt x="126443" y="171124"/>
                </a:lnTo>
                <a:lnTo>
                  <a:pt x="145982" y="182505"/>
                </a:lnTo>
                <a:lnTo>
                  <a:pt x="160354" y="191069"/>
                </a:lnTo>
                <a:lnTo>
                  <a:pt x="164335" y="193926"/>
                </a:lnTo>
                <a:lnTo>
                  <a:pt x="167782" y="196782"/>
                </a:lnTo>
                <a:lnTo>
                  <a:pt x="170875" y="199639"/>
                </a:lnTo>
                <a:lnTo>
                  <a:pt x="176427" y="205354"/>
                </a:lnTo>
                <a:lnTo>
                  <a:pt x="179019" y="208211"/>
                </a:lnTo>
                <a:lnTo>
                  <a:pt x="180747" y="212021"/>
                </a:lnTo>
                <a:lnTo>
                  <a:pt x="181899" y="216466"/>
                </a:lnTo>
                <a:lnTo>
                  <a:pt x="182666" y="221334"/>
                </a:lnTo>
                <a:lnTo>
                  <a:pt x="185636" y="229283"/>
                </a:lnTo>
                <a:lnTo>
                  <a:pt x="188808" y="235991"/>
                </a:lnTo>
                <a:lnTo>
                  <a:pt x="190218" y="242148"/>
                </a:lnTo>
                <a:lnTo>
                  <a:pt x="189800" y="245123"/>
                </a:lnTo>
                <a:lnTo>
                  <a:pt x="187220" y="250969"/>
                </a:lnTo>
                <a:lnTo>
                  <a:pt x="185543" y="259282"/>
                </a:lnTo>
                <a:lnTo>
                  <a:pt x="185096" y="264166"/>
                </a:lnTo>
                <a:lnTo>
                  <a:pt x="184005" y="268374"/>
                </a:lnTo>
                <a:lnTo>
                  <a:pt x="180675" y="275590"/>
                </a:lnTo>
                <a:lnTo>
                  <a:pt x="176549" y="281972"/>
                </a:lnTo>
                <a:lnTo>
                  <a:pt x="174338" y="285007"/>
                </a:lnTo>
                <a:lnTo>
                  <a:pt x="172069" y="287031"/>
                </a:lnTo>
                <a:lnTo>
                  <a:pt x="167433" y="289279"/>
                </a:lnTo>
                <a:lnTo>
                  <a:pt x="162726" y="290279"/>
                </a:lnTo>
                <a:lnTo>
                  <a:pt x="157195" y="290723"/>
                </a:lnTo>
                <a:lnTo>
                  <a:pt x="145950" y="290973"/>
                </a:lnTo>
                <a:lnTo>
                  <a:pt x="139949" y="291031"/>
                </a:lnTo>
                <a:lnTo>
                  <a:pt x="137237" y="290095"/>
                </a:lnTo>
                <a:lnTo>
                  <a:pt x="132109" y="286514"/>
                </a:lnTo>
                <a:lnTo>
                  <a:pt x="127183" y="284287"/>
                </a:lnTo>
                <a:lnTo>
                  <a:pt x="124758" y="283693"/>
                </a:lnTo>
                <a:lnTo>
                  <a:pt x="123142" y="282345"/>
                </a:lnTo>
                <a:lnTo>
                  <a:pt x="122064" y="280494"/>
                </a:lnTo>
                <a:lnTo>
                  <a:pt x="121345" y="278307"/>
                </a:lnTo>
                <a:lnTo>
                  <a:pt x="116542" y="270678"/>
                </a:lnTo>
                <a:lnTo>
                  <a:pt x="112327" y="265184"/>
                </a:lnTo>
                <a:lnTo>
                  <a:pt x="110092" y="262386"/>
                </a:lnTo>
                <a:lnTo>
                  <a:pt x="108602" y="258615"/>
                </a:lnTo>
                <a:lnTo>
                  <a:pt x="107608" y="254196"/>
                </a:lnTo>
                <a:lnTo>
                  <a:pt x="106946" y="249345"/>
                </a:lnTo>
                <a:lnTo>
                  <a:pt x="104093" y="241415"/>
                </a:lnTo>
                <a:lnTo>
                  <a:pt x="102221" y="237967"/>
                </a:lnTo>
                <a:lnTo>
                  <a:pt x="100141" y="229056"/>
                </a:lnTo>
                <a:lnTo>
                  <a:pt x="99586" y="224012"/>
                </a:lnTo>
                <a:lnTo>
                  <a:pt x="100010" y="218745"/>
                </a:lnTo>
                <a:lnTo>
                  <a:pt x="101087" y="213329"/>
                </a:lnTo>
                <a:lnTo>
                  <a:pt x="102598" y="207813"/>
                </a:lnTo>
                <a:lnTo>
                  <a:pt x="103606" y="202230"/>
                </a:lnTo>
                <a:lnTo>
                  <a:pt x="104278" y="196604"/>
                </a:lnTo>
                <a:lnTo>
                  <a:pt x="104726" y="190948"/>
                </a:lnTo>
                <a:lnTo>
                  <a:pt x="105024" y="185272"/>
                </a:lnTo>
                <a:lnTo>
                  <a:pt x="105356" y="173886"/>
                </a:lnTo>
                <a:lnTo>
                  <a:pt x="106238" y="168183"/>
                </a:lnTo>
                <a:lnTo>
                  <a:pt x="107620" y="162475"/>
                </a:lnTo>
                <a:lnTo>
                  <a:pt x="111272" y="150101"/>
                </a:lnTo>
                <a:lnTo>
                  <a:pt x="115541" y="135077"/>
                </a:lnTo>
                <a:lnTo>
                  <a:pt x="118584" y="128022"/>
                </a:lnTo>
                <a:lnTo>
                  <a:pt x="122201" y="121414"/>
                </a:lnTo>
                <a:lnTo>
                  <a:pt x="126199" y="115104"/>
                </a:lnTo>
                <a:lnTo>
                  <a:pt x="129658" y="108992"/>
                </a:lnTo>
                <a:lnTo>
                  <a:pt x="132759" y="103013"/>
                </a:lnTo>
                <a:lnTo>
                  <a:pt x="135619" y="97121"/>
                </a:lnTo>
                <a:lnTo>
                  <a:pt x="137526" y="90336"/>
                </a:lnTo>
                <a:lnTo>
                  <a:pt x="138797" y="82955"/>
                </a:lnTo>
                <a:lnTo>
                  <a:pt x="139645" y="75177"/>
                </a:lnTo>
                <a:lnTo>
                  <a:pt x="141004" y="69039"/>
                </a:lnTo>
                <a:lnTo>
                  <a:pt x="142703" y="63995"/>
                </a:lnTo>
                <a:lnTo>
                  <a:pt x="144630" y="59679"/>
                </a:lnTo>
                <a:lnTo>
                  <a:pt x="145915" y="54897"/>
                </a:lnTo>
                <a:lnTo>
                  <a:pt x="146771" y="49804"/>
                </a:lnTo>
                <a:lnTo>
                  <a:pt x="147342" y="44504"/>
                </a:lnTo>
                <a:lnTo>
                  <a:pt x="147976" y="36075"/>
                </a:lnTo>
                <a:lnTo>
                  <a:pt x="148258" y="29153"/>
                </a:lnTo>
                <a:lnTo>
                  <a:pt x="148383" y="22902"/>
                </a:lnTo>
                <a:lnTo>
                  <a:pt x="147623" y="19902"/>
                </a:lnTo>
                <a:lnTo>
                  <a:pt x="144662" y="14028"/>
                </a:lnTo>
                <a:lnTo>
                  <a:pt x="142761" y="12080"/>
                </a:lnTo>
                <a:lnTo>
                  <a:pt x="140700" y="10782"/>
                </a:lnTo>
                <a:lnTo>
                  <a:pt x="138532" y="9917"/>
                </a:lnTo>
                <a:lnTo>
                  <a:pt x="135499" y="9340"/>
                </a:lnTo>
                <a:lnTo>
                  <a:pt x="131890" y="8955"/>
                </a:lnTo>
                <a:lnTo>
                  <a:pt x="127896" y="8699"/>
                </a:lnTo>
                <a:lnTo>
                  <a:pt x="119225" y="8414"/>
                </a:lnTo>
                <a:lnTo>
                  <a:pt x="114691" y="8338"/>
                </a:lnTo>
                <a:lnTo>
                  <a:pt x="110874" y="9240"/>
                </a:lnTo>
                <a:lnTo>
                  <a:pt x="107536" y="10793"/>
                </a:lnTo>
                <a:lnTo>
                  <a:pt x="104516" y="12782"/>
                </a:lnTo>
                <a:lnTo>
                  <a:pt x="100916" y="14107"/>
                </a:lnTo>
                <a:lnTo>
                  <a:pt x="96928" y="14991"/>
                </a:lnTo>
                <a:lnTo>
                  <a:pt x="92682" y="15580"/>
                </a:lnTo>
                <a:lnTo>
                  <a:pt x="89057" y="16925"/>
                </a:lnTo>
                <a:lnTo>
                  <a:pt x="85848" y="18775"/>
                </a:lnTo>
                <a:lnTo>
                  <a:pt x="77046" y="253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" name="Freeform 1038"/>
          <p:cNvSpPr/>
          <p:nvPr/>
        </p:nvSpPr>
        <p:spPr>
          <a:xfrm>
            <a:off x="3014662" y="2391762"/>
            <a:ext cx="28479" cy="25684"/>
          </a:xfrm>
          <a:custGeom>
            <a:avLst/>
            <a:gdLst/>
            <a:ahLst/>
            <a:cxnLst/>
            <a:rect l="0" t="0" r="0" b="0"/>
            <a:pathLst>
              <a:path w="28479" h="25684">
                <a:moveTo>
                  <a:pt x="0" y="25683"/>
                </a:moveTo>
                <a:lnTo>
                  <a:pt x="9943" y="13751"/>
                </a:lnTo>
                <a:lnTo>
                  <a:pt x="12185" y="12013"/>
                </a:lnTo>
                <a:lnTo>
                  <a:pt x="14474" y="10855"/>
                </a:lnTo>
                <a:lnTo>
                  <a:pt x="16793" y="10083"/>
                </a:lnTo>
                <a:lnTo>
                  <a:pt x="18339" y="8615"/>
                </a:lnTo>
                <a:lnTo>
                  <a:pt x="19370" y="6684"/>
                </a:lnTo>
                <a:lnTo>
                  <a:pt x="20057" y="4445"/>
                </a:lnTo>
                <a:lnTo>
                  <a:pt x="21309" y="2952"/>
                </a:lnTo>
                <a:lnTo>
                  <a:pt x="22937" y="1956"/>
                </a:lnTo>
                <a:lnTo>
                  <a:pt x="28478" y="0"/>
                </a:lnTo>
                <a:lnTo>
                  <a:pt x="21294" y="8698"/>
                </a:lnTo>
                <a:lnTo>
                  <a:pt x="8457" y="24107"/>
                </a:lnTo>
                <a:lnTo>
                  <a:pt x="7225" y="24632"/>
                </a:lnTo>
                <a:lnTo>
                  <a:pt x="5611" y="24982"/>
                </a:lnTo>
                <a:lnTo>
                  <a:pt x="97" y="25671"/>
                </a:lnTo>
                <a:lnTo>
                  <a:pt x="2160" y="25677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0" name="SMARTInkAnnotation347"/>
          <p:cNvSpPr/>
          <p:nvPr/>
        </p:nvSpPr>
        <p:spPr>
          <a:xfrm>
            <a:off x="3121913" y="2143229"/>
            <a:ext cx="199931" cy="102763"/>
          </a:xfrm>
          <a:custGeom>
            <a:avLst/>
            <a:gdLst/>
            <a:ahLst/>
            <a:cxnLst/>
            <a:rect l="0" t="0" r="0" b="0"/>
            <a:pathLst>
              <a:path w="199931" h="102763">
                <a:moveTo>
                  <a:pt x="7049" y="8468"/>
                </a:moveTo>
                <a:lnTo>
                  <a:pt x="7049" y="3917"/>
                </a:lnTo>
                <a:lnTo>
                  <a:pt x="6255" y="2577"/>
                </a:lnTo>
                <a:lnTo>
                  <a:pt x="4933" y="1683"/>
                </a:lnTo>
                <a:lnTo>
                  <a:pt x="3257" y="1087"/>
                </a:lnTo>
                <a:lnTo>
                  <a:pt x="2933" y="690"/>
                </a:lnTo>
                <a:lnTo>
                  <a:pt x="3511" y="425"/>
                </a:lnTo>
                <a:lnTo>
                  <a:pt x="6350" y="0"/>
                </a:lnTo>
                <a:lnTo>
                  <a:pt x="6583" y="918"/>
                </a:lnTo>
                <a:lnTo>
                  <a:pt x="6739" y="2482"/>
                </a:lnTo>
                <a:lnTo>
                  <a:pt x="6988" y="7286"/>
                </a:lnTo>
                <a:lnTo>
                  <a:pt x="9139" y="10483"/>
                </a:lnTo>
                <a:lnTo>
                  <a:pt x="10823" y="12669"/>
                </a:lnTo>
                <a:lnTo>
                  <a:pt x="11947" y="16031"/>
                </a:lnTo>
                <a:lnTo>
                  <a:pt x="12695" y="20178"/>
                </a:lnTo>
                <a:lnTo>
                  <a:pt x="13195" y="24847"/>
                </a:lnTo>
                <a:lnTo>
                  <a:pt x="13527" y="28912"/>
                </a:lnTo>
                <a:lnTo>
                  <a:pt x="13749" y="32575"/>
                </a:lnTo>
                <a:lnTo>
                  <a:pt x="13897" y="35969"/>
                </a:lnTo>
                <a:lnTo>
                  <a:pt x="13202" y="39185"/>
                </a:lnTo>
                <a:lnTo>
                  <a:pt x="11945" y="42281"/>
                </a:lnTo>
                <a:lnTo>
                  <a:pt x="10313" y="45297"/>
                </a:lnTo>
                <a:lnTo>
                  <a:pt x="9225" y="49213"/>
                </a:lnTo>
                <a:lnTo>
                  <a:pt x="8500" y="53729"/>
                </a:lnTo>
                <a:lnTo>
                  <a:pt x="8016" y="58645"/>
                </a:lnTo>
                <a:lnTo>
                  <a:pt x="6900" y="62874"/>
                </a:lnTo>
                <a:lnTo>
                  <a:pt x="5362" y="66646"/>
                </a:lnTo>
                <a:lnTo>
                  <a:pt x="3543" y="70114"/>
                </a:lnTo>
                <a:lnTo>
                  <a:pt x="2331" y="73378"/>
                </a:lnTo>
                <a:lnTo>
                  <a:pt x="1523" y="76506"/>
                </a:lnTo>
                <a:lnTo>
                  <a:pt x="983" y="79544"/>
                </a:lnTo>
                <a:lnTo>
                  <a:pt x="624" y="82522"/>
                </a:lnTo>
                <a:lnTo>
                  <a:pt x="385" y="85460"/>
                </a:lnTo>
                <a:lnTo>
                  <a:pt x="225" y="88371"/>
                </a:lnTo>
                <a:lnTo>
                  <a:pt x="118" y="91264"/>
                </a:lnTo>
                <a:lnTo>
                  <a:pt x="0" y="97019"/>
                </a:lnTo>
                <a:lnTo>
                  <a:pt x="762" y="98935"/>
                </a:lnTo>
                <a:lnTo>
                  <a:pt x="2064" y="100211"/>
                </a:lnTo>
                <a:lnTo>
                  <a:pt x="6064" y="102261"/>
                </a:lnTo>
                <a:lnTo>
                  <a:pt x="10550" y="102616"/>
                </a:lnTo>
                <a:lnTo>
                  <a:pt x="16906" y="102721"/>
                </a:lnTo>
                <a:lnTo>
                  <a:pt x="34683" y="102762"/>
                </a:lnTo>
                <a:lnTo>
                  <a:pt x="38965" y="101810"/>
                </a:lnTo>
                <a:lnTo>
                  <a:pt x="43408" y="100224"/>
                </a:lnTo>
                <a:lnTo>
                  <a:pt x="47957" y="98214"/>
                </a:lnTo>
                <a:lnTo>
                  <a:pt x="52578" y="96873"/>
                </a:lnTo>
                <a:lnTo>
                  <a:pt x="57245" y="95980"/>
                </a:lnTo>
                <a:lnTo>
                  <a:pt x="61944" y="95385"/>
                </a:lnTo>
                <a:lnTo>
                  <a:pt x="67458" y="94987"/>
                </a:lnTo>
                <a:lnTo>
                  <a:pt x="79935" y="94546"/>
                </a:lnTo>
                <a:lnTo>
                  <a:pt x="100347" y="94298"/>
                </a:lnTo>
                <a:lnTo>
                  <a:pt x="106554" y="93311"/>
                </a:lnTo>
                <a:lnTo>
                  <a:pt x="112280" y="91700"/>
                </a:lnTo>
                <a:lnTo>
                  <a:pt x="117684" y="89673"/>
                </a:lnTo>
                <a:lnTo>
                  <a:pt x="123668" y="88322"/>
                </a:lnTo>
                <a:lnTo>
                  <a:pt x="130039" y="87422"/>
                </a:lnTo>
                <a:lnTo>
                  <a:pt x="136667" y="86822"/>
                </a:lnTo>
                <a:lnTo>
                  <a:pt x="142674" y="87374"/>
                </a:lnTo>
                <a:lnTo>
                  <a:pt x="148266" y="88694"/>
                </a:lnTo>
                <a:lnTo>
                  <a:pt x="153581" y="90527"/>
                </a:lnTo>
                <a:lnTo>
                  <a:pt x="158712" y="91749"/>
                </a:lnTo>
                <a:lnTo>
                  <a:pt x="163720" y="92564"/>
                </a:lnTo>
                <a:lnTo>
                  <a:pt x="168647" y="93107"/>
                </a:lnTo>
                <a:lnTo>
                  <a:pt x="172725" y="93469"/>
                </a:lnTo>
                <a:lnTo>
                  <a:pt x="176237" y="93711"/>
                </a:lnTo>
                <a:lnTo>
                  <a:pt x="182256" y="93979"/>
                </a:lnTo>
                <a:lnTo>
                  <a:pt x="191243" y="94165"/>
                </a:lnTo>
                <a:lnTo>
                  <a:pt x="199930" y="941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1" name="SMARTInkAnnotation348"/>
          <p:cNvSpPr/>
          <p:nvPr/>
        </p:nvSpPr>
        <p:spPr>
          <a:xfrm>
            <a:off x="3250406" y="2117407"/>
            <a:ext cx="50007" cy="308611"/>
          </a:xfrm>
          <a:custGeom>
            <a:avLst/>
            <a:gdLst/>
            <a:ahLst/>
            <a:cxnLst/>
            <a:rect l="0" t="0" r="0" b="0"/>
            <a:pathLst>
              <a:path w="50007" h="308611">
                <a:moveTo>
                  <a:pt x="0" y="0"/>
                </a:moveTo>
                <a:lnTo>
                  <a:pt x="0" y="4551"/>
                </a:lnTo>
                <a:lnTo>
                  <a:pt x="794" y="6844"/>
                </a:lnTo>
                <a:lnTo>
                  <a:pt x="2117" y="9325"/>
                </a:lnTo>
                <a:lnTo>
                  <a:pt x="3792" y="11932"/>
                </a:lnTo>
                <a:lnTo>
                  <a:pt x="4909" y="14622"/>
                </a:lnTo>
                <a:lnTo>
                  <a:pt x="6151" y="20151"/>
                </a:lnTo>
                <a:lnTo>
                  <a:pt x="6849" y="28619"/>
                </a:lnTo>
                <a:lnTo>
                  <a:pt x="7741" y="32415"/>
                </a:lnTo>
                <a:lnTo>
                  <a:pt x="9129" y="36850"/>
                </a:lnTo>
                <a:lnTo>
                  <a:pt x="10849" y="41712"/>
                </a:lnTo>
                <a:lnTo>
                  <a:pt x="11995" y="47810"/>
                </a:lnTo>
                <a:lnTo>
                  <a:pt x="12759" y="54734"/>
                </a:lnTo>
                <a:lnTo>
                  <a:pt x="13268" y="62207"/>
                </a:lnTo>
                <a:lnTo>
                  <a:pt x="14402" y="69094"/>
                </a:lnTo>
                <a:lnTo>
                  <a:pt x="15951" y="75590"/>
                </a:lnTo>
                <a:lnTo>
                  <a:pt x="17778" y="81826"/>
                </a:lnTo>
                <a:lnTo>
                  <a:pt x="18996" y="88841"/>
                </a:lnTo>
                <a:lnTo>
                  <a:pt x="19807" y="96375"/>
                </a:lnTo>
                <a:lnTo>
                  <a:pt x="20349" y="104255"/>
                </a:lnTo>
                <a:lnTo>
                  <a:pt x="20710" y="112366"/>
                </a:lnTo>
                <a:lnTo>
                  <a:pt x="21110" y="128998"/>
                </a:lnTo>
                <a:lnTo>
                  <a:pt x="22011" y="137434"/>
                </a:lnTo>
                <a:lnTo>
                  <a:pt x="23405" y="145915"/>
                </a:lnTo>
                <a:lnTo>
                  <a:pt x="25128" y="154427"/>
                </a:lnTo>
                <a:lnTo>
                  <a:pt x="26277" y="162959"/>
                </a:lnTo>
                <a:lnTo>
                  <a:pt x="27043" y="171504"/>
                </a:lnTo>
                <a:lnTo>
                  <a:pt x="27553" y="180059"/>
                </a:lnTo>
                <a:lnTo>
                  <a:pt x="27894" y="187667"/>
                </a:lnTo>
                <a:lnTo>
                  <a:pt x="28272" y="201200"/>
                </a:lnTo>
                <a:lnTo>
                  <a:pt x="28548" y="239855"/>
                </a:lnTo>
                <a:lnTo>
                  <a:pt x="28572" y="267148"/>
                </a:lnTo>
                <a:lnTo>
                  <a:pt x="29367" y="271443"/>
                </a:lnTo>
                <a:lnTo>
                  <a:pt x="30691" y="276212"/>
                </a:lnTo>
                <a:lnTo>
                  <a:pt x="34725" y="288452"/>
                </a:lnTo>
                <a:lnTo>
                  <a:pt x="35850" y="290409"/>
                </a:lnTo>
                <a:lnTo>
                  <a:pt x="37394" y="292666"/>
                </a:lnTo>
                <a:lnTo>
                  <a:pt x="41782" y="298581"/>
                </a:lnTo>
                <a:lnTo>
                  <a:pt x="50006" y="3086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2" name="SMARTInkAnnotation349"/>
          <p:cNvSpPr/>
          <p:nvPr/>
        </p:nvSpPr>
        <p:spPr>
          <a:xfrm>
            <a:off x="3364812" y="2117804"/>
            <a:ext cx="164201" cy="308214"/>
          </a:xfrm>
          <a:custGeom>
            <a:avLst/>
            <a:gdLst/>
            <a:ahLst/>
            <a:cxnLst/>
            <a:rect l="0" t="0" r="0" b="0"/>
            <a:pathLst>
              <a:path w="164201" h="308214">
                <a:moveTo>
                  <a:pt x="128481" y="42466"/>
                </a:moveTo>
                <a:lnTo>
                  <a:pt x="128481" y="37915"/>
                </a:lnTo>
                <a:lnTo>
                  <a:pt x="127688" y="35622"/>
                </a:lnTo>
                <a:lnTo>
                  <a:pt x="122827" y="27638"/>
                </a:lnTo>
                <a:lnTo>
                  <a:pt x="117840" y="21228"/>
                </a:lnTo>
                <a:lnTo>
                  <a:pt x="104571" y="5210"/>
                </a:lnTo>
                <a:lnTo>
                  <a:pt x="102222" y="3341"/>
                </a:lnTo>
                <a:lnTo>
                  <a:pt x="97496" y="1264"/>
                </a:lnTo>
                <a:lnTo>
                  <a:pt x="91156" y="1663"/>
                </a:lnTo>
                <a:lnTo>
                  <a:pt x="82167" y="2881"/>
                </a:lnTo>
                <a:lnTo>
                  <a:pt x="71411" y="4646"/>
                </a:lnTo>
                <a:lnTo>
                  <a:pt x="62653" y="6775"/>
                </a:lnTo>
                <a:lnTo>
                  <a:pt x="55227" y="9147"/>
                </a:lnTo>
                <a:lnTo>
                  <a:pt x="48689" y="11681"/>
                </a:lnTo>
                <a:lnTo>
                  <a:pt x="43537" y="13370"/>
                </a:lnTo>
                <a:lnTo>
                  <a:pt x="39308" y="14496"/>
                </a:lnTo>
                <a:lnTo>
                  <a:pt x="35695" y="15247"/>
                </a:lnTo>
                <a:lnTo>
                  <a:pt x="32493" y="16700"/>
                </a:lnTo>
                <a:lnTo>
                  <a:pt x="29564" y="18621"/>
                </a:lnTo>
                <a:lnTo>
                  <a:pt x="26818" y="20854"/>
                </a:lnTo>
                <a:lnTo>
                  <a:pt x="23399" y="24248"/>
                </a:lnTo>
                <a:lnTo>
                  <a:pt x="19533" y="28415"/>
                </a:lnTo>
                <a:lnTo>
                  <a:pt x="15368" y="33099"/>
                </a:lnTo>
                <a:lnTo>
                  <a:pt x="10740" y="40843"/>
                </a:lnTo>
                <a:lnTo>
                  <a:pt x="7889" y="48412"/>
                </a:lnTo>
                <a:lnTo>
                  <a:pt x="3977" y="58126"/>
                </a:lnTo>
                <a:lnTo>
                  <a:pt x="2616" y="63383"/>
                </a:lnTo>
                <a:lnTo>
                  <a:pt x="1708" y="68793"/>
                </a:lnTo>
                <a:lnTo>
                  <a:pt x="1104" y="74305"/>
                </a:lnTo>
                <a:lnTo>
                  <a:pt x="432" y="82969"/>
                </a:lnTo>
                <a:lnTo>
                  <a:pt x="133" y="89994"/>
                </a:lnTo>
                <a:lnTo>
                  <a:pt x="0" y="96292"/>
                </a:lnTo>
                <a:lnTo>
                  <a:pt x="758" y="99305"/>
                </a:lnTo>
                <a:lnTo>
                  <a:pt x="3718" y="105193"/>
                </a:lnTo>
                <a:lnTo>
                  <a:pt x="7679" y="110984"/>
                </a:lnTo>
                <a:lnTo>
                  <a:pt x="9846" y="113862"/>
                </a:lnTo>
                <a:lnTo>
                  <a:pt x="12085" y="115781"/>
                </a:lnTo>
                <a:lnTo>
                  <a:pt x="16690" y="117913"/>
                </a:lnTo>
                <a:lnTo>
                  <a:pt x="21382" y="118860"/>
                </a:lnTo>
                <a:lnTo>
                  <a:pt x="23744" y="119113"/>
                </a:lnTo>
                <a:lnTo>
                  <a:pt x="26906" y="119281"/>
                </a:lnTo>
                <a:lnTo>
                  <a:pt x="38148" y="119518"/>
                </a:lnTo>
                <a:lnTo>
                  <a:pt x="44148" y="119574"/>
                </a:lnTo>
                <a:lnTo>
                  <a:pt x="47653" y="118636"/>
                </a:lnTo>
                <a:lnTo>
                  <a:pt x="51577" y="117059"/>
                </a:lnTo>
                <a:lnTo>
                  <a:pt x="55781" y="115054"/>
                </a:lnTo>
                <a:lnTo>
                  <a:pt x="60171" y="112765"/>
                </a:lnTo>
                <a:lnTo>
                  <a:pt x="69282" y="107683"/>
                </a:lnTo>
                <a:lnTo>
                  <a:pt x="73140" y="104994"/>
                </a:lnTo>
                <a:lnTo>
                  <a:pt x="76506" y="102248"/>
                </a:lnTo>
                <a:lnTo>
                  <a:pt x="79544" y="99466"/>
                </a:lnTo>
                <a:lnTo>
                  <a:pt x="83156" y="96658"/>
                </a:lnTo>
                <a:lnTo>
                  <a:pt x="87152" y="93834"/>
                </a:lnTo>
                <a:lnTo>
                  <a:pt x="91404" y="90999"/>
                </a:lnTo>
                <a:lnTo>
                  <a:pt x="95032" y="87204"/>
                </a:lnTo>
                <a:lnTo>
                  <a:pt x="98244" y="82769"/>
                </a:lnTo>
                <a:lnTo>
                  <a:pt x="101180" y="77907"/>
                </a:lnTo>
                <a:lnTo>
                  <a:pt x="103930" y="73713"/>
                </a:lnTo>
                <a:lnTo>
                  <a:pt x="106558" y="69965"/>
                </a:lnTo>
                <a:lnTo>
                  <a:pt x="111594" y="63260"/>
                </a:lnTo>
                <a:lnTo>
                  <a:pt x="116478" y="57105"/>
                </a:lnTo>
                <a:lnTo>
                  <a:pt x="118098" y="54130"/>
                </a:lnTo>
                <a:lnTo>
                  <a:pt x="119898" y="48285"/>
                </a:lnTo>
                <a:lnTo>
                  <a:pt x="120911" y="39639"/>
                </a:lnTo>
                <a:lnTo>
                  <a:pt x="121212" y="31045"/>
                </a:lnTo>
                <a:lnTo>
                  <a:pt x="121313" y="19607"/>
                </a:lnTo>
                <a:lnTo>
                  <a:pt x="121334" y="9869"/>
                </a:lnTo>
                <a:lnTo>
                  <a:pt x="119219" y="6388"/>
                </a:lnTo>
                <a:lnTo>
                  <a:pt x="117544" y="4126"/>
                </a:lnTo>
                <a:lnTo>
                  <a:pt x="117221" y="2619"/>
                </a:lnTo>
                <a:lnTo>
                  <a:pt x="117800" y="1614"/>
                </a:lnTo>
                <a:lnTo>
                  <a:pt x="120639" y="0"/>
                </a:lnTo>
                <a:lnTo>
                  <a:pt x="120872" y="820"/>
                </a:lnTo>
                <a:lnTo>
                  <a:pt x="121246" y="8981"/>
                </a:lnTo>
                <a:lnTo>
                  <a:pt x="121336" y="41315"/>
                </a:lnTo>
                <a:lnTo>
                  <a:pt x="121338" y="104533"/>
                </a:lnTo>
                <a:lnTo>
                  <a:pt x="122925" y="112419"/>
                </a:lnTo>
                <a:lnTo>
                  <a:pt x="125571" y="120533"/>
                </a:lnTo>
                <a:lnTo>
                  <a:pt x="128923" y="128801"/>
                </a:lnTo>
                <a:lnTo>
                  <a:pt x="131157" y="136217"/>
                </a:lnTo>
                <a:lnTo>
                  <a:pt x="132646" y="143067"/>
                </a:lnTo>
                <a:lnTo>
                  <a:pt x="133639" y="149538"/>
                </a:lnTo>
                <a:lnTo>
                  <a:pt x="134301" y="155757"/>
                </a:lnTo>
                <a:lnTo>
                  <a:pt x="134743" y="161809"/>
                </a:lnTo>
                <a:lnTo>
                  <a:pt x="135037" y="167747"/>
                </a:lnTo>
                <a:lnTo>
                  <a:pt x="135364" y="181967"/>
                </a:lnTo>
                <a:lnTo>
                  <a:pt x="135451" y="189759"/>
                </a:lnTo>
                <a:lnTo>
                  <a:pt x="136303" y="196858"/>
                </a:lnTo>
                <a:lnTo>
                  <a:pt x="137664" y="203497"/>
                </a:lnTo>
                <a:lnTo>
                  <a:pt x="139366" y="209827"/>
                </a:lnTo>
                <a:lnTo>
                  <a:pt x="140500" y="215952"/>
                </a:lnTo>
                <a:lnTo>
                  <a:pt x="141256" y="221941"/>
                </a:lnTo>
                <a:lnTo>
                  <a:pt x="141761" y="227838"/>
                </a:lnTo>
                <a:lnTo>
                  <a:pt x="142890" y="233675"/>
                </a:lnTo>
                <a:lnTo>
                  <a:pt x="144438" y="239471"/>
                </a:lnTo>
                <a:lnTo>
                  <a:pt x="146262" y="245240"/>
                </a:lnTo>
                <a:lnTo>
                  <a:pt x="148291" y="254190"/>
                </a:lnTo>
                <a:lnTo>
                  <a:pt x="149192" y="262296"/>
                </a:lnTo>
                <a:lnTo>
                  <a:pt x="149432" y="267124"/>
                </a:lnTo>
                <a:lnTo>
                  <a:pt x="149699" y="276616"/>
                </a:lnTo>
                <a:lnTo>
                  <a:pt x="149818" y="284010"/>
                </a:lnTo>
                <a:lnTo>
                  <a:pt x="150643" y="287315"/>
                </a:lnTo>
                <a:lnTo>
                  <a:pt x="154803" y="296518"/>
                </a:lnTo>
                <a:lnTo>
                  <a:pt x="156056" y="302380"/>
                </a:lnTo>
                <a:lnTo>
                  <a:pt x="157183" y="304324"/>
                </a:lnTo>
                <a:lnTo>
                  <a:pt x="158728" y="305621"/>
                </a:lnTo>
                <a:lnTo>
                  <a:pt x="164200" y="3082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3" name="SMARTInkAnnotation350"/>
          <p:cNvSpPr/>
          <p:nvPr/>
        </p:nvSpPr>
        <p:spPr>
          <a:xfrm>
            <a:off x="3629025" y="2245995"/>
            <a:ext cx="192882" cy="25718"/>
          </a:xfrm>
          <a:custGeom>
            <a:avLst/>
            <a:gdLst/>
            <a:ahLst/>
            <a:cxnLst/>
            <a:rect l="0" t="0" r="0" b="0"/>
            <a:pathLst>
              <a:path w="192882" h="25718">
                <a:moveTo>
                  <a:pt x="0" y="25717"/>
                </a:moveTo>
                <a:lnTo>
                  <a:pt x="40910" y="25717"/>
                </a:lnTo>
                <a:lnTo>
                  <a:pt x="45529" y="24765"/>
                </a:lnTo>
                <a:lnTo>
                  <a:pt x="50196" y="23177"/>
                </a:lnTo>
                <a:lnTo>
                  <a:pt x="54895" y="21166"/>
                </a:lnTo>
                <a:lnTo>
                  <a:pt x="60409" y="19826"/>
                </a:lnTo>
                <a:lnTo>
                  <a:pt x="66467" y="18932"/>
                </a:lnTo>
                <a:lnTo>
                  <a:pt x="72886" y="18336"/>
                </a:lnTo>
                <a:lnTo>
                  <a:pt x="79547" y="17939"/>
                </a:lnTo>
                <a:lnTo>
                  <a:pt x="93298" y="17498"/>
                </a:lnTo>
                <a:lnTo>
                  <a:pt x="100298" y="16428"/>
                </a:lnTo>
                <a:lnTo>
                  <a:pt x="107346" y="14762"/>
                </a:lnTo>
                <a:lnTo>
                  <a:pt x="114427" y="12699"/>
                </a:lnTo>
                <a:lnTo>
                  <a:pt x="120734" y="11323"/>
                </a:lnTo>
                <a:lnTo>
                  <a:pt x="126527" y="10406"/>
                </a:lnTo>
                <a:lnTo>
                  <a:pt x="131976" y="9795"/>
                </a:lnTo>
                <a:lnTo>
                  <a:pt x="137991" y="8435"/>
                </a:lnTo>
                <a:lnTo>
                  <a:pt x="144381" y="6576"/>
                </a:lnTo>
                <a:lnTo>
                  <a:pt x="151022" y="4383"/>
                </a:lnTo>
                <a:lnTo>
                  <a:pt x="157038" y="2922"/>
                </a:lnTo>
                <a:lnTo>
                  <a:pt x="162636" y="1948"/>
                </a:lnTo>
                <a:lnTo>
                  <a:pt x="167955" y="1299"/>
                </a:lnTo>
                <a:lnTo>
                  <a:pt x="172295" y="866"/>
                </a:lnTo>
                <a:lnTo>
                  <a:pt x="175981" y="577"/>
                </a:lnTo>
                <a:lnTo>
                  <a:pt x="182195" y="256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SMARTInkAnnotation351"/>
          <p:cNvSpPr/>
          <p:nvPr/>
        </p:nvSpPr>
        <p:spPr>
          <a:xfrm>
            <a:off x="3975017" y="2040372"/>
            <a:ext cx="239689" cy="299921"/>
          </a:xfrm>
          <a:custGeom>
            <a:avLst/>
            <a:gdLst/>
            <a:ahLst/>
            <a:cxnLst/>
            <a:rect l="0" t="0" r="0" b="0"/>
            <a:pathLst>
              <a:path w="239689" h="299921">
                <a:moveTo>
                  <a:pt x="61201" y="111325"/>
                </a:moveTo>
                <a:lnTo>
                  <a:pt x="57409" y="111325"/>
                </a:lnTo>
                <a:lnTo>
                  <a:pt x="56291" y="110373"/>
                </a:lnTo>
                <a:lnTo>
                  <a:pt x="55547" y="108785"/>
                </a:lnTo>
                <a:lnTo>
                  <a:pt x="54352" y="103944"/>
                </a:lnTo>
                <a:lnTo>
                  <a:pt x="53460" y="103547"/>
                </a:lnTo>
                <a:lnTo>
                  <a:pt x="50352" y="103106"/>
                </a:lnTo>
                <a:lnTo>
                  <a:pt x="49206" y="102035"/>
                </a:lnTo>
                <a:lnTo>
                  <a:pt x="48442" y="100370"/>
                </a:lnTo>
                <a:lnTo>
                  <a:pt x="47932" y="98306"/>
                </a:lnTo>
                <a:lnTo>
                  <a:pt x="46799" y="96931"/>
                </a:lnTo>
                <a:lnTo>
                  <a:pt x="45250" y="96014"/>
                </a:lnTo>
                <a:lnTo>
                  <a:pt x="43423" y="95403"/>
                </a:lnTo>
                <a:lnTo>
                  <a:pt x="42205" y="94043"/>
                </a:lnTo>
                <a:lnTo>
                  <a:pt x="41393" y="92183"/>
                </a:lnTo>
                <a:lnTo>
                  <a:pt x="40852" y="89992"/>
                </a:lnTo>
                <a:lnTo>
                  <a:pt x="38134" y="85016"/>
                </a:lnTo>
                <a:lnTo>
                  <a:pt x="36299" y="82356"/>
                </a:lnTo>
                <a:lnTo>
                  <a:pt x="34280" y="80582"/>
                </a:lnTo>
                <a:lnTo>
                  <a:pt x="29922" y="78612"/>
                </a:lnTo>
                <a:lnTo>
                  <a:pt x="28442" y="77134"/>
                </a:lnTo>
                <a:lnTo>
                  <a:pt x="27455" y="75196"/>
                </a:lnTo>
                <a:lnTo>
                  <a:pt x="26798" y="72951"/>
                </a:lnTo>
                <a:lnTo>
                  <a:pt x="25566" y="71455"/>
                </a:lnTo>
                <a:lnTo>
                  <a:pt x="23950" y="70458"/>
                </a:lnTo>
                <a:lnTo>
                  <a:pt x="22080" y="69793"/>
                </a:lnTo>
                <a:lnTo>
                  <a:pt x="17885" y="66514"/>
                </a:lnTo>
                <a:lnTo>
                  <a:pt x="11282" y="59810"/>
                </a:lnTo>
                <a:lnTo>
                  <a:pt x="4380" y="51705"/>
                </a:lnTo>
                <a:lnTo>
                  <a:pt x="0" y="51394"/>
                </a:lnTo>
                <a:lnTo>
                  <a:pt x="1721" y="51352"/>
                </a:lnTo>
                <a:lnTo>
                  <a:pt x="2498" y="50388"/>
                </a:lnTo>
                <a:lnTo>
                  <a:pt x="3016" y="48793"/>
                </a:lnTo>
                <a:lnTo>
                  <a:pt x="3361" y="46777"/>
                </a:lnTo>
                <a:lnTo>
                  <a:pt x="4385" y="45433"/>
                </a:lnTo>
                <a:lnTo>
                  <a:pt x="5861" y="44537"/>
                </a:lnTo>
                <a:lnTo>
                  <a:pt x="9618" y="43542"/>
                </a:lnTo>
                <a:lnTo>
                  <a:pt x="16196" y="42981"/>
                </a:lnTo>
                <a:lnTo>
                  <a:pt x="20826" y="42850"/>
                </a:lnTo>
                <a:lnTo>
                  <a:pt x="29521" y="40910"/>
                </a:lnTo>
                <a:lnTo>
                  <a:pt x="58234" y="33675"/>
                </a:lnTo>
                <a:lnTo>
                  <a:pt x="71129" y="30983"/>
                </a:lnTo>
                <a:lnTo>
                  <a:pt x="82108" y="29189"/>
                </a:lnTo>
                <a:lnTo>
                  <a:pt x="91807" y="27993"/>
                </a:lnTo>
                <a:lnTo>
                  <a:pt x="99862" y="26243"/>
                </a:lnTo>
                <a:lnTo>
                  <a:pt x="106819" y="24124"/>
                </a:lnTo>
                <a:lnTo>
                  <a:pt x="133183" y="13878"/>
                </a:lnTo>
                <a:lnTo>
                  <a:pt x="139352" y="12071"/>
                </a:lnTo>
                <a:lnTo>
                  <a:pt x="145052" y="10865"/>
                </a:lnTo>
                <a:lnTo>
                  <a:pt x="150438" y="10062"/>
                </a:lnTo>
                <a:lnTo>
                  <a:pt x="156412" y="8574"/>
                </a:lnTo>
                <a:lnTo>
                  <a:pt x="162775" y="6629"/>
                </a:lnTo>
                <a:lnTo>
                  <a:pt x="169398" y="4381"/>
                </a:lnTo>
                <a:lnTo>
                  <a:pt x="175401" y="2881"/>
                </a:lnTo>
                <a:lnTo>
                  <a:pt x="180991" y="1882"/>
                </a:lnTo>
                <a:lnTo>
                  <a:pt x="186305" y="1215"/>
                </a:lnTo>
                <a:lnTo>
                  <a:pt x="191435" y="771"/>
                </a:lnTo>
                <a:lnTo>
                  <a:pt x="196442" y="475"/>
                </a:lnTo>
                <a:lnTo>
                  <a:pt x="208958" y="58"/>
                </a:lnTo>
                <a:lnTo>
                  <a:pt x="212093" y="0"/>
                </a:lnTo>
                <a:lnTo>
                  <a:pt x="215771" y="913"/>
                </a:lnTo>
                <a:lnTo>
                  <a:pt x="219810" y="2475"/>
                </a:lnTo>
                <a:lnTo>
                  <a:pt x="230115" y="7274"/>
                </a:lnTo>
                <a:lnTo>
                  <a:pt x="235692" y="12656"/>
                </a:lnTo>
                <a:lnTo>
                  <a:pt x="237060" y="15066"/>
                </a:lnTo>
                <a:lnTo>
                  <a:pt x="238579" y="20283"/>
                </a:lnTo>
                <a:lnTo>
                  <a:pt x="239255" y="28317"/>
                </a:lnTo>
                <a:lnTo>
                  <a:pt x="239555" y="37285"/>
                </a:lnTo>
                <a:lnTo>
                  <a:pt x="239688" y="44446"/>
                </a:lnTo>
                <a:lnTo>
                  <a:pt x="237631" y="53344"/>
                </a:lnTo>
                <a:lnTo>
                  <a:pt x="235971" y="58383"/>
                </a:lnTo>
                <a:lnTo>
                  <a:pt x="232009" y="71603"/>
                </a:lnTo>
                <a:lnTo>
                  <a:pt x="229843" y="79129"/>
                </a:lnTo>
                <a:lnTo>
                  <a:pt x="227604" y="86051"/>
                </a:lnTo>
                <a:lnTo>
                  <a:pt x="225318" y="92571"/>
                </a:lnTo>
                <a:lnTo>
                  <a:pt x="223000" y="98822"/>
                </a:lnTo>
                <a:lnTo>
                  <a:pt x="218308" y="110848"/>
                </a:lnTo>
                <a:lnTo>
                  <a:pt x="215945" y="116722"/>
                </a:lnTo>
                <a:lnTo>
                  <a:pt x="212783" y="123496"/>
                </a:lnTo>
                <a:lnTo>
                  <a:pt x="209087" y="130869"/>
                </a:lnTo>
                <a:lnTo>
                  <a:pt x="205035" y="138642"/>
                </a:lnTo>
                <a:lnTo>
                  <a:pt x="201541" y="145729"/>
                </a:lnTo>
                <a:lnTo>
                  <a:pt x="198417" y="152358"/>
                </a:lnTo>
                <a:lnTo>
                  <a:pt x="192830" y="164805"/>
                </a:lnTo>
                <a:lnTo>
                  <a:pt x="187701" y="176686"/>
                </a:lnTo>
                <a:lnTo>
                  <a:pt x="185222" y="183474"/>
                </a:lnTo>
                <a:lnTo>
                  <a:pt x="182775" y="190857"/>
                </a:lnTo>
                <a:lnTo>
                  <a:pt x="180351" y="198636"/>
                </a:lnTo>
                <a:lnTo>
                  <a:pt x="177941" y="205728"/>
                </a:lnTo>
                <a:lnTo>
                  <a:pt x="175540" y="212360"/>
                </a:lnTo>
                <a:lnTo>
                  <a:pt x="173146" y="218687"/>
                </a:lnTo>
                <a:lnTo>
                  <a:pt x="170756" y="223857"/>
                </a:lnTo>
                <a:lnTo>
                  <a:pt x="165984" y="232142"/>
                </a:lnTo>
                <a:lnTo>
                  <a:pt x="164394" y="236637"/>
                </a:lnTo>
                <a:lnTo>
                  <a:pt x="163334" y="241539"/>
                </a:lnTo>
                <a:lnTo>
                  <a:pt x="162627" y="246712"/>
                </a:lnTo>
                <a:lnTo>
                  <a:pt x="159725" y="255000"/>
                </a:lnTo>
                <a:lnTo>
                  <a:pt x="157840" y="258543"/>
                </a:lnTo>
                <a:lnTo>
                  <a:pt x="155746" y="267560"/>
                </a:lnTo>
                <a:lnTo>
                  <a:pt x="154401" y="279770"/>
                </a:lnTo>
                <a:lnTo>
                  <a:pt x="152100" y="283979"/>
                </a:lnTo>
                <a:lnTo>
                  <a:pt x="147948" y="289892"/>
                </a:lnTo>
                <a:lnTo>
                  <a:pt x="147381" y="293241"/>
                </a:lnTo>
                <a:lnTo>
                  <a:pt x="147229" y="295467"/>
                </a:lnTo>
                <a:lnTo>
                  <a:pt x="147922" y="296951"/>
                </a:lnTo>
                <a:lnTo>
                  <a:pt x="149177" y="297941"/>
                </a:lnTo>
                <a:lnTo>
                  <a:pt x="154070" y="2999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5" name="SMARTInkAnnotation352"/>
          <p:cNvSpPr/>
          <p:nvPr/>
        </p:nvSpPr>
        <p:spPr>
          <a:xfrm>
            <a:off x="4257675" y="2314928"/>
            <a:ext cx="28576" cy="8220"/>
          </a:xfrm>
          <a:custGeom>
            <a:avLst/>
            <a:gdLst/>
            <a:ahLst/>
            <a:cxnLst/>
            <a:rect l="0" t="0" r="0" b="0"/>
            <a:pathLst>
              <a:path w="28576" h="8220">
                <a:moveTo>
                  <a:pt x="0" y="8219"/>
                </a:moveTo>
                <a:lnTo>
                  <a:pt x="17759" y="8219"/>
                </a:lnTo>
                <a:lnTo>
                  <a:pt x="18983" y="7267"/>
                </a:lnTo>
                <a:lnTo>
                  <a:pt x="19799" y="5679"/>
                </a:lnTo>
                <a:lnTo>
                  <a:pt x="20343" y="3668"/>
                </a:lnTo>
                <a:lnTo>
                  <a:pt x="21499" y="2328"/>
                </a:lnTo>
                <a:lnTo>
                  <a:pt x="23064" y="1434"/>
                </a:lnTo>
                <a:lnTo>
                  <a:pt x="27486" y="0"/>
                </a:lnTo>
                <a:lnTo>
                  <a:pt x="27849" y="835"/>
                </a:lnTo>
                <a:lnTo>
                  <a:pt x="28091" y="2344"/>
                </a:lnTo>
                <a:lnTo>
                  <a:pt x="28573" y="8199"/>
                </a:lnTo>
                <a:lnTo>
                  <a:pt x="28574" y="8206"/>
                </a:lnTo>
                <a:lnTo>
                  <a:pt x="28574" y="8210"/>
                </a:lnTo>
                <a:lnTo>
                  <a:pt x="28574" y="8213"/>
                </a:lnTo>
                <a:lnTo>
                  <a:pt x="28575" y="82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6" name="SMARTInkAnnotation353"/>
          <p:cNvSpPr/>
          <p:nvPr/>
        </p:nvSpPr>
        <p:spPr>
          <a:xfrm>
            <a:off x="4383147" y="2057400"/>
            <a:ext cx="188816" cy="265633"/>
          </a:xfrm>
          <a:custGeom>
            <a:avLst/>
            <a:gdLst/>
            <a:ahLst/>
            <a:cxnLst/>
            <a:rect l="0" t="0" r="0" b="0"/>
            <a:pathLst>
              <a:path w="188816" h="265633">
                <a:moveTo>
                  <a:pt x="131703" y="17145"/>
                </a:moveTo>
                <a:lnTo>
                  <a:pt x="131703" y="4126"/>
                </a:lnTo>
                <a:lnTo>
                  <a:pt x="130910" y="2750"/>
                </a:lnTo>
                <a:lnTo>
                  <a:pt x="129586" y="1833"/>
                </a:lnTo>
                <a:lnTo>
                  <a:pt x="126000" y="815"/>
                </a:lnTo>
                <a:lnTo>
                  <a:pt x="121760" y="362"/>
                </a:lnTo>
                <a:lnTo>
                  <a:pt x="117230" y="161"/>
                </a:lnTo>
                <a:lnTo>
                  <a:pt x="107854" y="31"/>
                </a:lnTo>
                <a:lnTo>
                  <a:pt x="89807" y="2"/>
                </a:lnTo>
                <a:lnTo>
                  <a:pt x="86310" y="954"/>
                </a:lnTo>
                <a:lnTo>
                  <a:pt x="83185" y="2541"/>
                </a:lnTo>
                <a:lnTo>
                  <a:pt x="80308" y="4551"/>
                </a:lnTo>
                <a:lnTo>
                  <a:pt x="76802" y="5891"/>
                </a:lnTo>
                <a:lnTo>
                  <a:pt x="72877" y="6785"/>
                </a:lnTo>
                <a:lnTo>
                  <a:pt x="68673" y="7381"/>
                </a:lnTo>
                <a:lnTo>
                  <a:pt x="64283" y="8730"/>
                </a:lnTo>
                <a:lnTo>
                  <a:pt x="59769" y="10583"/>
                </a:lnTo>
                <a:lnTo>
                  <a:pt x="55172" y="12770"/>
                </a:lnTo>
                <a:lnTo>
                  <a:pt x="51314" y="14228"/>
                </a:lnTo>
                <a:lnTo>
                  <a:pt x="47948" y="15200"/>
                </a:lnTo>
                <a:lnTo>
                  <a:pt x="44909" y="15849"/>
                </a:lnTo>
                <a:lnTo>
                  <a:pt x="39418" y="19109"/>
                </a:lnTo>
                <a:lnTo>
                  <a:pt x="33537" y="23732"/>
                </a:lnTo>
                <a:lnTo>
                  <a:pt x="29747" y="26299"/>
                </a:lnTo>
                <a:lnTo>
                  <a:pt x="25632" y="28963"/>
                </a:lnTo>
                <a:lnTo>
                  <a:pt x="22095" y="31691"/>
                </a:lnTo>
                <a:lnTo>
                  <a:pt x="18943" y="34462"/>
                </a:lnTo>
                <a:lnTo>
                  <a:pt x="13325" y="40081"/>
                </a:lnTo>
                <a:lnTo>
                  <a:pt x="8183" y="45754"/>
                </a:lnTo>
                <a:lnTo>
                  <a:pt x="824" y="54302"/>
                </a:lnTo>
                <a:lnTo>
                  <a:pt x="0" y="57156"/>
                </a:lnTo>
                <a:lnTo>
                  <a:pt x="245" y="60012"/>
                </a:lnTo>
                <a:lnTo>
                  <a:pt x="1839" y="65724"/>
                </a:lnTo>
                <a:lnTo>
                  <a:pt x="2548" y="71438"/>
                </a:lnTo>
                <a:lnTo>
                  <a:pt x="2863" y="77153"/>
                </a:lnTo>
                <a:lnTo>
                  <a:pt x="2948" y="80010"/>
                </a:lnTo>
                <a:lnTo>
                  <a:pt x="3798" y="81915"/>
                </a:lnTo>
                <a:lnTo>
                  <a:pt x="5157" y="83185"/>
                </a:lnTo>
                <a:lnTo>
                  <a:pt x="6859" y="84032"/>
                </a:lnTo>
                <a:lnTo>
                  <a:pt x="7992" y="85548"/>
                </a:lnTo>
                <a:lnTo>
                  <a:pt x="8747" y="87512"/>
                </a:lnTo>
                <a:lnTo>
                  <a:pt x="9252" y="89774"/>
                </a:lnTo>
                <a:lnTo>
                  <a:pt x="11175" y="92234"/>
                </a:lnTo>
                <a:lnTo>
                  <a:pt x="14045" y="94827"/>
                </a:lnTo>
                <a:lnTo>
                  <a:pt x="17546" y="97508"/>
                </a:lnTo>
                <a:lnTo>
                  <a:pt x="20673" y="100248"/>
                </a:lnTo>
                <a:lnTo>
                  <a:pt x="26265" y="105832"/>
                </a:lnTo>
                <a:lnTo>
                  <a:pt x="29660" y="108654"/>
                </a:lnTo>
                <a:lnTo>
                  <a:pt x="33513" y="111489"/>
                </a:lnTo>
                <a:lnTo>
                  <a:pt x="37668" y="114331"/>
                </a:lnTo>
                <a:lnTo>
                  <a:pt x="42025" y="116225"/>
                </a:lnTo>
                <a:lnTo>
                  <a:pt x="46518" y="117489"/>
                </a:lnTo>
                <a:lnTo>
                  <a:pt x="51100" y="118331"/>
                </a:lnTo>
                <a:lnTo>
                  <a:pt x="55743" y="119845"/>
                </a:lnTo>
                <a:lnTo>
                  <a:pt x="60425" y="121806"/>
                </a:lnTo>
                <a:lnTo>
                  <a:pt x="65134" y="124066"/>
                </a:lnTo>
                <a:lnTo>
                  <a:pt x="69862" y="126526"/>
                </a:lnTo>
                <a:lnTo>
                  <a:pt x="79347" y="131798"/>
                </a:lnTo>
                <a:lnTo>
                  <a:pt x="84893" y="134538"/>
                </a:lnTo>
                <a:lnTo>
                  <a:pt x="90971" y="137317"/>
                </a:lnTo>
                <a:lnTo>
                  <a:pt x="97405" y="140122"/>
                </a:lnTo>
                <a:lnTo>
                  <a:pt x="103281" y="142945"/>
                </a:lnTo>
                <a:lnTo>
                  <a:pt x="108786" y="145779"/>
                </a:lnTo>
                <a:lnTo>
                  <a:pt x="119137" y="151468"/>
                </a:lnTo>
                <a:lnTo>
                  <a:pt x="129028" y="157171"/>
                </a:lnTo>
                <a:lnTo>
                  <a:pt x="133888" y="160978"/>
                </a:lnTo>
                <a:lnTo>
                  <a:pt x="138716" y="165421"/>
                </a:lnTo>
                <a:lnTo>
                  <a:pt x="143523" y="170288"/>
                </a:lnTo>
                <a:lnTo>
                  <a:pt x="148314" y="174485"/>
                </a:lnTo>
                <a:lnTo>
                  <a:pt x="153096" y="178236"/>
                </a:lnTo>
                <a:lnTo>
                  <a:pt x="157871" y="181689"/>
                </a:lnTo>
                <a:lnTo>
                  <a:pt x="161848" y="184943"/>
                </a:lnTo>
                <a:lnTo>
                  <a:pt x="165294" y="188066"/>
                </a:lnTo>
                <a:lnTo>
                  <a:pt x="168384" y="191099"/>
                </a:lnTo>
                <a:lnTo>
                  <a:pt x="171238" y="195027"/>
                </a:lnTo>
                <a:lnTo>
                  <a:pt x="173935" y="199550"/>
                </a:lnTo>
                <a:lnTo>
                  <a:pt x="176527" y="204471"/>
                </a:lnTo>
                <a:lnTo>
                  <a:pt x="181523" y="212478"/>
                </a:lnTo>
                <a:lnTo>
                  <a:pt x="183966" y="215947"/>
                </a:lnTo>
                <a:lnTo>
                  <a:pt x="186681" y="222341"/>
                </a:lnTo>
                <a:lnTo>
                  <a:pt x="187887" y="228358"/>
                </a:lnTo>
                <a:lnTo>
                  <a:pt x="188424" y="234207"/>
                </a:lnTo>
                <a:lnTo>
                  <a:pt x="188663" y="239982"/>
                </a:lnTo>
                <a:lnTo>
                  <a:pt x="188815" y="246900"/>
                </a:lnTo>
                <a:lnTo>
                  <a:pt x="186719" y="250386"/>
                </a:lnTo>
                <a:lnTo>
                  <a:pt x="182699" y="255834"/>
                </a:lnTo>
                <a:lnTo>
                  <a:pt x="177916" y="259119"/>
                </a:lnTo>
                <a:lnTo>
                  <a:pt x="174418" y="261328"/>
                </a:lnTo>
                <a:lnTo>
                  <a:pt x="171292" y="262801"/>
                </a:lnTo>
                <a:lnTo>
                  <a:pt x="165702" y="264438"/>
                </a:lnTo>
                <a:lnTo>
                  <a:pt x="160572" y="265165"/>
                </a:lnTo>
                <a:lnTo>
                  <a:pt x="154853" y="265489"/>
                </a:lnTo>
                <a:lnTo>
                  <a:pt x="147019" y="265632"/>
                </a:lnTo>
                <a:lnTo>
                  <a:pt x="143501" y="264718"/>
                </a:lnTo>
                <a:lnTo>
                  <a:pt x="140362" y="263156"/>
                </a:lnTo>
                <a:lnTo>
                  <a:pt x="137476" y="261163"/>
                </a:lnTo>
                <a:lnTo>
                  <a:pt x="133964" y="259833"/>
                </a:lnTo>
                <a:lnTo>
                  <a:pt x="130035" y="258947"/>
                </a:lnTo>
                <a:lnTo>
                  <a:pt x="125828" y="258356"/>
                </a:lnTo>
                <a:lnTo>
                  <a:pt x="122230" y="257010"/>
                </a:lnTo>
                <a:lnTo>
                  <a:pt x="119038" y="255160"/>
                </a:lnTo>
                <a:lnTo>
                  <a:pt x="113374" y="251517"/>
                </a:lnTo>
                <a:lnTo>
                  <a:pt x="108211" y="249897"/>
                </a:lnTo>
                <a:lnTo>
                  <a:pt x="103271" y="246638"/>
                </a:lnTo>
                <a:lnTo>
                  <a:pt x="100842" y="244435"/>
                </a:lnTo>
                <a:lnTo>
                  <a:pt x="99222" y="242014"/>
                </a:lnTo>
                <a:lnTo>
                  <a:pt x="98143" y="239448"/>
                </a:lnTo>
                <a:lnTo>
                  <a:pt x="96150" y="233103"/>
                </a:lnTo>
                <a:lnTo>
                  <a:pt x="94507" y="228745"/>
                </a:lnTo>
                <a:lnTo>
                  <a:pt x="92618" y="223934"/>
                </a:lnTo>
                <a:lnTo>
                  <a:pt x="90520" y="216049"/>
                </a:lnTo>
                <a:lnTo>
                  <a:pt x="89586" y="209369"/>
                </a:lnTo>
                <a:lnTo>
                  <a:pt x="89173" y="203225"/>
                </a:lnTo>
                <a:lnTo>
                  <a:pt x="89061" y="199301"/>
                </a:lnTo>
                <a:lnTo>
                  <a:pt x="88906" y="184676"/>
                </a:lnTo>
                <a:lnTo>
                  <a:pt x="88869" y="173836"/>
                </a:lnTo>
                <a:lnTo>
                  <a:pt x="89654" y="169230"/>
                </a:lnTo>
                <a:lnTo>
                  <a:pt x="92642" y="161573"/>
                </a:lnTo>
                <a:lnTo>
                  <a:pt x="96615" y="152455"/>
                </a:lnTo>
                <a:lnTo>
                  <a:pt x="98786" y="147357"/>
                </a:lnTo>
                <a:lnTo>
                  <a:pt x="104996" y="136338"/>
                </a:lnTo>
                <a:lnTo>
                  <a:pt x="132521" y="90138"/>
                </a:lnTo>
                <a:lnTo>
                  <a:pt x="138598" y="79142"/>
                </a:lnTo>
                <a:lnTo>
                  <a:pt x="143444" y="69906"/>
                </a:lnTo>
                <a:lnTo>
                  <a:pt x="147468" y="62796"/>
                </a:lnTo>
                <a:lnTo>
                  <a:pt x="150944" y="57104"/>
                </a:lnTo>
                <a:lnTo>
                  <a:pt x="154055" y="52357"/>
                </a:lnTo>
                <a:lnTo>
                  <a:pt x="157513" y="44542"/>
                </a:lnTo>
                <a:lnTo>
                  <a:pt x="159049" y="36941"/>
                </a:lnTo>
                <a:lnTo>
                  <a:pt x="159459" y="32247"/>
                </a:lnTo>
                <a:lnTo>
                  <a:pt x="159731" y="27213"/>
                </a:lnTo>
                <a:lnTo>
                  <a:pt x="159119" y="23857"/>
                </a:lnTo>
                <a:lnTo>
                  <a:pt x="157918" y="21619"/>
                </a:lnTo>
                <a:lnTo>
                  <a:pt x="156324" y="20128"/>
                </a:lnTo>
                <a:lnTo>
                  <a:pt x="155261" y="18181"/>
                </a:lnTo>
                <a:lnTo>
                  <a:pt x="154079" y="13478"/>
                </a:lnTo>
                <a:lnTo>
                  <a:pt x="152971" y="11843"/>
                </a:lnTo>
                <a:lnTo>
                  <a:pt x="151438" y="10752"/>
                </a:lnTo>
                <a:lnTo>
                  <a:pt x="149622" y="10026"/>
                </a:lnTo>
                <a:lnTo>
                  <a:pt x="145488" y="6678"/>
                </a:lnTo>
                <a:lnTo>
                  <a:pt x="143274" y="4452"/>
                </a:lnTo>
                <a:lnTo>
                  <a:pt x="141004" y="2968"/>
                </a:lnTo>
                <a:lnTo>
                  <a:pt x="136366" y="1319"/>
                </a:lnTo>
                <a:lnTo>
                  <a:pt x="133224" y="879"/>
                </a:lnTo>
                <a:lnTo>
                  <a:pt x="129542" y="586"/>
                </a:lnTo>
                <a:lnTo>
                  <a:pt x="11741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7" name="SMARTInkAnnotation354"/>
          <p:cNvSpPr/>
          <p:nvPr/>
        </p:nvSpPr>
        <p:spPr>
          <a:xfrm>
            <a:off x="4679182" y="2040255"/>
            <a:ext cx="192856" cy="127247"/>
          </a:xfrm>
          <a:custGeom>
            <a:avLst/>
            <a:gdLst/>
            <a:ahLst/>
            <a:cxnLst/>
            <a:rect l="0" t="0" r="0" b="0"/>
            <a:pathLst>
              <a:path w="192856" h="127247">
                <a:moveTo>
                  <a:pt x="7118" y="0"/>
                </a:moveTo>
                <a:lnTo>
                  <a:pt x="7118" y="4551"/>
                </a:lnTo>
                <a:lnTo>
                  <a:pt x="7912" y="6844"/>
                </a:lnTo>
                <a:lnTo>
                  <a:pt x="9234" y="9325"/>
                </a:lnTo>
                <a:lnTo>
                  <a:pt x="10910" y="11931"/>
                </a:lnTo>
                <a:lnTo>
                  <a:pt x="12027" y="14622"/>
                </a:lnTo>
                <a:lnTo>
                  <a:pt x="12772" y="17368"/>
                </a:lnTo>
                <a:lnTo>
                  <a:pt x="13269" y="20151"/>
                </a:lnTo>
                <a:lnTo>
                  <a:pt x="13600" y="22959"/>
                </a:lnTo>
                <a:lnTo>
                  <a:pt x="13820" y="25783"/>
                </a:lnTo>
                <a:lnTo>
                  <a:pt x="13967" y="28619"/>
                </a:lnTo>
                <a:lnTo>
                  <a:pt x="14131" y="34309"/>
                </a:lnTo>
                <a:lnTo>
                  <a:pt x="14236" y="45724"/>
                </a:lnTo>
                <a:lnTo>
                  <a:pt x="14253" y="54293"/>
                </a:lnTo>
                <a:lnTo>
                  <a:pt x="13463" y="57150"/>
                </a:lnTo>
                <a:lnTo>
                  <a:pt x="12141" y="60008"/>
                </a:lnTo>
                <a:lnTo>
                  <a:pt x="10467" y="62865"/>
                </a:lnTo>
                <a:lnTo>
                  <a:pt x="9351" y="66675"/>
                </a:lnTo>
                <a:lnTo>
                  <a:pt x="8606" y="71120"/>
                </a:lnTo>
                <a:lnTo>
                  <a:pt x="8110" y="75988"/>
                </a:lnTo>
                <a:lnTo>
                  <a:pt x="7779" y="80186"/>
                </a:lnTo>
                <a:lnTo>
                  <a:pt x="7559" y="83937"/>
                </a:lnTo>
                <a:lnTo>
                  <a:pt x="7411" y="87391"/>
                </a:lnTo>
                <a:lnTo>
                  <a:pt x="6520" y="90645"/>
                </a:lnTo>
                <a:lnTo>
                  <a:pt x="5132" y="93768"/>
                </a:lnTo>
                <a:lnTo>
                  <a:pt x="3412" y="96802"/>
                </a:lnTo>
                <a:lnTo>
                  <a:pt x="2267" y="99777"/>
                </a:lnTo>
                <a:lnTo>
                  <a:pt x="1502" y="102713"/>
                </a:lnTo>
                <a:lnTo>
                  <a:pt x="993" y="105623"/>
                </a:lnTo>
                <a:lnTo>
                  <a:pt x="653" y="108515"/>
                </a:lnTo>
                <a:lnTo>
                  <a:pt x="427" y="111396"/>
                </a:lnTo>
                <a:lnTo>
                  <a:pt x="64" y="118312"/>
                </a:lnTo>
                <a:lnTo>
                  <a:pt x="14" y="121798"/>
                </a:lnTo>
                <a:lnTo>
                  <a:pt x="0" y="124061"/>
                </a:lnTo>
                <a:lnTo>
                  <a:pt x="785" y="125570"/>
                </a:lnTo>
                <a:lnTo>
                  <a:pt x="2103" y="126576"/>
                </a:lnTo>
                <a:lnTo>
                  <a:pt x="3774" y="127246"/>
                </a:lnTo>
                <a:lnTo>
                  <a:pt x="12826" y="126741"/>
                </a:lnTo>
                <a:lnTo>
                  <a:pt x="67453" y="121626"/>
                </a:lnTo>
                <a:lnTo>
                  <a:pt x="75916" y="121089"/>
                </a:lnTo>
                <a:lnTo>
                  <a:pt x="83940" y="119778"/>
                </a:lnTo>
                <a:lnTo>
                  <a:pt x="91670" y="117952"/>
                </a:lnTo>
                <a:lnTo>
                  <a:pt x="99205" y="115782"/>
                </a:lnTo>
                <a:lnTo>
                  <a:pt x="105815" y="114335"/>
                </a:lnTo>
                <a:lnTo>
                  <a:pt x="111810" y="113371"/>
                </a:lnTo>
                <a:lnTo>
                  <a:pt x="117393" y="112728"/>
                </a:lnTo>
                <a:lnTo>
                  <a:pt x="122704" y="112299"/>
                </a:lnTo>
                <a:lnTo>
                  <a:pt x="127831" y="112014"/>
                </a:lnTo>
                <a:lnTo>
                  <a:pt x="132837" y="111823"/>
                </a:lnTo>
                <a:lnTo>
                  <a:pt x="137762" y="110744"/>
                </a:lnTo>
                <a:lnTo>
                  <a:pt x="142632" y="109071"/>
                </a:lnTo>
                <a:lnTo>
                  <a:pt x="147467" y="107004"/>
                </a:lnTo>
                <a:lnTo>
                  <a:pt x="152278" y="105626"/>
                </a:lnTo>
                <a:lnTo>
                  <a:pt x="157073" y="104707"/>
                </a:lnTo>
                <a:lnTo>
                  <a:pt x="161857" y="104095"/>
                </a:lnTo>
                <a:lnTo>
                  <a:pt x="165840" y="103687"/>
                </a:lnTo>
                <a:lnTo>
                  <a:pt x="169289" y="103414"/>
                </a:lnTo>
                <a:lnTo>
                  <a:pt x="175237" y="103112"/>
                </a:lnTo>
                <a:lnTo>
                  <a:pt x="183049" y="102941"/>
                </a:lnTo>
                <a:lnTo>
                  <a:pt x="192855" y="1028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" name="SMARTInkAnnotation355"/>
          <p:cNvSpPr/>
          <p:nvPr/>
        </p:nvSpPr>
        <p:spPr>
          <a:xfrm>
            <a:off x="4814888" y="2023110"/>
            <a:ext cx="28575" cy="308611"/>
          </a:xfrm>
          <a:custGeom>
            <a:avLst/>
            <a:gdLst/>
            <a:ahLst/>
            <a:cxnLst/>
            <a:rect l="0" t="0" r="0" b="0"/>
            <a:pathLst>
              <a:path w="28575" h="308611">
                <a:moveTo>
                  <a:pt x="7143" y="0"/>
                </a:moveTo>
                <a:lnTo>
                  <a:pt x="87" y="0"/>
                </a:lnTo>
                <a:lnTo>
                  <a:pt x="11" y="9325"/>
                </a:lnTo>
                <a:lnTo>
                  <a:pt x="0" y="49092"/>
                </a:lnTo>
                <a:lnTo>
                  <a:pt x="793" y="54635"/>
                </a:lnTo>
                <a:lnTo>
                  <a:pt x="2116" y="60236"/>
                </a:lnTo>
                <a:lnTo>
                  <a:pt x="3792" y="65875"/>
                </a:lnTo>
                <a:lnTo>
                  <a:pt x="4909" y="71539"/>
                </a:lnTo>
                <a:lnTo>
                  <a:pt x="5654" y="77220"/>
                </a:lnTo>
                <a:lnTo>
                  <a:pt x="6150" y="82913"/>
                </a:lnTo>
                <a:lnTo>
                  <a:pt x="6481" y="89565"/>
                </a:lnTo>
                <a:lnTo>
                  <a:pt x="6849" y="104576"/>
                </a:lnTo>
                <a:lnTo>
                  <a:pt x="7104" y="139172"/>
                </a:lnTo>
                <a:lnTo>
                  <a:pt x="7135" y="167296"/>
                </a:lnTo>
                <a:lnTo>
                  <a:pt x="7931" y="174396"/>
                </a:lnTo>
                <a:lnTo>
                  <a:pt x="9257" y="181986"/>
                </a:lnTo>
                <a:lnTo>
                  <a:pt x="10933" y="189904"/>
                </a:lnTo>
                <a:lnTo>
                  <a:pt x="12052" y="197088"/>
                </a:lnTo>
                <a:lnTo>
                  <a:pt x="12796" y="203782"/>
                </a:lnTo>
                <a:lnTo>
                  <a:pt x="13294" y="210150"/>
                </a:lnTo>
                <a:lnTo>
                  <a:pt x="13624" y="216299"/>
                </a:lnTo>
                <a:lnTo>
                  <a:pt x="13992" y="228213"/>
                </a:lnTo>
                <a:lnTo>
                  <a:pt x="14229" y="251383"/>
                </a:lnTo>
                <a:lnTo>
                  <a:pt x="14261" y="262856"/>
                </a:lnTo>
                <a:lnTo>
                  <a:pt x="15063" y="267630"/>
                </a:lnTo>
                <a:lnTo>
                  <a:pt x="16392" y="271765"/>
                </a:lnTo>
                <a:lnTo>
                  <a:pt x="18071" y="275474"/>
                </a:lnTo>
                <a:lnTo>
                  <a:pt x="19191" y="278899"/>
                </a:lnTo>
                <a:lnTo>
                  <a:pt x="19937" y="282135"/>
                </a:lnTo>
                <a:lnTo>
                  <a:pt x="20767" y="288271"/>
                </a:lnTo>
                <a:lnTo>
                  <a:pt x="21234" y="297080"/>
                </a:lnTo>
                <a:lnTo>
                  <a:pt x="21343" y="302850"/>
                </a:lnTo>
                <a:lnTo>
                  <a:pt x="22166" y="304770"/>
                </a:lnTo>
                <a:lnTo>
                  <a:pt x="23509" y="306050"/>
                </a:lnTo>
                <a:lnTo>
                  <a:pt x="28574" y="3086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9" name="SMARTInkAnnotation356"/>
          <p:cNvSpPr/>
          <p:nvPr/>
        </p:nvSpPr>
        <p:spPr>
          <a:xfrm>
            <a:off x="5115012" y="2185987"/>
            <a:ext cx="249945" cy="17146"/>
          </a:xfrm>
          <a:custGeom>
            <a:avLst/>
            <a:gdLst/>
            <a:ahLst/>
            <a:cxnLst/>
            <a:rect l="0" t="0" r="0" b="0"/>
            <a:pathLst>
              <a:path w="249945" h="17146">
                <a:moveTo>
                  <a:pt x="7056" y="17145"/>
                </a:moveTo>
                <a:lnTo>
                  <a:pt x="0" y="17145"/>
                </a:lnTo>
                <a:lnTo>
                  <a:pt x="114345" y="17145"/>
                </a:lnTo>
                <a:lnTo>
                  <a:pt x="121445" y="16193"/>
                </a:lnTo>
                <a:lnTo>
                  <a:pt x="128559" y="14605"/>
                </a:lnTo>
                <a:lnTo>
                  <a:pt x="135683" y="12594"/>
                </a:lnTo>
                <a:lnTo>
                  <a:pt x="142813" y="11254"/>
                </a:lnTo>
                <a:lnTo>
                  <a:pt x="149949" y="10360"/>
                </a:lnTo>
                <a:lnTo>
                  <a:pt x="157087" y="9764"/>
                </a:lnTo>
                <a:lnTo>
                  <a:pt x="163433" y="9367"/>
                </a:lnTo>
                <a:lnTo>
                  <a:pt x="174717" y="8925"/>
                </a:lnTo>
                <a:lnTo>
                  <a:pt x="189995" y="8677"/>
                </a:lnTo>
                <a:lnTo>
                  <a:pt x="194897" y="7690"/>
                </a:lnTo>
                <a:lnTo>
                  <a:pt x="199752" y="6079"/>
                </a:lnTo>
                <a:lnTo>
                  <a:pt x="204577" y="4053"/>
                </a:lnTo>
                <a:lnTo>
                  <a:pt x="208586" y="2702"/>
                </a:lnTo>
                <a:lnTo>
                  <a:pt x="212054" y="1801"/>
                </a:lnTo>
                <a:lnTo>
                  <a:pt x="215159" y="1201"/>
                </a:lnTo>
                <a:lnTo>
                  <a:pt x="218816" y="801"/>
                </a:lnTo>
                <a:lnTo>
                  <a:pt x="222842" y="534"/>
                </a:lnTo>
                <a:lnTo>
                  <a:pt x="230755" y="237"/>
                </a:lnTo>
                <a:lnTo>
                  <a:pt x="242283" y="9"/>
                </a:lnTo>
                <a:lnTo>
                  <a:pt x="24994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0" name="SMARTInkAnnotation357"/>
          <p:cNvSpPr/>
          <p:nvPr/>
        </p:nvSpPr>
        <p:spPr>
          <a:xfrm>
            <a:off x="5679281" y="2031800"/>
            <a:ext cx="207170" cy="239506"/>
          </a:xfrm>
          <a:custGeom>
            <a:avLst/>
            <a:gdLst/>
            <a:ahLst/>
            <a:cxnLst/>
            <a:rect l="0" t="0" r="0" b="0"/>
            <a:pathLst>
              <a:path w="207170" h="239506">
                <a:moveTo>
                  <a:pt x="0" y="42745"/>
                </a:moveTo>
                <a:lnTo>
                  <a:pt x="0" y="35364"/>
                </a:lnTo>
                <a:lnTo>
                  <a:pt x="3793" y="29974"/>
                </a:lnTo>
                <a:lnTo>
                  <a:pt x="9888" y="25004"/>
                </a:lnTo>
                <a:lnTo>
                  <a:pt x="13735" y="22345"/>
                </a:lnTo>
                <a:lnTo>
                  <a:pt x="20128" y="16851"/>
                </a:lnTo>
                <a:lnTo>
                  <a:pt x="22944" y="14052"/>
                </a:lnTo>
                <a:lnTo>
                  <a:pt x="26408" y="12186"/>
                </a:lnTo>
                <a:lnTo>
                  <a:pt x="30306" y="10942"/>
                </a:lnTo>
                <a:lnTo>
                  <a:pt x="34491" y="10113"/>
                </a:lnTo>
                <a:lnTo>
                  <a:pt x="38869" y="8608"/>
                </a:lnTo>
                <a:lnTo>
                  <a:pt x="43375" y="6652"/>
                </a:lnTo>
                <a:lnTo>
                  <a:pt x="47967" y="4395"/>
                </a:lnTo>
                <a:lnTo>
                  <a:pt x="52616" y="2891"/>
                </a:lnTo>
                <a:lnTo>
                  <a:pt x="57302" y="1888"/>
                </a:lnTo>
                <a:lnTo>
                  <a:pt x="62013" y="1220"/>
                </a:lnTo>
                <a:lnTo>
                  <a:pt x="67537" y="774"/>
                </a:lnTo>
                <a:lnTo>
                  <a:pt x="73600" y="477"/>
                </a:lnTo>
                <a:lnTo>
                  <a:pt x="91393" y="58"/>
                </a:lnTo>
                <a:lnTo>
                  <a:pt x="96647" y="0"/>
                </a:lnTo>
                <a:lnTo>
                  <a:pt x="101738" y="913"/>
                </a:lnTo>
                <a:lnTo>
                  <a:pt x="106719" y="2474"/>
                </a:lnTo>
                <a:lnTo>
                  <a:pt x="111627" y="4468"/>
                </a:lnTo>
                <a:lnTo>
                  <a:pt x="115693" y="5797"/>
                </a:lnTo>
                <a:lnTo>
                  <a:pt x="119198" y="6683"/>
                </a:lnTo>
                <a:lnTo>
                  <a:pt x="122328" y="7273"/>
                </a:lnTo>
                <a:lnTo>
                  <a:pt x="126002" y="9572"/>
                </a:lnTo>
                <a:lnTo>
                  <a:pt x="130039" y="13010"/>
                </a:lnTo>
                <a:lnTo>
                  <a:pt x="134318" y="17206"/>
                </a:lnTo>
                <a:lnTo>
                  <a:pt x="137170" y="20957"/>
                </a:lnTo>
                <a:lnTo>
                  <a:pt x="140340" y="27664"/>
                </a:lnTo>
                <a:lnTo>
                  <a:pt x="145916" y="41345"/>
                </a:lnTo>
                <a:lnTo>
                  <a:pt x="147283" y="46574"/>
                </a:lnTo>
                <a:lnTo>
                  <a:pt x="148196" y="51965"/>
                </a:lnTo>
                <a:lnTo>
                  <a:pt x="148803" y="57464"/>
                </a:lnTo>
                <a:lnTo>
                  <a:pt x="149209" y="63988"/>
                </a:lnTo>
                <a:lnTo>
                  <a:pt x="149479" y="71194"/>
                </a:lnTo>
                <a:lnTo>
                  <a:pt x="149658" y="78856"/>
                </a:lnTo>
                <a:lnTo>
                  <a:pt x="148985" y="85869"/>
                </a:lnTo>
                <a:lnTo>
                  <a:pt x="147742" y="92449"/>
                </a:lnTo>
                <a:lnTo>
                  <a:pt x="142201" y="113352"/>
                </a:lnTo>
                <a:lnTo>
                  <a:pt x="140045" y="121249"/>
                </a:lnTo>
                <a:lnTo>
                  <a:pt x="137020" y="129371"/>
                </a:lnTo>
                <a:lnTo>
                  <a:pt x="133414" y="137643"/>
                </a:lnTo>
                <a:lnTo>
                  <a:pt x="125970" y="153502"/>
                </a:lnTo>
                <a:lnTo>
                  <a:pt x="120016" y="166900"/>
                </a:lnTo>
                <a:lnTo>
                  <a:pt x="112201" y="185153"/>
                </a:lnTo>
                <a:lnTo>
                  <a:pt x="108932" y="190071"/>
                </a:lnTo>
                <a:lnTo>
                  <a:pt x="105166" y="194303"/>
                </a:lnTo>
                <a:lnTo>
                  <a:pt x="101066" y="198076"/>
                </a:lnTo>
                <a:lnTo>
                  <a:pt x="96746" y="202496"/>
                </a:lnTo>
                <a:lnTo>
                  <a:pt x="92279" y="207348"/>
                </a:lnTo>
                <a:lnTo>
                  <a:pt x="80523" y="220739"/>
                </a:lnTo>
                <a:lnTo>
                  <a:pt x="77495" y="224272"/>
                </a:lnTo>
                <a:lnTo>
                  <a:pt x="73888" y="226628"/>
                </a:lnTo>
                <a:lnTo>
                  <a:pt x="69896" y="228199"/>
                </a:lnTo>
                <a:lnTo>
                  <a:pt x="65648" y="229246"/>
                </a:lnTo>
                <a:lnTo>
                  <a:pt x="62022" y="230896"/>
                </a:lnTo>
                <a:lnTo>
                  <a:pt x="55876" y="235270"/>
                </a:lnTo>
                <a:lnTo>
                  <a:pt x="52332" y="236818"/>
                </a:lnTo>
                <a:lnTo>
                  <a:pt x="48382" y="237849"/>
                </a:lnTo>
                <a:lnTo>
                  <a:pt x="44161" y="238537"/>
                </a:lnTo>
                <a:lnTo>
                  <a:pt x="40553" y="238995"/>
                </a:lnTo>
                <a:lnTo>
                  <a:pt x="34428" y="239505"/>
                </a:lnTo>
                <a:lnTo>
                  <a:pt x="31683" y="238688"/>
                </a:lnTo>
                <a:lnTo>
                  <a:pt x="26517" y="235241"/>
                </a:lnTo>
                <a:lnTo>
                  <a:pt x="21575" y="230534"/>
                </a:lnTo>
                <a:lnTo>
                  <a:pt x="19145" y="227945"/>
                </a:lnTo>
                <a:lnTo>
                  <a:pt x="16732" y="226219"/>
                </a:lnTo>
                <a:lnTo>
                  <a:pt x="11935" y="224301"/>
                </a:lnTo>
                <a:lnTo>
                  <a:pt x="9544" y="221885"/>
                </a:lnTo>
                <a:lnTo>
                  <a:pt x="7156" y="218369"/>
                </a:lnTo>
                <a:lnTo>
                  <a:pt x="4771" y="214120"/>
                </a:lnTo>
                <a:lnTo>
                  <a:pt x="2120" y="206859"/>
                </a:lnTo>
                <a:lnTo>
                  <a:pt x="942" y="200457"/>
                </a:lnTo>
                <a:lnTo>
                  <a:pt x="419" y="194436"/>
                </a:lnTo>
                <a:lnTo>
                  <a:pt x="186" y="188586"/>
                </a:lnTo>
                <a:lnTo>
                  <a:pt x="124" y="185692"/>
                </a:lnTo>
                <a:lnTo>
                  <a:pt x="876" y="182810"/>
                </a:lnTo>
                <a:lnTo>
                  <a:pt x="3829" y="177069"/>
                </a:lnTo>
                <a:lnTo>
                  <a:pt x="7788" y="171342"/>
                </a:lnTo>
                <a:lnTo>
                  <a:pt x="12192" y="165621"/>
                </a:lnTo>
                <a:lnTo>
                  <a:pt x="16796" y="159904"/>
                </a:lnTo>
                <a:lnTo>
                  <a:pt x="19929" y="157998"/>
                </a:lnTo>
                <a:lnTo>
                  <a:pt x="23605" y="156728"/>
                </a:lnTo>
                <a:lnTo>
                  <a:pt x="27642" y="155881"/>
                </a:lnTo>
                <a:lnTo>
                  <a:pt x="31128" y="155316"/>
                </a:lnTo>
                <a:lnTo>
                  <a:pt x="37119" y="154689"/>
                </a:lnTo>
                <a:lnTo>
                  <a:pt x="40621" y="153569"/>
                </a:lnTo>
                <a:lnTo>
                  <a:pt x="44543" y="151870"/>
                </a:lnTo>
                <a:lnTo>
                  <a:pt x="48745" y="149785"/>
                </a:lnTo>
                <a:lnTo>
                  <a:pt x="57897" y="151252"/>
                </a:lnTo>
                <a:lnTo>
                  <a:pt x="70348" y="155088"/>
                </a:lnTo>
                <a:lnTo>
                  <a:pt x="84999" y="160503"/>
                </a:lnTo>
                <a:lnTo>
                  <a:pt x="95559" y="165065"/>
                </a:lnTo>
                <a:lnTo>
                  <a:pt x="103394" y="169059"/>
                </a:lnTo>
                <a:lnTo>
                  <a:pt x="125463" y="182313"/>
                </a:lnTo>
                <a:lnTo>
                  <a:pt x="129680" y="185320"/>
                </a:lnTo>
                <a:lnTo>
                  <a:pt x="133284" y="188278"/>
                </a:lnTo>
                <a:lnTo>
                  <a:pt x="136481" y="191202"/>
                </a:lnTo>
                <a:lnTo>
                  <a:pt x="140200" y="194103"/>
                </a:lnTo>
                <a:lnTo>
                  <a:pt x="144267" y="196991"/>
                </a:lnTo>
                <a:lnTo>
                  <a:pt x="148565" y="199868"/>
                </a:lnTo>
                <a:lnTo>
                  <a:pt x="152225" y="202738"/>
                </a:lnTo>
                <a:lnTo>
                  <a:pt x="158408" y="208468"/>
                </a:lnTo>
                <a:lnTo>
                  <a:pt x="161962" y="210377"/>
                </a:lnTo>
                <a:lnTo>
                  <a:pt x="165918" y="211650"/>
                </a:lnTo>
                <a:lnTo>
                  <a:pt x="170143" y="212498"/>
                </a:lnTo>
                <a:lnTo>
                  <a:pt x="173754" y="214016"/>
                </a:lnTo>
                <a:lnTo>
                  <a:pt x="179882" y="218243"/>
                </a:lnTo>
                <a:lnTo>
                  <a:pt x="185252" y="223297"/>
                </a:lnTo>
                <a:lnTo>
                  <a:pt x="191375" y="229751"/>
                </a:lnTo>
                <a:lnTo>
                  <a:pt x="192671" y="230280"/>
                </a:lnTo>
                <a:lnTo>
                  <a:pt x="198287" y="231026"/>
                </a:lnTo>
                <a:lnTo>
                  <a:pt x="200453" y="231131"/>
                </a:lnTo>
                <a:lnTo>
                  <a:pt x="207169" y="2313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1" name="SMARTInkAnnotation358"/>
          <p:cNvSpPr/>
          <p:nvPr/>
        </p:nvSpPr>
        <p:spPr>
          <a:xfrm>
            <a:off x="5936551" y="2040255"/>
            <a:ext cx="185644" cy="118780"/>
          </a:xfrm>
          <a:custGeom>
            <a:avLst/>
            <a:gdLst/>
            <a:ahLst/>
            <a:cxnLst/>
            <a:rect l="0" t="0" r="0" b="0"/>
            <a:pathLst>
              <a:path w="185644" h="118780">
                <a:moveTo>
                  <a:pt x="14193" y="0"/>
                </a:moveTo>
                <a:lnTo>
                  <a:pt x="14193" y="41711"/>
                </a:lnTo>
                <a:lnTo>
                  <a:pt x="13399" y="45905"/>
                </a:lnTo>
                <a:lnTo>
                  <a:pt x="12076" y="49653"/>
                </a:lnTo>
                <a:lnTo>
                  <a:pt x="10401" y="53105"/>
                </a:lnTo>
                <a:lnTo>
                  <a:pt x="9283" y="57310"/>
                </a:lnTo>
                <a:lnTo>
                  <a:pt x="8538" y="62019"/>
                </a:lnTo>
                <a:lnTo>
                  <a:pt x="8041" y="67064"/>
                </a:lnTo>
                <a:lnTo>
                  <a:pt x="6917" y="71379"/>
                </a:lnTo>
                <a:lnTo>
                  <a:pt x="5374" y="75208"/>
                </a:lnTo>
                <a:lnTo>
                  <a:pt x="3551" y="78714"/>
                </a:lnTo>
                <a:lnTo>
                  <a:pt x="2335" y="82003"/>
                </a:lnTo>
                <a:lnTo>
                  <a:pt x="1526" y="85149"/>
                </a:lnTo>
                <a:lnTo>
                  <a:pt x="985" y="88198"/>
                </a:lnTo>
                <a:lnTo>
                  <a:pt x="625" y="91184"/>
                </a:lnTo>
                <a:lnTo>
                  <a:pt x="385" y="94126"/>
                </a:lnTo>
                <a:lnTo>
                  <a:pt x="225" y="97041"/>
                </a:lnTo>
                <a:lnTo>
                  <a:pt x="119" y="99936"/>
                </a:lnTo>
                <a:lnTo>
                  <a:pt x="0" y="105694"/>
                </a:lnTo>
                <a:lnTo>
                  <a:pt x="762" y="107610"/>
                </a:lnTo>
                <a:lnTo>
                  <a:pt x="2064" y="108887"/>
                </a:lnTo>
                <a:lnTo>
                  <a:pt x="6064" y="110938"/>
                </a:lnTo>
                <a:lnTo>
                  <a:pt x="8728" y="113758"/>
                </a:lnTo>
                <a:lnTo>
                  <a:pt x="10549" y="115844"/>
                </a:lnTo>
                <a:lnTo>
                  <a:pt x="12557" y="117234"/>
                </a:lnTo>
                <a:lnTo>
                  <a:pt x="16905" y="118779"/>
                </a:lnTo>
                <a:lnTo>
                  <a:pt x="19176" y="118238"/>
                </a:lnTo>
                <a:lnTo>
                  <a:pt x="23816" y="115098"/>
                </a:lnTo>
                <a:lnTo>
                  <a:pt x="26959" y="113879"/>
                </a:lnTo>
                <a:lnTo>
                  <a:pt x="30640" y="113067"/>
                </a:lnTo>
                <a:lnTo>
                  <a:pt x="34683" y="112525"/>
                </a:lnTo>
                <a:lnTo>
                  <a:pt x="38965" y="112164"/>
                </a:lnTo>
                <a:lnTo>
                  <a:pt x="43407" y="111924"/>
                </a:lnTo>
                <a:lnTo>
                  <a:pt x="52577" y="111656"/>
                </a:lnTo>
                <a:lnTo>
                  <a:pt x="61944" y="111537"/>
                </a:lnTo>
                <a:lnTo>
                  <a:pt x="67458" y="110553"/>
                </a:lnTo>
                <a:lnTo>
                  <a:pt x="73516" y="108944"/>
                </a:lnTo>
                <a:lnTo>
                  <a:pt x="79935" y="106919"/>
                </a:lnTo>
                <a:lnTo>
                  <a:pt x="85802" y="105570"/>
                </a:lnTo>
                <a:lnTo>
                  <a:pt x="91301" y="104670"/>
                </a:lnTo>
                <a:lnTo>
                  <a:pt x="96554" y="104069"/>
                </a:lnTo>
                <a:lnTo>
                  <a:pt x="101644" y="103669"/>
                </a:lnTo>
                <a:lnTo>
                  <a:pt x="106625" y="103403"/>
                </a:lnTo>
                <a:lnTo>
                  <a:pt x="116392" y="103107"/>
                </a:lnTo>
                <a:lnTo>
                  <a:pt x="126025" y="102975"/>
                </a:lnTo>
                <a:lnTo>
                  <a:pt x="133198" y="101987"/>
                </a:lnTo>
                <a:lnTo>
                  <a:pt x="141948" y="100376"/>
                </a:lnTo>
                <a:lnTo>
                  <a:pt x="151750" y="98350"/>
                </a:lnTo>
                <a:lnTo>
                  <a:pt x="159079" y="96999"/>
                </a:lnTo>
                <a:lnTo>
                  <a:pt x="164759" y="96098"/>
                </a:lnTo>
                <a:lnTo>
                  <a:pt x="169339" y="95498"/>
                </a:lnTo>
                <a:lnTo>
                  <a:pt x="173186" y="95098"/>
                </a:lnTo>
                <a:lnTo>
                  <a:pt x="176545" y="94831"/>
                </a:lnTo>
                <a:lnTo>
                  <a:pt x="185643" y="942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2" name="SMARTInkAnnotation359"/>
          <p:cNvSpPr/>
          <p:nvPr/>
        </p:nvSpPr>
        <p:spPr>
          <a:xfrm>
            <a:off x="6222206" y="2271712"/>
            <a:ext cx="14289" cy="8574"/>
          </a:xfrm>
          <a:custGeom>
            <a:avLst/>
            <a:gdLst/>
            <a:ahLst/>
            <a:cxnLst/>
            <a:rect l="0" t="0" r="0" b="0"/>
            <a:pathLst>
              <a:path w="14289" h="8574">
                <a:moveTo>
                  <a:pt x="0" y="8573"/>
                </a:moveTo>
                <a:lnTo>
                  <a:pt x="10849" y="8573"/>
                </a:lnTo>
                <a:lnTo>
                  <a:pt x="11995" y="7620"/>
                </a:lnTo>
                <a:lnTo>
                  <a:pt x="12759" y="6033"/>
                </a:lnTo>
                <a:lnTo>
                  <a:pt x="142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3" name="SMARTInkAnnotation360"/>
          <p:cNvSpPr/>
          <p:nvPr/>
        </p:nvSpPr>
        <p:spPr>
          <a:xfrm>
            <a:off x="6315173" y="2066370"/>
            <a:ext cx="156940" cy="213763"/>
          </a:xfrm>
          <a:custGeom>
            <a:avLst/>
            <a:gdLst/>
            <a:ahLst/>
            <a:cxnLst/>
            <a:rect l="0" t="0" r="0" b="0"/>
            <a:pathLst>
              <a:path w="156940" h="213763">
                <a:moveTo>
                  <a:pt x="42764" y="16747"/>
                </a:moveTo>
                <a:lnTo>
                  <a:pt x="28858" y="16747"/>
                </a:lnTo>
                <a:lnTo>
                  <a:pt x="28590" y="21298"/>
                </a:lnTo>
                <a:lnTo>
                  <a:pt x="27758" y="22639"/>
                </a:lnTo>
                <a:lnTo>
                  <a:pt x="26410" y="23532"/>
                </a:lnTo>
                <a:lnTo>
                  <a:pt x="24717" y="24128"/>
                </a:lnTo>
                <a:lnTo>
                  <a:pt x="23589" y="26430"/>
                </a:lnTo>
                <a:lnTo>
                  <a:pt x="22837" y="29870"/>
                </a:lnTo>
                <a:lnTo>
                  <a:pt x="22336" y="34068"/>
                </a:lnTo>
                <a:lnTo>
                  <a:pt x="21208" y="37820"/>
                </a:lnTo>
                <a:lnTo>
                  <a:pt x="19662" y="41273"/>
                </a:lnTo>
                <a:lnTo>
                  <a:pt x="17838" y="44528"/>
                </a:lnTo>
                <a:lnTo>
                  <a:pt x="15828" y="48603"/>
                </a:lnTo>
                <a:lnTo>
                  <a:pt x="13694" y="53224"/>
                </a:lnTo>
                <a:lnTo>
                  <a:pt x="11478" y="58210"/>
                </a:lnTo>
                <a:lnTo>
                  <a:pt x="10000" y="63439"/>
                </a:lnTo>
                <a:lnTo>
                  <a:pt x="9015" y="68830"/>
                </a:lnTo>
                <a:lnTo>
                  <a:pt x="8359" y="74329"/>
                </a:lnTo>
                <a:lnTo>
                  <a:pt x="7127" y="79900"/>
                </a:lnTo>
                <a:lnTo>
                  <a:pt x="5513" y="85519"/>
                </a:lnTo>
                <a:lnTo>
                  <a:pt x="3642" y="91170"/>
                </a:lnTo>
                <a:lnTo>
                  <a:pt x="2395" y="96843"/>
                </a:lnTo>
                <a:lnTo>
                  <a:pt x="1564" y="102529"/>
                </a:lnTo>
                <a:lnTo>
                  <a:pt x="1010" y="108225"/>
                </a:lnTo>
                <a:lnTo>
                  <a:pt x="641" y="114880"/>
                </a:lnTo>
                <a:lnTo>
                  <a:pt x="395" y="122174"/>
                </a:lnTo>
                <a:lnTo>
                  <a:pt x="0" y="145311"/>
                </a:lnTo>
                <a:lnTo>
                  <a:pt x="760" y="150081"/>
                </a:lnTo>
                <a:lnTo>
                  <a:pt x="2062" y="155167"/>
                </a:lnTo>
                <a:lnTo>
                  <a:pt x="3723" y="160462"/>
                </a:lnTo>
                <a:lnTo>
                  <a:pt x="4830" y="165897"/>
                </a:lnTo>
                <a:lnTo>
                  <a:pt x="5569" y="171425"/>
                </a:lnTo>
                <a:lnTo>
                  <a:pt x="6061" y="177016"/>
                </a:lnTo>
                <a:lnTo>
                  <a:pt x="7183" y="181696"/>
                </a:lnTo>
                <a:lnTo>
                  <a:pt x="8725" y="185768"/>
                </a:lnTo>
                <a:lnTo>
                  <a:pt x="10546" y="189435"/>
                </a:lnTo>
                <a:lnTo>
                  <a:pt x="14687" y="196050"/>
                </a:lnTo>
                <a:lnTo>
                  <a:pt x="16902" y="199147"/>
                </a:lnTo>
                <a:lnTo>
                  <a:pt x="19966" y="202165"/>
                </a:lnTo>
                <a:lnTo>
                  <a:pt x="23597" y="205129"/>
                </a:lnTo>
                <a:lnTo>
                  <a:pt x="27605" y="208057"/>
                </a:lnTo>
                <a:lnTo>
                  <a:pt x="31071" y="210010"/>
                </a:lnTo>
                <a:lnTo>
                  <a:pt x="34175" y="211311"/>
                </a:lnTo>
                <a:lnTo>
                  <a:pt x="37038" y="212179"/>
                </a:lnTo>
                <a:lnTo>
                  <a:pt x="40534" y="212758"/>
                </a:lnTo>
                <a:lnTo>
                  <a:pt x="44453" y="213143"/>
                </a:lnTo>
                <a:lnTo>
                  <a:pt x="48652" y="213400"/>
                </a:lnTo>
                <a:lnTo>
                  <a:pt x="57552" y="213686"/>
                </a:lnTo>
                <a:lnTo>
                  <a:pt x="62148" y="213762"/>
                </a:lnTo>
                <a:lnTo>
                  <a:pt x="69974" y="210003"/>
                </a:lnTo>
                <a:lnTo>
                  <a:pt x="79954" y="203687"/>
                </a:lnTo>
                <a:lnTo>
                  <a:pt x="91370" y="195666"/>
                </a:lnTo>
                <a:lnTo>
                  <a:pt x="100568" y="188414"/>
                </a:lnTo>
                <a:lnTo>
                  <a:pt x="108288" y="181674"/>
                </a:lnTo>
                <a:lnTo>
                  <a:pt x="115022" y="175276"/>
                </a:lnTo>
                <a:lnTo>
                  <a:pt x="120305" y="169105"/>
                </a:lnTo>
                <a:lnTo>
                  <a:pt x="124620" y="163087"/>
                </a:lnTo>
                <a:lnTo>
                  <a:pt x="128291" y="157170"/>
                </a:lnTo>
                <a:lnTo>
                  <a:pt x="131532" y="151320"/>
                </a:lnTo>
                <a:lnTo>
                  <a:pt x="134487" y="145515"/>
                </a:lnTo>
                <a:lnTo>
                  <a:pt x="137250" y="139740"/>
                </a:lnTo>
                <a:lnTo>
                  <a:pt x="142437" y="128243"/>
                </a:lnTo>
                <a:lnTo>
                  <a:pt x="152234" y="105340"/>
                </a:lnTo>
                <a:lnTo>
                  <a:pt x="153844" y="99622"/>
                </a:lnTo>
                <a:lnTo>
                  <a:pt x="154918" y="93904"/>
                </a:lnTo>
                <a:lnTo>
                  <a:pt x="155633" y="88188"/>
                </a:lnTo>
                <a:lnTo>
                  <a:pt x="156110" y="82472"/>
                </a:lnTo>
                <a:lnTo>
                  <a:pt x="156428" y="76756"/>
                </a:lnTo>
                <a:lnTo>
                  <a:pt x="156782" y="66278"/>
                </a:lnTo>
                <a:lnTo>
                  <a:pt x="156939" y="58446"/>
                </a:lnTo>
                <a:lnTo>
                  <a:pt x="156187" y="54071"/>
                </a:lnTo>
                <a:lnTo>
                  <a:pt x="154892" y="49250"/>
                </a:lnTo>
                <a:lnTo>
                  <a:pt x="153234" y="44131"/>
                </a:lnTo>
                <a:lnTo>
                  <a:pt x="150542" y="39765"/>
                </a:lnTo>
                <a:lnTo>
                  <a:pt x="147160" y="35903"/>
                </a:lnTo>
                <a:lnTo>
                  <a:pt x="143318" y="32375"/>
                </a:lnTo>
                <a:lnTo>
                  <a:pt x="139169" y="29071"/>
                </a:lnTo>
                <a:lnTo>
                  <a:pt x="134815" y="25915"/>
                </a:lnTo>
                <a:lnTo>
                  <a:pt x="130325" y="22859"/>
                </a:lnTo>
                <a:lnTo>
                  <a:pt x="121103" y="16924"/>
                </a:lnTo>
                <a:lnTo>
                  <a:pt x="116422" y="14007"/>
                </a:lnTo>
                <a:lnTo>
                  <a:pt x="112506" y="12063"/>
                </a:lnTo>
                <a:lnTo>
                  <a:pt x="109103" y="10767"/>
                </a:lnTo>
                <a:lnTo>
                  <a:pt x="106040" y="9903"/>
                </a:lnTo>
                <a:lnTo>
                  <a:pt x="101617" y="8375"/>
                </a:lnTo>
                <a:lnTo>
                  <a:pt x="90352" y="4136"/>
                </a:lnTo>
                <a:lnTo>
                  <a:pt x="84808" y="2625"/>
                </a:lnTo>
                <a:lnTo>
                  <a:pt x="79525" y="1617"/>
                </a:lnTo>
                <a:lnTo>
                  <a:pt x="74415" y="946"/>
                </a:lnTo>
                <a:lnTo>
                  <a:pt x="70215" y="498"/>
                </a:lnTo>
                <a:lnTo>
                  <a:pt x="66621" y="199"/>
                </a:lnTo>
                <a:lnTo>
                  <a:pt x="63431" y="0"/>
                </a:lnTo>
                <a:lnTo>
                  <a:pt x="59717" y="820"/>
                </a:lnTo>
                <a:lnTo>
                  <a:pt x="55654" y="2319"/>
                </a:lnTo>
                <a:lnTo>
                  <a:pt x="42764" y="8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4" name="SMARTInkAnnotation361"/>
          <p:cNvSpPr/>
          <p:nvPr/>
        </p:nvSpPr>
        <p:spPr>
          <a:xfrm>
            <a:off x="6584174" y="2023144"/>
            <a:ext cx="144017" cy="248527"/>
          </a:xfrm>
          <a:custGeom>
            <a:avLst/>
            <a:gdLst/>
            <a:ahLst/>
            <a:cxnLst/>
            <a:rect l="0" t="0" r="0" b="0"/>
            <a:pathLst>
              <a:path w="144017" h="248527">
                <a:moveTo>
                  <a:pt x="73801" y="8538"/>
                </a:moveTo>
                <a:lnTo>
                  <a:pt x="63159" y="8538"/>
                </a:lnTo>
                <a:lnTo>
                  <a:pt x="60356" y="9491"/>
                </a:lnTo>
                <a:lnTo>
                  <a:pt x="56900" y="11078"/>
                </a:lnTo>
                <a:lnTo>
                  <a:pt x="53009" y="13089"/>
                </a:lnTo>
                <a:lnTo>
                  <a:pt x="49621" y="15382"/>
                </a:lnTo>
                <a:lnTo>
                  <a:pt x="46569" y="17863"/>
                </a:lnTo>
                <a:lnTo>
                  <a:pt x="43740" y="20470"/>
                </a:lnTo>
                <a:lnTo>
                  <a:pt x="40266" y="23160"/>
                </a:lnTo>
                <a:lnTo>
                  <a:pt x="36363" y="25906"/>
                </a:lnTo>
                <a:lnTo>
                  <a:pt x="32174" y="28689"/>
                </a:lnTo>
                <a:lnTo>
                  <a:pt x="28588" y="31497"/>
                </a:lnTo>
                <a:lnTo>
                  <a:pt x="25403" y="34322"/>
                </a:lnTo>
                <a:lnTo>
                  <a:pt x="22485" y="37157"/>
                </a:lnTo>
                <a:lnTo>
                  <a:pt x="19747" y="40000"/>
                </a:lnTo>
                <a:lnTo>
                  <a:pt x="17127" y="42848"/>
                </a:lnTo>
                <a:lnTo>
                  <a:pt x="14588" y="45699"/>
                </a:lnTo>
                <a:lnTo>
                  <a:pt x="12100" y="49504"/>
                </a:lnTo>
                <a:lnTo>
                  <a:pt x="9649" y="53947"/>
                </a:lnTo>
                <a:lnTo>
                  <a:pt x="7220" y="58813"/>
                </a:lnTo>
                <a:lnTo>
                  <a:pt x="4807" y="63010"/>
                </a:lnTo>
                <a:lnTo>
                  <a:pt x="2405" y="66760"/>
                </a:lnTo>
                <a:lnTo>
                  <a:pt x="10" y="70213"/>
                </a:lnTo>
                <a:lnTo>
                  <a:pt x="0" y="77277"/>
                </a:lnTo>
                <a:lnTo>
                  <a:pt x="1582" y="86749"/>
                </a:lnTo>
                <a:lnTo>
                  <a:pt x="7942" y="113416"/>
                </a:lnTo>
                <a:lnTo>
                  <a:pt x="10051" y="116557"/>
                </a:lnTo>
                <a:lnTo>
                  <a:pt x="13045" y="119603"/>
                </a:lnTo>
                <a:lnTo>
                  <a:pt x="16628" y="122587"/>
                </a:lnTo>
                <a:lnTo>
                  <a:pt x="20605" y="125528"/>
                </a:lnTo>
                <a:lnTo>
                  <a:pt x="24843" y="128441"/>
                </a:lnTo>
                <a:lnTo>
                  <a:pt x="29256" y="131336"/>
                </a:lnTo>
                <a:lnTo>
                  <a:pt x="33786" y="133266"/>
                </a:lnTo>
                <a:lnTo>
                  <a:pt x="38393" y="134553"/>
                </a:lnTo>
                <a:lnTo>
                  <a:pt x="43052" y="135410"/>
                </a:lnTo>
                <a:lnTo>
                  <a:pt x="47746" y="136935"/>
                </a:lnTo>
                <a:lnTo>
                  <a:pt x="52461" y="138903"/>
                </a:lnTo>
                <a:lnTo>
                  <a:pt x="57194" y="141168"/>
                </a:lnTo>
                <a:lnTo>
                  <a:pt x="61935" y="143631"/>
                </a:lnTo>
                <a:lnTo>
                  <a:pt x="71437" y="148907"/>
                </a:lnTo>
                <a:lnTo>
                  <a:pt x="85712" y="157232"/>
                </a:lnTo>
                <a:lnTo>
                  <a:pt x="91267" y="160055"/>
                </a:lnTo>
                <a:lnTo>
                  <a:pt x="97352" y="162890"/>
                </a:lnTo>
                <a:lnTo>
                  <a:pt x="103789" y="165731"/>
                </a:lnTo>
                <a:lnTo>
                  <a:pt x="108874" y="168579"/>
                </a:lnTo>
                <a:lnTo>
                  <a:pt x="113058" y="171430"/>
                </a:lnTo>
                <a:lnTo>
                  <a:pt x="116641" y="174282"/>
                </a:lnTo>
                <a:lnTo>
                  <a:pt x="120617" y="177137"/>
                </a:lnTo>
                <a:lnTo>
                  <a:pt x="124856" y="179992"/>
                </a:lnTo>
                <a:lnTo>
                  <a:pt x="135480" y="186868"/>
                </a:lnTo>
                <a:lnTo>
                  <a:pt x="139049" y="190348"/>
                </a:lnTo>
                <a:lnTo>
                  <a:pt x="141112" y="192610"/>
                </a:lnTo>
                <a:lnTo>
                  <a:pt x="142488" y="195070"/>
                </a:lnTo>
                <a:lnTo>
                  <a:pt x="144016" y="200344"/>
                </a:lnTo>
                <a:lnTo>
                  <a:pt x="143630" y="203084"/>
                </a:lnTo>
                <a:lnTo>
                  <a:pt x="141084" y="208668"/>
                </a:lnTo>
                <a:lnTo>
                  <a:pt x="140087" y="212443"/>
                </a:lnTo>
                <a:lnTo>
                  <a:pt x="139424" y="216865"/>
                </a:lnTo>
                <a:lnTo>
                  <a:pt x="138981" y="221718"/>
                </a:lnTo>
                <a:lnTo>
                  <a:pt x="137891" y="224953"/>
                </a:lnTo>
                <a:lnTo>
                  <a:pt x="136372" y="227110"/>
                </a:lnTo>
                <a:lnTo>
                  <a:pt x="134564" y="228547"/>
                </a:lnTo>
                <a:lnTo>
                  <a:pt x="131773" y="230459"/>
                </a:lnTo>
                <a:lnTo>
                  <a:pt x="124437" y="235122"/>
                </a:lnTo>
                <a:lnTo>
                  <a:pt x="121052" y="237699"/>
                </a:lnTo>
                <a:lnTo>
                  <a:pt x="118002" y="240370"/>
                </a:lnTo>
                <a:lnTo>
                  <a:pt x="115175" y="243103"/>
                </a:lnTo>
                <a:lnTo>
                  <a:pt x="111702" y="244924"/>
                </a:lnTo>
                <a:lnTo>
                  <a:pt x="107799" y="246139"/>
                </a:lnTo>
                <a:lnTo>
                  <a:pt x="103611" y="246949"/>
                </a:lnTo>
                <a:lnTo>
                  <a:pt x="99230" y="247489"/>
                </a:lnTo>
                <a:lnTo>
                  <a:pt x="94722" y="247848"/>
                </a:lnTo>
                <a:lnTo>
                  <a:pt x="90130" y="248088"/>
                </a:lnTo>
                <a:lnTo>
                  <a:pt x="80794" y="248355"/>
                </a:lnTo>
                <a:lnTo>
                  <a:pt x="65657" y="248526"/>
                </a:lnTo>
                <a:lnTo>
                  <a:pt x="62815" y="247588"/>
                </a:lnTo>
                <a:lnTo>
                  <a:pt x="60127" y="246009"/>
                </a:lnTo>
                <a:lnTo>
                  <a:pt x="57541" y="244005"/>
                </a:lnTo>
                <a:lnTo>
                  <a:pt x="55024" y="241716"/>
                </a:lnTo>
                <a:lnTo>
                  <a:pt x="52551" y="239238"/>
                </a:lnTo>
                <a:lnTo>
                  <a:pt x="50110" y="236633"/>
                </a:lnTo>
                <a:lnTo>
                  <a:pt x="45281" y="231199"/>
                </a:lnTo>
                <a:lnTo>
                  <a:pt x="42881" y="228416"/>
                </a:lnTo>
                <a:lnTo>
                  <a:pt x="41281" y="225608"/>
                </a:lnTo>
                <a:lnTo>
                  <a:pt x="39504" y="219949"/>
                </a:lnTo>
                <a:lnTo>
                  <a:pt x="39030" y="216154"/>
                </a:lnTo>
                <a:lnTo>
                  <a:pt x="38713" y="211719"/>
                </a:lnTo>
                <a:lnTo>
                  <a:pt x="38363" y="202663"/>
                </a:lnTo>
                <a:lnTo>
                  <a:pt x="38207" y="195463"/>
                </a:lnTo>
                <a:lnTo>
                  <a:pt x="38960" y="191257"/>
                </a:lnTo>
                <a:lnTo>
                  <a:pt x="40254" y="186549"/>
                </a:lnTo>
                <a:lnTo>
                  <a:pt x="41911" y="181504"/>
                </a:lnTo>
                <a:lnTo>
                  <a:pt x="43810" y="177189"/>
                </a:lnTo>
                <a:lnTo>
                  <a:pt x="50275" y="165612"/>
                </a:lnTo>
                <a:lnTo>
                  <a:pt x="52560" y="160879"/>
                </a:lnTo>
                <a:lnTo>
                  <a:pt x="54878" y="155819"/>
                </a:lnTo>
                <a:lnTo>
                  <a:pt x="58011" y="150540"/>
                </a:lnTo>
                <a:lnTo>
                  <a:pt x="61687" y="145116"/>
                </a:lnTo>
                <a:lnTo>
                  <a:pt x="65725" y="139595"/>
                </a:lnTo>
                <a:lnTo>
                  <a:pt x="70005" y="134010"/>
                </a:lnTo>
                <a:lnTo>
                  <a:pt x="78993" y="122723"/>
                </a:lnTo>
                <a:lnTo>
                  <a:pt x="82819" y="117047"/>
                </a:lnTo>
                <a:lnTo>
                  <a:pt x="86163" y="111357"/>
                </a:lnTo>
                <a:lnTo>
                  <a:pt x="89186" y="105659"/>
                </a:lnTo>
                <a:lnTo>
                  <a:pt x="91995" y="99956"/>
                </a:lnTo>
                <a:lnTo>
                  <a:pt x="94662" y="94248"/>
                </a:lnTo>
                <a:lnTo>
                  <a:pt x="97233" y="88538"/>
                </a:lnTo>
                <a:lnTo>
                  <a:pt x="98947" y="83779"/>
                </a:lnTo>
                <a:lnTo>
                  <a:pt x="100090" y="79654"/>
                </a:lnTo>
                <a:lnTo>
                  <a:pt x="100852" y="75951"/>
                </a:lnTo>
                <a:lnTo>
                  <a:pt x="102153" y="71577"/>
                </a:lnTo>
                <a:lnTo>
                  <a:pt x="103815" y="66757"/>
                </a:lnTo>
                <a:lnTo>
                  <a:pt x="105716" y="61638"/>
                </a:lnTo>
                <a:lnTo>
                  <a:pt x="106985" y="57273"/>
                </a:lnTo>
                <a:lnTo>
                  <a:pt x="108393" y="49883"/>
                </a:lnTo>
                <a:lnTo>
                  <a:pt x="107974" y="46579"/>
                </a:lnTo>
                <a:lnTo>
                  <a:pt x="106902" y="43424"/>
                </a:lnTo>
                <a:lnTo>
                  <a:pt x="103593" y="37378"/>
                </a:lnTo>
                <a:lnTo>
                  <a:pt x="99477" y="31516"/>
                </a:lnTo>
                <a:lnTo>
                  <a:pt x="95002" y="25735"/>
                </a:lnTo>
                <a:lnTo>
                  <a:pt x="92697" y="22860"/>
                </a:lnTo>
                <a:lnTo>
                  <a:pt x="89573" y="19991"/>
                </a:lnTo>
                <a:lnTo>
                  <a:pt x="85904" y="17126"/>
                </a:lnTo>
                <a:lnTo>
                  <a:pt x="81869" y="14264"/>
                </a:lnTo>
                <a:lnTo>
                  <a:pt x="78385" y="12355"/>
                </a:lnTo>
                <a:lnTo>
                  <a:pt x="75270" y="11083"/>
                </a:lnTo>
                <a:lnTo>
                  <a:pt x="72399" y="10235"/>
                </a:lnTo>
                <a:lnTo>
                  <a:pt x="68898" y="8717"/>
                </a:lnTo>
                <a:lnTo>
                  <a:pt x="64976" y="6752"/>
                </a:lnTo>
                <a:lnTo>
                  <a:pt x="60773" y="4490"/>
                </a:lnTo>
                <a:lnTo>
                  <a:pt x="56385" y="2982"/>
                </a:lnTo>
                <a:lnTo>
                  <a:pt x="51872" y="1976"/>
                </a:lnTo>
                <a:lnTo>
                  <a:pt x="47275" y="1306"/>
                </a:lnTo>
                <a:lnTo>
                  <a:pt x="43416" y="859"/>
                </a:lnTo>
                <a:lnTo>
                  <a:pt x="40051" y="561"/>
                </a:lnTo>
                <a:lnTo>
                  <a:pt x="37014" y="363"/>
                </a:lnTo>
                <a:lnTo>
                  <a:pt x="31522" y="142"/>
                </a:lnTo>
                <a:lnTo>
                  <a:pt x="21528" y="0"/>
                </a:lnTo>
                <a:lnTo>
                  <a:pt x="19903" y="941"/>
                </a:lnTo>
                <a:lnTo>
                  <a:pt x="18819" y="2521"/>
                </a:lnTo>
                <a:lnTo>
                  <a:pt x="16651" y="85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5" name="SMARTInkAnnotation362"/>
          <p:cNvSpPr/>
          <p:nvPr/>
        </p:nvSpPr>
        <p:spPr>
          <a:xfrm>
            <a:off x="6872616" y="2143169"/>
            <a:ext cx="234989" cy="111386"/>
          </a:xfrm>
          <a:custGeom>
            <a:avLst/>
            <a:gdLst/>
            <a:ahLst/>
            <a:cxnLst/>
            <a:rect l="0" t="0" r="0" b="0"/>
            <a:pathLst>
              <a:path w="234989" h="111386">
                <a:moveTo>
                  <a:pt x="35390" y="8528"/>
                </a:moveTo>
                <a:lnTo>
                  <a:pt x="24479" y="8528"/>
                </a:lnTo>
                <a:lnTo>
                  <a:pt x="23354" y="9481"/>
                </a:lnTo>
                <a:lnTo>
                  <a:pt x="22604" y="11068"/>
                </a:lnTo>
                <a:lnTo>
                  <a:pt x="22103" y="13079"/>
                </a:lnTo>
                <a:lnTo>
                  <a:pt x="21770" y="15372"/>
                </a:lnTo>
                <a:lnTo>
                  <a:pt x="21547" y="17853"/>
                </a:lnTo>
                <a:lnTo>
                  <a:pt x="21399" y="20460"/>
                </a:lnTo>
                <a:lnTo>
                  <a:pt x="20506" y="23150"/>
                </a:lnTo>
                <a:lnTo>
                  <a:pt x="19118" y="25896"/>
                </a:lnTo>
                <a:lnTo>
                  <a:pt x="17398" y="28679"/>
                </a:lnTo>
                <a:lnTo>
                  <a:pt x="15458" y="31487"/>
                </a:lnTo>
                <a:lnTo>
                  <a:pt x="13371" y="34312"/>
                </a:lnTo>
                <a:lnTo>
                  <a:pt x="11185" y="37147"/>
                </a:lnTo>
                <a:lnTo>
                  <a:pt x="9729" y="40943"/>
                </a:lnTo>
                <a:lnTo>
                  <a:pt x="8757" y="45378"/>
                </a:lnTo>
                <a:lnTo>
                  <a:pt x="8110" y="50240"/>
                </a:lnTo>
                <a:lnTo>
                  <a:pt x="6885" y="54433"/>
                </a:lnTo>
                <a:lnTo>
                  <a:pt x="5275" y="58182"/>
                </a:lnTo>
                <a:lnTo>
                  <a:pt x="3406" y="61633"/>
                </a:lnTo>
                <a:lnTo>
                  <a:pt x="2162" y="64886"/>
                </a:lnTo>
                <a:lnTo>
                  <a:pt x="1331" y="68008"/>
                </a:lnTo>
                <a:lnTo>
                  <a:pt x="778" y="71041"/>
                </a:lnTo>
                <a:lnTo>
                  <a:pt x="410" y="74016"/>
                </a:lnTo>
                <a:lnTo>
                  <a:pt x="163" y="76952"/>
                </a:lnTo>
                <a:lnTo>
                  <a:pt x="0" y="79861"/>
                </a:lnTo>
                <a:lnTo>
                  <a:pt x="684" y="82754"/>
                </a:lnTo>
                <a:lnTo>
                  <a:pt x="1934" y="85634"/>
                </a:lnTo>
                <a:lnTo>
                  <a:pt x="3561" y="88507"/>
                </a:lnTo>
                <a:lnTo>
                  <a:pt x="5439" y="91375"/>
                </a:lnTo>
                <a:lnTo>
                  <a:pt x="7485" y="94239"/>
                </a:lnTo>
                <a:lnTo>
                  <a:pt x="9643" y="97102"/>
                </a:lnTo>
                <a:lnTo>
                  <a:pt x="14158" y="102822"/>
                </a:lnTo>
                <a:lnTo>
                  <a:pt x="19730" y="109704"/>
                </a:lnTo>
                <a:lnTo>
                  <a:pt x="20981" y="110269"/>
                </a:lnTo>
                <a:lnTo>
                  <a:pt x="27328" y="111063"/>
                </a:lnTo>
                <a:lnTo>
                  <a:pt x="34718" y="111249"/>
                </a:lnTo>
                <a:lnTo>
                  <a:pt x="55583" y="111385"/>
                </a:lnTo>
                <a:lnTo>
                  <a:pt x="59964" y="110437"/>
                </a:lnTo>
                <a:lnTo>
                  <a:pt x="64472" y="108852"/>
                </a:lnTo>
                <a:lnTo>
                  <a:pt x="69066" y="106843"/>
                </a:lnTo>
                <a:lnTo>
                  <a:pt x="73716" y="104552"/>
                </a:lnTo>
                <a:lnTo>
                  <a:pt x="78403" y="102071"/>
                </a:lnTo>
                <a:lnTo>
                  <a:pt x="83116" y="99466"/>
                </a:lnTo>
                <a:lnTo>
                  <a:pt x="87051" y="96776"/>
                </a:lnTo>
                <a:lnTo>
                  <a:pt x="90468" y="94030"/>
                </a:lnTo>
                <a:lnTo>
                  <a:pt x="93540" y="91247"/>
                </a:lnTo>
                <a:lnTo>
                  <a:pt x="97175" y="88439"/>
                </a:lnTo>
                <a:lnTo>
                  <a:pt x="101187" y="85614"/>
                </a:lnTo>
                <a:lnTo>
                  <a:pt x="105448" y="82779"/>
                </a:lnTo>
                <a:lnTo>
                  <a:pt x="109083" y="79936"/>
                </a:lnTo>
                <a:lnTo>
                  <a:pt x="112300" y="77088"/>
                </a:lnTo>
                <a:lnTo>
                  <a:pt x="115238" y="74238"/>
                </a:lnTo>
                <a:lnTo>
                  <a:pt x="117991" y="71385"/>
                </a:lnTo>
                <a:lnTo>
                  <a:pt x="120620" y="68530"/>
                </a:lnTo>
                <a:lnTo>
                  <a:pt x="123166" y="65674"/>
                </a:lnTo>
                <a:lnTo>
                  <a:pt x="124863" y="62818"/>
                </a:lnTo>
                <a:lnTo>
                  <a:pt x="125995" y="59962"/>
                </a:lnTo>
                <a:lnTo>
                  <a:pt x="126750" y="57105"/>
                </a:lnTo>
                <a:lnTo>
                  <a:pt x="127253" y="53295"/>
                </a:lnTo>
                <a:lnTo>
                  <a:pt x="127588" y="48850"/>
                </a:lnTo>
                <a:lnTo>
                  <a:pt x="127961" y="39784"/>
                </a:lnTo>
                <a:lnTo>
                  <a:pt x="128248" y="26279"/>
                </a:lnTo>
                <a:lnTo>
                  <a:pt x="128259" y="75948"/>
                </a:lnTo>
                <a:lnTo>
                  <a:pt x="129053" y="79193"/>
                </a:lnTo>
                <a:lnTo>
                  <a:pt x="130375" y="81355"/>
                </a:lnTo>
                <a:lnTo>
                  <a:pt x="132051" y="82797"/>
                </a:lnTo>
                <a:lnTo>
                  <a:pt x="133168" y="84711"/>
                </a:lnTo>
                <a:lnTo>
                  <a:pt x="133913" y="86939"/>
                </a:lnTo>
                <a:lnTo>
                  <a:pt x="134410" y="89377"/>
                </a:lnTo>
                <a:lnTo>
                  <a:pt x="136328" y="91955"/>
                </a:lnTo>
                <a:lnTo>
                  <a:pt x="139194" y="94626"/>
                </a:lnTo>
                <a:lnTo>
                  <a:pt x="142693" y="97359"/>
                </a:lnTo>
                <a:lnTo>
                  <a:pt x="148698" y="100396"/>
                </a:lnTo>
                <a:lnTo>
                  <a:pt x="154011" y="101746"/>
                </a:lnTo>
                <a:lnTo>
                  <a:pt x="159019" y="102346"/>
                </a:lnTo>
                <a:lnTo>
                  <a:pt x="166007" y="102612"/>
                </a:lnTo>
                <a:lnTo>
                  <a:pt x="170092" y="102684"/>
                </a:lnTo>
                <a:lnTo>
                  <a:pt x="174404" y="101778"/>
                </a:lnTo>
                <a:lnTo>
                  <a:pt x="178866" y="100223"/>
                </a:lnTo>
                <a:lnTo>
                  <a:pt x="183428" y="98233"/>
                </a:lnTo>
                <a:lnTo>
                  <a:pt x="190614" y="96022"/>
                </a:lnTo>
                <a:lnTo>
                  <a:pt x="197247" y="94087"/>
                </a:lnTo>
                <a:lnTo>
                  <a:pt x="201239" y="92237"/>
                </a:lnTo>
                <a:lnTo>
                  <a:pt x="205486" y="90052"/>
                </a:lnTo>
                <a:lnTo>
                  <a:pt x="209113" y="87642"/>
                </a:lnTo>
                <a:lnTo>
                  <a:pt x="212324" y="85083"/>
                </a:lnTo>
                <a:lnTo>
                  <a:pt x="215259" y="82425"/>
                </a:lnTo>
                <a:lnTo>
                  <a:pt x="218009" y="79700"/>
                </a:lnTo>
                <a:lnTo>
                  <a:pt x="220636" y="76931"/>
                </a:lnTo>
                <a:lnTo>
                  <a:pt x="223181" y="74133"/>
                </a:lnTo>
                <a:lnTo>
                  <a:pt x="228126" y="68483"/>
                </a:lnTo>
                <a:lnTo>
                  <a:pt x="230555" y="65643"/>
                </a:lnTo>
                <a:lnTo>
                  <a:pt x="232175" y="61845"/>
                </a:lnTo>
                <a:lnTo>
                  <a:pt x="233255" y="57408"/>
                </a:lnTo>
                <a:lnTo>
                  <a:pt x="233975" y="52545"/>
                </a:lnTo>
                <a:lnTo>
                  <a:pt x="234455" y="48350"/>
                </a:lnTo>
                <a:lnTo>
                  <a:pt x="234775" y="44601"/>
                </a:lnTo>
                <a:lnTo>
                  <a:pt x="234988" y="41149"/>
                </a:lnTo>
                <a:lnTo>
                  <a:pt x="234337" y="37896"/>
                </a:lnTo>
                <a:lnTo>
                  <a:pt x="233109" y="34774"/>
                </a:lnTo>
                <a:lnTo>
                  <a:pt x="231496" y="31741"/>
                </a:lnTo>
                <a:lnTo>
                  <a:pt x="229628" y="28766"/>
                </a:lnTo>
                <a:lnTo>
                  <a:pt x="227587" y="25830"/>
                </a:lnTo>
                <a:lnTo>
                  <a:pt x="225435" y="22920"/>
                </a:lnTo>
                <a:lnTo>
                  <a:pt x="220925" y="17147"/>
                </a:lnTo>
                <a:lnTo>
                  <a:pt x="218611" y="14274"/>
                </a:lnTo>
                <a:lnTo>
                  <a:pt x="215481" y="11406"/>
                </a:lnTo>
                <a:lnTo>
                  <a:pt x="211807" y="8542"/>
                </a:lnTo>
                <a:lnTo>
                  <a:pt x="207770" y="5680"/>
                </a:lnTo>
                <a:lnTo>
                  <a:pt x="203491" y="3772"/>
                </a:lnTo>
                <a:lnTo>
                  <a:pt x="199051" y="2500"/>
                </a:lnTo>
                <a:lnTo>
                  <a:pt x="194504" y="1652"/>
                </a:lnTo>
                <a:lnTo>
                  <a:pt x="189091" y="1086"/>
                </a:lnTo>
                <a:lnTo>
                  <a:pt x="183101" y="710"/>
                </a:lnTo>
                <a:lnTo>
                  <a:pt x="170889" y="291"/>
                </a:lnTo>
                <a:lnTo>
                  <a:pt x="145210" y="0"/>
                </a:lnTo>
                <a:lnTo>
                  <a:pt x="141148" y="938"/>
                </a:lnTo>
                <a:lnTo>
                  <a:pt x="137645" y="2515"/>
                </a:lnTo>
                <a:lnTo>
                  <a:pt x="131637" y="5856"/>
                </a:lnTo>
                <a:lnTo>
                  <a:pt x="126320" y="7341"/>
                </a:lnTo>
                <a:lnTo>
                  <a:pt x="121312" y="10540"/>
                </a:lnTo>
                <a:lnTo>
                  <a:pt x="118865" y="12727"/>
                </a:lnTo>
                <a:lnTo>
                  <a:pt x="114030" y="15157"/>
                </a:lnTo>
                <a:lnTo>
                  <a:pt x="111629" y="15805"/>
                </a:lnTo>
                <a:lnTo>
                  <a:pt x="110028" y="17189"/>
                </a:lnTo>
                <a:lnTo>
                  <a:pt x="108961" y="19065"/>
                </a:lnTo>
                <a:lnTo>
                  <a:pt x="106827" y="256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6" name="SMARTInkAnnotation363"/>
          <p:cNvSpPr/>
          <p:nvPr/>
        </p:nvSpPr>
        <p:spPr>
          <a:xfrm>
            <a:off x="7165181" y="2117407"/>
            <a:ext cx="114169" cy="154271"/>
          </a:xfrm>
          <a:custGeom>
            <a:avLst/>
            <a:gdLst/>
            <a:ahLst/>
            <a:cxnLst/>
            <a:rect l="0" t="0" r="0" b="0"/>
            <a:pathLst>
              <a:path w="114169" h="154271">
                <a:moveTo>
                  <a:pt x="64294" y="0"/>
                </a:moveTo>
                <a:lnTo>
                  <a:pt x="51992" y="0"/>
                </a:lnTo>
                <a:lnTo>
                  <a:pt x="48773" y="2540"/>
                </a:lnTo>
                <a:lnTo>
                  <a:pt x="46802" y="4551"/>
                </a:lnTo>
                <a:lnTo>
                  <a:pt x="44695" y="5892"/>
                </a:lnTo>
                <a:lnTo>
                  <a:pt x="42497" y="6785"/>
                </a:lnTo>
                <a:lnTo>
                  <a:pt x="40238" y="7381"/>
                </a:lnTo>
                <a:lnTo>
                  <a:pt x="37938" y="8731"/>
                </a:lnTo>
                <a:lnTo>
                  <a:pt x="35611" y="10583"/>
                </a:lnTo>
                <a:lnTo>
                  <a:pt x="33265" y="12770"/>
                </a:lnTo>
                <a:lnTo>
                  <a:pt x="31702" y="15181"/>
                </a:lnTo>
                <a:lnTo>
                  <a:pt x="30659" y="17741"/>
                </a:lnTo>
                <a:lnTo>
                  <a:pt x="28987" y="24142"/>
                </a:lnTo>
                <a:lnTo>
                  <a:pt x="28758" y="27558"/>
                </a:lnTo>
                <a:lnTo>
                  <a:pt x="28611" y="32960"/>
                </a:lnTo>
                <a:lnTo>
                  <a:pt x="28579" y="41554"/>
                </a:lnTo>
                <a:lnTo>
                  <a:pt x="30693" y="44821"/>
                </a:lnTo>
                <a:lnTo>
                  <a:pt x="34726" y="50129"/>
                </a:lnTo>
                <a:lnTo>
                  <a:pt x="39218" y="55599"/>
                </a:lnTo>
                <a:lnTo>
                  <a:pt x="41226" y="57069"/>
                </a:lnTo>
                <a:lnTo>
                  <a:pt x="43359" y="58048"/>
                </a:lnTo>
                <a:lnTo>
                  <a:pt x="45574" y="58702"/>
                </a:lnTo>
                <a:lnTo>
                  <a:pt x="48639" y="60089"/>
                </a:lnTo>
                <a:lnTo>
                  <a:pt x="52270" y="61967"/>
                </a:lnTo>
                <a:lnTo>
                  <a:pt x="60537" y="66593"/>
                </a:lnTo>
                <a:lnTo>
                  <a:pt x="69503" y="71825"/>
                </a:lnTo>
                <a:lnTo>
                  <a:pt x="73323" y="73601"/>
                </a:lnTo>
                <a:lnTo>
                  <a:pt x="76664" y="74785"/>
                </a:lnTo>
                <a:lnTo>
                  <a:pt x="79684" y="75574"/>
                </a:lnTo>
                <a:lnTo>
                  <a:pt x="83285" y="77053"/>
                </a:lnTo>
                <a:lnTo>
                  <a:pt x="87273" y="78991"/>
                </a:lnTo>
                <a:lnTo>
                  <a:pt x="91520" y="81236"/>
                </a:lnTo>
                <a:lnTo>
                  <a:pt x="95144" y="83685"/>
                </a:lnTo>
                <a:lnTo>
                  <a:pt x="98355" y="86270"/>
                </a:lnTo>
                <a:lnTo>
                  <a:pt x="101288" y="88946"/>
                </a:lnTo>
                <a:lnTo>
                  <a:pt x="104038" y="90730"/>
                </a:lnTo>
                <a:lnTo>
                  <a:pt x="106665" y="91919"/>
                </a:lnTo>
                <a:lnTo>
                  <a:pt x="109210" y="92712"/>
                </a:lnTo>
                <a:lnTo>
                  <a:pt x="110906" y="94193"/>
                </a:lnTo>
                <a:lnTo>
                  <a:pt x="112038" y="96133"/>
                </a:lnTo>
                <a:lnTo>
                  <a:pt x="113294" y="100828"/>
                </a:lnTo>
                <a:lnTo>
                  <a:pt x="113629" y="103414"/>
                </a:lnTo>
                <a:lnTo>
                  <a:pt x="113852" y="106090"/>
                </a:lnTo>
                <a:lnTo>
                  <a:pt x="114002" y="108827"/>
                </a:lnTo>
                <a:lnTo>
                  <a:pt x="114101" y="111604"/>
                </a:lnTo>
                <a:lnTo>
                  <a:pt x="114168" y="114407"/>
                </a:lnTo>
                <a:lnTo>
                  <a:pt x="113418" y="117229"/>
                </a:lnTo>
                <a:lnTo>
                  <a:pt x="112125" y="120063"/>
                </a:lnTo>
                <a:lnTo>
                  <a:pt x="110468" y="122904"/>
                </a:lnTo>
                <a:lnTo>
                  <a:pt x="108571" y="125751"/>
                </a:lnTo>
                <a:lnTo>
                  <a:pt x="106512" y="128602"/>
                </a:lnTo>
                <a:lnTo>
                  <a:pt x="104346" y="131455"/>
                </a:lnTo>
                <a:lnTo>
                  <a:pt x="101314" y="134309"/>
                </a:lnTo>
                <a:lnTo>
                  <a:pt x="97705" y="137164"/>
                </a:lnTo>
                <a:lnTo>
                  <a:pt x="93711" y="140020"/>
                </a:lnTo>
                <a:lnTo>
                  <a:pt x="90255" y="141925"/>
                </a:lnTo>
                <a:lnTo>
                  <a:pt x="87158" y="143194"/>
                </a:lnTo>
                <a:lnTo>
                  <a:pt x="84299" y="144040"/>
                </a:lnTo>
                <a:lnTo>
                  <a:pt x="80806" y="145557"/>
                </a:lnTo>
                <a:lnTo>
                  <a:pt x="76890" y="147521"/>
                </a:lnTo>
                <a:lnTo>
                  <a:pt x="72691" y="149782"/>
                </a:lnTo>
                <a:lnTo>
                  <a:pt x="68304" y="151290"/>
                </a:lnTo>
                <a:lnTo>
                  <a:pt x="63792" y="152295"/>
                </a:lnTo>
                <a:lnTo>
                  <a:pt x="59197" y="152965"/>
                </a:lnTo>
                <a:lnTo>
                  <a:pt x="54546" y="153412"/>
                </a:lnTo>
                <a:lnTo>
                  <a:pt x="49857" y="153709"/>
                </a:lnTo>
                <a:lnTo>
                  <a:pt x="37792" y="154129"/>
                </a:lnTo>
                <a:lnTo>
                  <a:pt x="22812" y="154270"/>
                </a:lnTo>
                <a:lnTo>
                  <a:pt x="19970" y="153329"/>
                </a:lnTo>
                <a:lnTo>
                  <a:pt x="18075" y="151750"/>
                </a:lnTo>
                <a:lnTo>
                  <a:pt x="16813" y="149744"/>
                </a:lnTo>
                <a:lnTo>
                  <a:pt x="15177" y="148407"/>
                </a:lnTo>
                <a:lnTo>
                  <a:pt x="13294" y="147516"/>
                </a:lnTo>
                <a:lnTo>
                  <a:pt x="11243" y="146921"/>
                </a:lnTo>
                <a:lnTo>
                  <a:pt x="9083" y="145573"/>
                </a:lnTo>
                <a:lnTo>
                  <a:pt x="6849" y="143721"/>
                </a:lnTo>
                <a:lnTo>
                  <a:pt x="4566" y="141534"/>
                </a:lnTo>
                <a:lnTo>
                  <a:pt x="3045" y="139124"/>
                </a:lnTo>
                <a:lnTo>
                  <a:pt x="2030" y="136564"/>
                </a:lnTo>
                <a:lnTo>
                  <a:pt x="0" y="1285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7" name="SMARTInkAnnotation364"/>
          <p:cNvSpPr/>
          <p:nvPr/>
        </p:nvSpPr>
        <p:spPr>
          <a:xfrm>
            <a:off x="7372350" y="2014935"/>
            <a:ext cx="200026" cy="291068"/>
          </a:xfrm>
          <a:custGeom>
            <a:avLst/>
            <a:gdLst/>
            <a:ahLst/>
            <a:cxnLst/>
            <a:rect l="0" t="0" r="0" b="0"/>
            <a:pathLst>
              <a:path w="200026" h="291068">
                <a:moveTo>
                  <a:pt x="0" y="256777"/>
                </a:moveTo>
                <a:lnTo>
                  <a:pt x="0" y="252226"/>
                </a:lnTo>
                <a:lnTo>
                  <a:pt x="793" y="250886"/>
                </a:lnTo>
                <a:lnTo>
                  <a:pt x="2116" y="249992"/>
                </a:lnTo>
                <a:lnTo>
                  <a:pt x="3792" y="249396"/>
                </a:lnTo>
                <a:lnTo>
                  <a:pt x="4909" y="248047"/>
                </a:lnTo>
                <a:lnTo>
                  <a:pt x="5654" y="246194"/>
                </a:lnTo>
                <a:lnTo>
                  <a:pt x="6482" y="241596"/>
                </a:lnTo>
                <a:lnTo>
                  <a:pt x="6849" y="236378"/>
                </a:lnTo>
                <a:lnTo>
                  <a:pt x="7741" y="233653"/>
                </a:lnTo>
                <a:lnTo>
                  <a:pt x="11994" y="225266"/>
                </a:lnTo>
                <a:lnTo>
                  <a:pt x="13268" y="219595"/>
                </a:lnTo>
                <a:lnTo>
                  <a:pt x="13835" y="211359"/>
                </a:lnTo>
                <a:lnTo>
                  <a:pt x="13985" y="206496"/>
                </a:lnTo>
                <a:lnTo>
                  <a:pt x="14880" y="202301"/>
                </a:lnTo>
                <a:lnTo>
                  <a:pt x="17991" y="195101"/>
                </a:lnTo>
                <a:lnTo>
                  <a:pt x="19902" y="186185"/>
                </a:lnTo>
                <a:lnTo>
                  <a:pt x="20411" y="181141"/>
                </a:lnTo>
                <a:lnTo>
                  <a:pt x="20752" y="175873"/>
                </a:lnTo>
                <a:lnTo>
                  <a:pt x="20978" y="170456"/>
                </a:lnTo>
                <a:lnTo>
                  <a:pt x="21128" y="164940"/>
                </a:lnTo>
                <a:lnTo>
                  <a:pt x="22023" y="159357"/>
                </a:lnTo>
                <a:lnTo>
                  <a:pt x="23413" y="153731"/>
                </a:lnTo>
                <a:lnTo>
                  <a:pt x="25134" y="148075"/>
                </a:lnTo>
                <a:lnTo>
                  <a:pt x="27075" y="142399"/>
                </a:lnTo>
                <a:lnTo>
                  <a:pt x="29163" y="136710"/>
                </a:lnTo>
                <a:lnTo>
                  <a:pt x="31348" y="131012"/>
                </a:lnTo>
                <a:lnTo>
                  <a:pt x="32805" y="124356"/>
                </a:lnTo>
                <a:lnTo>
                  <a:pt x="33777" y="117062"/>
                </a:lnTo>
                <a:lnTo>
                  <a:pt x="34424" y="109341"/>
                </a:lnTo>
                <a:lnTo>
                  <a:pt x="35648" y="102289"/>
                </a:lnTo>
                <a:lnTo>
                  <a:pt x="37259" y="95683"/>
                </a:lnTo>
                <a:lnTo>
                  <a:pt x="39127" y="89373"/>
                </a:lnTo>
                <a:lnTo>
                  <a:pt x="41166" y="83262"/>
                </a:lnTo>
                <a:lnTo>
                  <a:pt x="43319" y="77283"/>
                </a:lnTo>
                <a:lnTo>
                  <a:pt x="45548" y="71392"/>
                </a:lnTo>
                <a:lnTo>
                  <a:pt x="48024" y="62306"/>
                </a:lnTo>
                <a:lnTo>
                  <a:pt x="49920" y="54141"/>
                </a:lnTo>
                <a:lnTo>
                  <a:pt x="51535" y="49296"/>
                </a:lnTo>
                <a:lnTo>
                  <a:pt x="53407" y="44161"/>
                </a:lnTo>
                <a:lnTo>
                  <a:pt x="55487" y="35916"/>
                </a:lnTo>
                <a:lnTo>
                  <a:pt x="56410" y="29077"/>
                </a:lnTo>
                <a:lnTo>
                  <a:pt x="56821" y="22862"/>
                </a:lnTo>
                <a:lnTo>
                  <a:pt x="57053" y="14008"/>
                </a:lnTo>
                <a:lnTo>
                  <a:pt x="57879" y="12064"/>
                </a:lnTo>
                <a:lnTo>
                  <a:pt x="59223" y="10767"/>
                </a:lnTo>
                <a:lnTo>
                  <a:pt x="60914" y="9903"/>
                </a:lnTo>
                <a:lnTo>
                  <a:pt x="62040" y="8375"/>
                </a:lnTo>
                <a:lnTo>
                  <a:pt x="62791" y="6403"/>
                </a:lnTo>
                <a:lnTo>
                  <a:pt x="64205" y="0"/>
                </a:lnTo>
                <a:lnTo>
                  <a:pt x="64288" y="8356"/>
                </a:lnTo>
                <a:lnTo>
                  <a:pt x="64292" y="12383"/>
                </a:lnTo>
                <a:lnTo>
                  <a:pt x="65086" y="14790"/>
                </a:lnTo>
                <a:lnTo>
                  <a:pt x="69203" y="22729"/>
                </a:lnTo>
                <a:lnTo>
                  <a:pt x="71569" y="31114"/>
                </a:lnTo>
                <a:lnTo>
                  <a:pt x="76151" y="39631"/>
                </a:lnTo>
                <a:lnTo>
                  <a:pt x="78655" y="48187"/>
                </a:lnTo>
                <a:lnTo>
                  <a:pt x="82053" y="53898"/>
                </a:lnTo>
                <a:lnTo>
                  <a:pt x="86210" y="62151"/>
                </a:lnTo>
                <a:lnTo>
                  <a:pt x="88430" y="67019"/>
                </a:lnTo>
                <a:lnTo>
                  <a:pt x="89909" y="72169"/>
                </a:lnTo>
                <a:lnTo>
                  <a:pt x="90896" y="77508"/>
                </a:lnTo>
                <a:lnTo>
                  <a:pt x="91554" y="82972"/>
                </a:lnTo>
                <a:lnTo>
                  <a:pt x="92785" y="88519"/>
                </a:lnTo>
                <a:lnTo>
                  <a:pt x="94401" y="94123"/>
                </a:lnTo>
                <a:lnTo>
                  <a:pt x="96271" y="99763"/>
                </a:lnTo>
                <a:lnTo>
                  <a:pt x="100467" y="108571"/>
                </a:lnTo>
                <a:lnTo>
                  <a:pt x="104977" y="116613"/>
                </a:lnTo>
                <a:lnTo>
                  <a:pt x="107290" y="121424"/>
                </a:lnTo>
                <a:lnTo>
                  <a:pt x="109628" y="126537"/>
                </a:lnTo>
                <a:lnTo>
                  <a:pt x="111185" y="131850"/>
                </a:lnTo>
                <a:lnTo>
                  <a:pt x="112224" y="137298"/>
                </a:lnTo>
                <a:lnTo>
                  <a:pt x="112916" y="142834"/>
                </a:lnTo>
                <a:lnTo>
                  <a:pt x="114171" y="148430"/>
                </a:lnTo>
                <a:lnTo>
                  <a:pt x="115801" y="154066"/>
                </a:lnTo>
                <a:lnTo>
                  <a:pt x="117682" y="159728"/>
                </a:lnTo>
                <a:lnTo>
                  <a:pt x="121888" y="168559"/>
                </a:lnTo>
                <a:lnTo>
                  <a:pt x="126404" y="176612"/>
                </a:lnTo>
                <a:lnTo>
                  <a:pt x="128719" y="181426"/>
                </a:lnTo>
                <a:lnTo>
                  <a:pt x="133409" y="191855"/>
                </a:lnTo>
                <a:lnTo>
                  <a:pt x="138138" y="202840"/>
                </a:lnTo>
                <a:lnTo>
                  <a:pt x="142886" y="211533"/>
                </a:lnTo>
                <a:lnTo>
                  <a:pt x="147642" y="219524"/>
                </a:lnTo>
                <a:lnTo>
                  <a:pt x="150022" y="224321"/>
                </a:lnTo>
                <a:lnTo>
                  <a:pt x="152403" y="229425"/>
                </a:lnTo>
                <a:lnTo>
                  <a:pt x="155577" y="234732"/>
                </a:lnTo>
                <a:lnTo>
                  <a:pt x="159280" y="240176"/>
                </a:lnTo>
                <a:lnTo>
                  <a:pt x="166835" y="250351"/>
                </a:lnTo>
                <a:lnTo>
                  <a:pt x="172839" y="258049"/>
                </a:lnTo>
                <a:lnTo>
                  <a:pt x="180681" y="267737"/>
                </a:lnTo>
                <a:lnTo>
                  <a:pt x="199930" y="290953"/>
                </a:lnTo>
                <a:lnTo>
                  <a:pt x="200025" y="29106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8" name="SMARTInkAnnotation365"/>
          <p:cNvSpPr/>
          <p:nvPr/>
        </p:nvSpPr>
        <p:spPr>
          <a:xfrm>
            <a:off x="2721768" y="2649299"/>
            <a:ext cx="271464" cy="204947"/>
          </a:xfrm>
          <a:custGeom>
            <a:avLst/>
            <a:gdLst/>
            <a:ahLst/>
            <a:cxnLst/>
            <a:rect l="0" t="0" r="0" b="0"/>
            <a:pathLst>
              <a:path w="271464" h="204947">
                <a:moveTo>
                  <a:pt x="0" y="68183"/>
                </a:moveTo>
                <a:lnTo>
                  <a:pt x="11377" y="59082"/>
                </a:lnTo>
                <a:lnTo>
                  <a:pt x="15523" y="55448"/>
                </a:lnTo>
                <a:lnTo>
                  <a:pt x="19080" y="52073"/>
                </a:lnTo>
                <a:lnTo>
                  <a:pt x="22245" y="48870"/>
                </a:lnTo>
                <a:lnTo>
                  <a:pt x="27879" y="45312"/>
                </a:lnTo>
                <a:lnTo>
                  <a:pt x="33822" y="42778"/>
                </a:lnTo>
                <a:lnTo>
                  <a:pt x="41755" y="38477"/>
                </a:lnTo>
                <a:lnTo>
                  <a:pt x="59783" y="27955"/>
                </a:lnTo>
                <a:lnTo>
                  <a:pt x="69169" y="22364"/>
                </a:lnTo>
                <a:lnTo>
                  <a:pt x="74688" y="19540"/>
                </a:lnTo>
                <a:lnTo>
                  <a:pt x="80748" y="16704"/>
                </a:lnTo>
                <a:lnTo>
                  <a:pt x="87170" y="13861"/>
                </a:lnTo>
                <a:lnTo>
                  <a:pt x="93038" y="11966"/>
                </a:lnTo>
                <a:lnTo>
                  <a:pt x="98538" y="10703"/>
                </a:lnTo>
                <a:lnTo>
                  <a:pt x="103792" y="9860"/>
                </a:lnTo>
                <a:lnTo>
                  <a:pt x="108882" y="8346"/>
                </a:lnTo>
                <a:lnTo>
                  <a:pt x="113863" y="6384"/>
                </a:lnTo>
                <a:lnTo>
                  <a:pt x="118771" y="4124"/>
                </a:lnTo>
                <a:lnTo>
                  <a:pt x="123631" y="2617"/>
                </a:lnTo>
                <a:lnTo>
                  <a:pt x="128458" y="1612"/>
                </a:lnTo>
                <a:lnTo>
                  <a:pt x="133264" y="942"/>
                </a:lnTo>
                <a:lnTo>
                  <a:pt x="138055" y="496"/>
                </a:lnTo>
                <a:lnTo>
                  <a:pt x="142837" y="199"/>
                </a:lnTo>
                <a:lnTo>
                  <a:pt x="147612" y="0"/>
                </a:lnTo>
                <a:lnTo>
                  <a:pt x="152383" y="820"/>
                </a:lnTo>
                <a:lnTo>
                  <a:pt x="157152" y="2319"/>
                </a:lnTo>
                <a:lnTo>
                  <a:pt x="161918" y="4271"/>
                </a:lnTo>
                <a:lnTo>
                  <a:pt x="169331" y="6441"/>
                </a:lnTo>
                <a:lnTo>
                  <a:pt x="176064" y="8357"/>
                </a:lnTo>
                <a:lnTo>
                  <a:pt x="184349" y="12384"/>
                </a:lnTo>
                <a:lnTo>
                  <a:pt x="191206" y="17348"/>
                </a:lnTo>
                <a:lnTo>
                  <a:pt x="196899" y="22730"/>
                </a:lnTo>
                <a:lnTo>
                  <a:pt x="202076" y="28297"/>
                </a:lnTo>
                <a:lnTo>
                  <a:pt x="203773" y="32067"/>
                </a:lnTo>
                <a:lnTo>
                  <a:pt x="204905" y="36486"/>
                </a:lnTo>
                <a:lnTo>
                  <a:pt x="205660" y="41336"/>
                </a:lnTo>
                <a:lnTo>
                  <a:pt x="206163" y="45523"/>
                </a:lnTo>
                <a:lnTo>
                  <a:pt x="206498" y="49266"/>
                </a:lnTo>
                <a:lnTo>
                  <a:pt x="206722" y="52714"/>
                </a:lnTo>
                <a:lnTo>
                  <a:pt x="207665" y="56918"/>
                </a:lnTo>
                <a:lnTo>
                  <a:pt x="209087" y="61626"/>
                </a:lnTo>
                <a:lnTo>
                  <a:pt x="210829" y="66669"/>
                </a:lnTo>
                <a:lnTo>
                  <a:pt x="211197" y="71936"/>
                </a:lnTo>
                <a:lnTo>
                  <a:pt x="210648" y="77353"/>
                </a:lnTo>
                <a:lnTo>
                  <a:pt x="209488" y="82869"/>
                </a:lnTo>
                <a:lnTo>
                  <a:pt x="208715" y="88451"/>
                </a:lnTo>
                <a:lnTo>
                  <a:pt x="208200" y="94077"/>
                </a:lnTo>
                <a:lnTo>
                  <a:pt x="207856" y="99733"/>
                </a:lnTo>
                <a:lnTo>
                  <a:pt x="206834" y="104457"/>
                </a:lnTo>
                <a:lnTo>
                  <a:pt x="205358" y="108558"/>
                </a:lnTo>
                <a:lnTo>
                  <a:pt x="203580" y="112245"/>
                </a:lnTo>
                <a:lnTo>
                  <a:pt x="202395" y="116607"/>
                </a:lnTo>
                <a:lnTo>
                  <a:pt x="201605" y="121421"/>
                </a:lnTo>
                <a:lnTo>
                  <a:pt x="201079" y="126535"/>
                </a:lnTo>
                <a:lnTo>
                  <a:pt x="199140" y="130897"/>
                </a:lnTo>
                <a:lnTo>
                  <a:pt x="196260" y="134757"/>
                </a:lnTo>
                <a:lnTo>
                  <a:pt x="192753" y="138284"/>
                </a:lnTo>
                <a:lnTo>
                  <a:pt x="188827" y="141587"/>
                </a:lnTo>
                <a:lnTo>
                  <a:pt x="184622" y="144741"/>
                </a:lnTo>
                <a:lnTo>
                  <a:pt x="176511" y="150787"/>
                </a:lnTo>
                <a:lnTo>
                  <a:pt x="170260" y="156648"/>
                </a:lnTo>
                <a:lnTo>
                  <a:pt x="162719" y="162429"/>
                </a:lnTo>
                <a:lnTo>
                  <a:pt x="154870" y="168173"/>
                </a:lnTo>
                <a:lnTo>
                  <a:pt x="148736" y="173900"/>
                </a:lnTo>
                <a:lnTo>
                  <a:pt x="143363" y="179621"/>
                </a:lnTo>
                <a:lnTo>
                  <a:pt x="140819" y="182480"/>
                </a:lnTo>
                <a:lnTo>
                  <a:pt x="136742" y="185339"/>
                </a:lnTo>
                <a:lnTo>
                  <a:pt x="131643" y="188197"/>
                </a:lnTo>
                <a:lnTo>
                  <a:pt x="125862" y="191055"/>
                </a:lnTo>
                <a:lnTo>
                  <a:pt x="120421" y="192960"/>
                </a:lnTo>
                <a:lnTo>
                  <a:pt x="115206" y="194230"/>
                </a:lnTo>
                <a:lnTo>
                  <a:pt x="110141" y="195077"/>
                </a:lnTo>
                <a:lnTo>
                  <a:pt x="102398" y="198558"/>
                </a:lnTo>
                <a:lnTo>
                  <a:pt x="96310" y="202328"/>
                </a:lnTo>
                <a:lnTo>
                  <a:pt x="90959" y="204003"/>
                </a:lnTo>
                <a:lnTo>
                  <a:pt x="83818" y="204747"/>
                </a:lnTo>
                <a:lnTo>
                  <a:pt x="79691" y="204946"/>
                </a:lnTo>
                <a:lnTo>
                  <a:pt x="76147" y="204126"/>
                </a:lnTo>
                <a:lnTo>
                  <a:pt x="67365" y="199373"/>
                </a:lnTo>
                <a:lnTo>
                  <a:pt x="58942" y="196589"/>
                </a:lnTo>
                <a:lnTo>
                  <a:pt x="51068" y="192563"/>
                </a:lnTo>
                <a:lnTo>
                  <a:pt x="44393" y="190138"/>
                </a:lnTo>
                <a:lnTo>
                  <a:pt x="41501" y="189491"/>
                </a:lnTo>
                <a:lnTo>
                  <a:pt x="39574" y="188108"/>
                </a:lnTo>
                <a:lnTo>
                  <a:pt x="38289" y="186233"/>
                </a:lnTo>
                <a:lnTo>
                  <a:pt x="36227" y="180931"/>
                </a:lnTo>
                <a:lnTo>
                  <a:pt x="35870" y="175461"/>
                </a:lnTo>
                <a:lnTo>
                  <a:pt x="35786" y="170472"/>
                </a:lnTo>
                <a:lnTo>
                  <a:pt x="35732" y="159509"/>
                </a:lnTo>
                <a:lnTo>
                  <a:pt x="36522" y="156689"/>
                </a:lnTo>
                <a:lnTo>
                  <a:pt x="39515" y="151017"/>
                </a:lnTo>
                <a:lnTo>
                  <a:pt x="43492" y="145320"/>
                </a:lnTo>
                <a:lnTo>
                  <a:pt x="45663" y="142468"/>
                </a:lnTo>
                <a:lnTo>
                  <a:pt x="47905" y="140566"/>
                </a:lnTo>
                <a:lnTo>
                  <a:pt x="54852" y="136937"/>
                </a:lnTo>
                <a:lnTo>
                  <a:pt x="59569" y="132713"/>
                </a:lnTo>
                <a:lnTo>
                  <a:pt x="66427" y="127661"/>
                </a:lnTo>
                <a:lnTo>
                  <a:pt x="70479" y="124980"/>
                </a:lnTo>
                <a:lnTo>
                  <a:pt x="79530" y="122240"/>
                </a:lnTo>
                <a:lnTo>
                  <a:pt x="91914" y="119461"/>
                </a:lnTo>
                <a:lnTo>
                  <a:pt x="106519" y="116656"/>
                </a:lnTo>
                <a:lnTo>
                  <a:pt x="118638" y="114786"/>
                </a:lnTo>
                <a:lnTo>
                  <a:pt x="129098" y="113539"/>
                </a:lnTo>
                <a:lnTo>
                  <a:pt x="145483" y="112154"/>
                </a:lnTo>
                <a:lnTo>
                  <a:pt x="155412" y="111538"/>
                </a:lnTo>
                <a:lnTo>
                  <a:pt x="159964" y="112326"/>
                </a:lnTo>
                <a:lnTo>
                  <a:pt x="164587" y="113805"/>
                </a:lnTo>
                <a:lnTo>
                  <a:pt x="169256" y="115742"/>
                </a:lnTo>
                <a:lnTo>
                  <a:pt x="173956" y="117987"/>
                </a:lnTo>
                <a:lnTo>
                  <a:pt x="178677" y="120436"/>
                </a:lnTo>
                <a:lnTo>
                  <a:pt x="183412" y="123021"/>
                </a:lnTo>
                <a:lnTo>
                  <a:pt x="190790" y="128433"/>
                </a:lnTo>
                <a:lnTo>
                  <a:pt x="193868" y="131210"/>
                </a:lnTo>
                <a:lnTo>
                  <a:pt x="197508" y="133061"/>
                </a:lnTo>
                <a:lnTo>
                  <a:pt x="205786" y="135118"/>
                </a:lnTo>
                <a:lnTo>
                  <a:pt x="212640" y="138572"/>
                </a:lnTo>
                <a:lnTo>
                  <a:pt x="219125" y="143282"/>
                </a:lnTo>
                <a:lnTo>
                  <a:pt x="227300" y="148550"/>
                </a:lnTo>
                <a:lnTo>
                  <a:pt x="231702" y="150336"/>
                </a:lnTo>
                <a:lnTo>
                  <a:pt x="236224" y="151527"/>
                </a:lnTo>
                <a:lnTo>
                  <a:pt x="240827" y="152321"/>
                </a:lnTo>
                <a:lnTo>
                  <a:pt x="248057" y="155743"/>
                </a:lnTo>
                <a:lnTo>
                  <a:pt x="253917" y="159486"/>
                </a:lnTo>
                <a:lnTo>
                  <a:pt x="261678" y="162546"/>
                </a:lnTo>
                <a:lnTo>
                  <a:pt x="268211" y="168109"/>
                </a:lnTo>
                <a:lnTo>
                  <a:pt x="271463" y="17105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9" name="SMARTInkAnnotation366"/>
          <p:cNvSpPr/>
          <p:nvPr/>
        </p:nvSpPr>
        <p:spPr>
          <a:xfrm>
            <a:off x="3057535" y="2614612"/>
            <a:ext cx="164286" cy="230149"/>
          </a:xfrm>
          <a:custGeom>
            <a:avLst/>
            <a:gdLst/>
            <a:ahLst/>
            <a:cxnLst/>
            <a:rect l="0" t="0" r="0" b="0"/>
            <a:pathLst>
              <a:path w="164286" h="230149">
                <a:moveTo>
                  <a:pt x="49996" y="0"/>
                </a:moveTo>
                <a:lnTo>
                  <a:pt x="46204" y="0"/>
                </a:lnTo>
                <a:lnTo>
                  <a:pt x="45087" y="952"/>
                </a:lnTo>
                <a:lnTo>
                  <a:pt x="44342" y="2540"/>
                </a:lnTo>
                <a:lnTo>
                  <a:pt x="43515" y="6844"/>
                </a:lnTo>
                <a:lnTo>
                  <a:pt x="43146" y="11932"/>
                </a:lnTo>
                <a:lnTo>
                  <a:pt x="42255" y="13670"/>
                </a:lnTo>
                <a:lnTo>
                  <a:pt x="40866" y="14828"/>
                </a:lnTo>
                <a:lnTo>
                  <a:pt x="39147" y="15600"/>
                </a:lnTo>
                <a:lnTo>
                  <a:pt x="38001" y="18021"/>
                </a:lnTo>
                <a:lnTo>
                  <a:pt x="37237" y="21539"/>
                </a:lnTo>
                <a:lnTo>
                  <a:pt x="36727" y="25789"/>
                </a:lnTo>
                <a:lnTo>
                  <a:pt x="34800" y="29575"/>
                </a:lnTo>
                <a:lnTo>
                  <a:pt x="31928" y="33052"/>
                </a:lnTo>
                <a:lnTo>
                  <a:pt x="28426" y="36322"/>
                </a:lnTo>
                <a:lnTo>
                  <a:pt x="25297" y="40407"/>
                </a:lnTo>
                <a:lnTo>
                  <a:pt x="22417" y="45036"/>
                </a:lnTo>
                <a:lnTo>
                  <a:pt x="19704" y="50026"/>
                </a:lnTo>
                <a:lnTo>
                  <a:pt x="17895" y="54306"/>
                </a:lnTo>
                <a:lnTo>
                  <a:pt x="16689" y="58112"/>
                </a:lnTo>
                <a:lnTo>
                  <a:pt x="15885" y="61601"/>
                </a:lnTo>
                <a:lnTo>
                  <a:pt x="14555" y="65832"/>
                </a:lnTo>
                <a:lnTo>
                  <a:pt x="12875" y="70558"/>
                </a:lnTo>
                <a:lnTo>
                  <a:pt x="8891" y="80889"/>
                </a:lnTo>
                <a:lnTo>
                  <a:pt x="4475" y="91831"/>
                </a:lnTo>
                <a:lnTo>
                  <a:pt x="2980" y="97416"/>
                </a:lnTo>
                <a:lnTo>
                  <a:pt x="1984" y="103044"/>
                </a:lnTo>
                <a:lnTo>
                  <a:pt x="1319" y="108701"/>
                </a:lnTo>
                <a:lnTo>
                  <a:pt x="876" y="114378"/>
                </a:lnTo>
                <a:lnTo>
                  <a:pt x="581" y="120067"/>
                </a:lnTo>
                <a:lnTo>
                  <a:pt x="384" y="125764"/>
                </a:lnTo>
                <a:lnTo>
                  <a:pt x="165" y="139715"/>
                </a:lnTo>
                <a:lnTo>
                  <a:pt x="0" y="173454"/>
                </a:lnTo>
                <a:lnTo>
                  <a:pt x="1584" y="177548"/>
                </a:lnTo>
                <a:lnTo>
                  <a:pt x="4228" y="182183"/>
                </a:lnTo>
                <a:lnTo>
                  <a:pt x="7578" y="187178"/>
                </a:lnTo>
                <a:lnTo>
                  <a:pt x="9811" y="191460"/>
                </a:lnTo>
                <a:lnTo>
                  <a:pt x="11299" y="195268"/>
                </a:lnTo>
                <a:lnTo>
                  <a:pt x="12292" y="198758"/>
                </a:lnTo>
                <a:lnTo>
                  <a:pt x="15512" y="205177"/>
                </a:lnTo>
                <a:lnTo>
                  <a:pt x="17482" y="208222"/>
                </a:lnTo>
                <a:lnTo>
                  <a:pt x="20382" y="210252"/>
                </a:lnTo>
                <a:lnTo>
                  <a:pt x="23903" y="211606"/>
                </a:lnTo>
                <a:lnTo>
                  <a:pt x="27839" y="212508"/>
                </a:lnTo>
                <a:lnTo>
                  <a:pt x="31256" y="214062"/>
                </a:lnTo>
                <a:lnTo>
                  <a:pt x="34327" y="216051"/>
                </a:lnTo>
                <a:lnTo>
                  <a:pt x="37169" y="218329"/>
                </a:lnTo>
                <a:lnTo>
                  <a:pt x="39857" y="219847"/>
                </a:lnTo>
                <a:lnTo>
                  <a:pt x="44961" y="221535"/>
                </a:lnTo>
                <a:lnTo>
                  <a:pt x="48226" y="222938"/>
                </a:lnTo>
                <a:lnTo>
                  <a:pt x="51991" y="224825"/>
                </a:lnTo>
                <a:lnTo>
                  <a:pt x="56089" y="227036"/>
                </a:lnTo>
                <a:lnTo>
                  <a:pt x="60408" y="228510"/>
                </a:lnTo>
                <a:lnTo>
                  <a:pt x="64875" y="229492"/>
                </a:lnTo>
                <a:lnTo>
                  <a:pt x="69440" y="230148"/>
                </a:lnTo>
                <a:lnTo>
                  <a:pt x="74071" y="229632"/>
                </a:lnTo>
                <a:lnTo>
                  <a:pt x="78746" y="228335"/>
                </a:lnTo>
                <a:lnTo>
                  <a:pt x="83450" y="226519"/>
                </a:lnTo>
                <a:lnTo>
                  <a:pt x="87380" y="225307"/>
                </a:lnTo>
                <a:lnTo>
                  <a:pt x="90794" y="224500"/>
                </a:lnTo>
                <a:lnTo>
                  <a:pt x="93863" y="223962"/>
                </a:lnTo>
                <a:lnTo>
                  <a:pt x="97497" y="223603"/>
                </a:lnTo>
                <a:lnTo>
                  <a:pt x="101507" y="223363"/>
                </a:lnTo>
                <a:lnTo>
                  <a:pt x="105768" y="223204"/>
                </a:lnTo>
                <a:lnTo>
                  <a:pt x="109403" y="222145"/>
                </a:lnTo>
                <a:lnTo>
                  <a:pt x="112619" y="220487"/>
                </a:lnTo>
                <a:lnTo>
                  <a:pt x="115557" y="218429"/>
                </a:lnTo>
                <a:lnTo>
                  <a:pt x="118310" y="216104"/>
                </a:lnTo>
                <a:lnTo>
                  <a:pt x="120938" y="213602"/>
                </a:lnTo>
                <a:lnTo>
                  <a:pt x="123485" y="210981"/>
                </a:lnTo>
                <a:lnTo>
                  <a:pt x="126770" y="209234"/>
                </a:lnTo>
                <a:lnTo>
                  <a:pt x="130547" y="208069"/>
                </a:lnTo>
                <a:lnTo>
                  <a:pt x="134653" y="207293"/>
                </a:lnTo>
                <a:lnTo>
                  <a:pt x="138184" y="205823"/>
                </a:lnTo>
                <a:lnTo>
                  <a:pt x="141332" y="203890"/>
                </a:lnTo>
                <a:lnTo>
                  <a:pt x="144224" y="201649"/>
                </a:lnTo>
                <a:lnTo>
                  <a:pt x="146946" y="199203"/>
                </a:lnTo>
                <a:lnTo>
                  <a:pt x="149555" y="196620"/>
                </a:lnTo>
                <a:lnTo>
                  <a:pt x="154569" y="191209"/>
                </a:lnTo>
                <a:lnTo>
                  <a:pt x="159444" y="185630"/>
                </a:lnTo>
                <a:lnTo>
                  <a:pt x="161061" y="182808"/>
                </a:lnTo>
                <a:lnTo>
                  <a:pt x="162858" y="177133"/>
                </a:lnTo>
                <a:lnTo>
                  <a:pt x="163657" y="171436"/>
                </a:lnTo>
                <a:lnTo>
                  <a:pt x="164012" y="165729"/>
                </a:lnTo>
                <a:lnTo>
                  <a:pt x="164259" y="155997"/>
                </a:lnTo>
                <a:lnTo>
                  <a:pt x="164285" y="150256"/>
                </a:lnTo>
                <a:lnTo>
                  <a:pt x="163495" y="148748"/>
                </a:lnTo>
                <a:lnTo>
                  <a:pt x="162175" y="147743"/>
                </a:lnTo>
                <a:lnTo>
                  <a:pt x="160500" y="147073"/>
                </a:lnTo>
                <a:lnTo>
                  <a:pt x="156524" y="143788"/>
                </a:lnTo>
                <a:lnTo>
                  <a:pt x="154352" y="141579"/>
                </a:lnTo>
                <a:lnTo>
                  <a:pt x="152110" y="140106"/>
                </a:lnTo>
                <a:lnTo>
                  <a:pt x="147503" y="138469"/>
                </a:lnTo>
                <a:lnTo>
                  <a:pt x="144369" y="138033"/>
                </a:lnTo>
                <a:lnTo>
                  <a:pt x="140693" y="137742"/>
                </a:lnTo>
                <a:lnTo>
                  <a:pt x="133168" y="137419"/>
                </a:lnTo>
                <a:lnTo>
                  <a:pt x="124469" y="137237"/>
                </a:lnTo>
                <a:lnTo>
                  <a:pt x="111995" y="137171"/>
                </a:lnTo>
                <a:lnTo>
                  <a:pt x="108791" y="138119"/>
                </a:lnTo>
                <a:lnTo>
                  <a:pt x="105068" y="139704"/>
                </a:lnTo>
                <a:lnTo>
                  <a:pt x="100998" y="141714"/>
                </a:lnTo>
                <a:lnTo>
                  <a:pt x="97491" y="143053"/>
                </a:lnTo>
                <a:lnTo>
                  <a:pt x="94360" y="143946"/>
                </a:lnTo>
                <a:lnTo>
                  <a:pt x="91478" y="144542"/>
                </a:lnTo>
                <a:lnTo>
                  <a:pt x="87969" y="145891"/>
                </a:lnTo>
                <a:lnTo>
                  <a:pt x="84043" y="147743"/>
                </a:lnTo>
                <a:lnTo>
                  <a:pt x="79838" y="149931"/>
                </a:lnTo>
                <a:lnTo>
                  <a:pt x="76240" y="152342"/>
                </a:lnTo>
                <a:lnTo>
                  <a:pt x="73049" y="154901"/>
                </a:lnTo>
                <a:lnTo>
                  <a:pt x="70127" y="157560"/>
                </a:lnTo>
                <a:lnTo>
                  <a:pt x="67386" y="160285"/>
                </a:lnTo>
                <a:lnTo>
                  <a:pt x="64764" y="163054"/>
                </a:lnTo>
                <a:lnTo>
                  <a:pt x="62222" y="165853"/>
                </a:lnTo>
                <a:lnTo>
                  <a:pt x="59734" y="167718"/>
                </a:lnTo>
                <a:lnTo>
                  <a:pt x="54853" y="169792"/>
                </a:lnTo>
                <a:lnTo>
                  <a:pt x="53234" y="171297"/>
                </a:lnTo>
                <a:lnTo>
                  <a:pt x="52155" y="173253"/>
                </a:lnTo>
                <a:lnTo>
                  <a:pt x="51435" y="175510"/>
                </a:lnTo>
                <a:lnTo>
                  <a:pt x="48519" y="180557"/>
                </a:lnTo>
                <a:lnTo>
                  <a:pt x="46630" y="183236"/>
                </a:lnTo>
                <a:lnTo>
                  <a:pt x="45371" y="185975"/>
                </a:lnTo>
                <a:lnTo>
                  <a:pt x="43972" y="191558"/>
                </a:lnTo>
                <a:lnTo>
                  <a:pt x="43350" y="197215"/>
                </a:lnTo>
                <a:lnTo>
                  <a:pt x="42950" y="204056"/>
                </a:lnTo>
                <a:lnTo>
                  <a:pt x="45013" y="207532"/>
                </a:lnTo>
                <a:lnTo>
                  <a:pt x="49012" y="212973"/>
                </a:lnTo>
                <a:lnTo>
                  <a:pt x="49559" y="216257"/>
                </a:lnTo>
                <a:lnTo>
                  <a:pt x="49910" y="221576"/>
                </a:lnTo>
                <a:lnTo>
                  <a:pt x="50732" y="222012"/>
                </a:lnTo>
                <a:lnTo>
                  <a:pt x="52074" y="222303"/>
                </a:lnTo>
                <a:lnTo>
                  <a:pt x="57140" y="2228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0" name="SMARTInkAnnotation367"/>
          <p:cNvSpPr/>
          <p:nvPr/>
        </p:nvSpPr>
        <p:spPr>
          <a:xfrm>
            <a:off x="3364706" y="2777853"/>
            <a:ext cx="28252" cy="25355"/>
          </a:xfrm>
          <a:custGeom>
            <a:avLst/>
            <a:gdLst/>
            <a:ahLst/>
            <a:cxnLst/>
            <a:rect l="0" t="0" r="0" b="0"/>
            <a:pathLst>
              <a:path w="28252" h="25355">
                <a:moveTo>
                  <a:pt x="0" y="25354"/>
                </a:moveTo>
                <a:lnTo>
                  <a:pt x="0" y="17974"/>
                </a:lnTo>
                <a:lnTo>
                  <a:pt x="1588" y="16624"/>
                </a:lnTo>
                <a:lnTo>
                  <a:pt x="4233" y="14771"/>
                </a:lnTo>
                <a:lnTo>
                  <a:pt x="12301" y="9506"/>
                </a:lnTo>
                <a:lnTo>
                  <a:pt x="13757" y="9073"/>
                </a:lnTo>
                <a:lnTo>
                  <a:pt x="15522" y="8786"/>
                </a:lnTo>
                <a:lnTo>
                  <a:pt x="17491" y="8593"/>
                </a:lnTo>
                <a:lnTo>
                  <a:pt x="18805" y="7513"/>
                </a:lnTo>
                <a:lnTo>
                  <a:pt x="19680" y="5840"/>
                </a:lnTo>
                <a:lnTo>
                  <a:pt x="20264" y="3772"/>
                </a:lnTo>
                <a:lnTo>
                  <a:pt x="21447" y="2394"/>
                </a:lnTo>
                <a:lnTo>
                  <a:pt x="23029" y="1475"/>
                </a:lnTo>
                <a:lnTo>
                  <a:pt x="27479" y="0"/>
                </a:lnTo>
                <a:lnTo>
                  <a:pt x="27845" y="832"/>
                </a:lnTo>
                <a:lnTo>
                  <a:pt x="28088" y="2338"/>
                </a:lnTo>
                <a:lnTo>
                  <a:pt x="28251" y="4295"/>
                </a:lnTo>
                <a:lnTo>
                  <a:pt x="27565" y="5600"/>
                </a:lnTo>
                <a:lnTo>
                  <a:pt x="26314" y="6470"/>
                </a:lnTo>
                <a:lnTo>
                  <a:pt x="24687" y="7050"/>
                </a:lnTo>
                <a:lnTo>
                  <a:pt x="22808" y="7436"/>
                </a:lnTo>
                <a:lnTo>
                  <a:pt x="20761" y="7694"/>
                </a:lnTo>
                <a:lnTo>
                  <a:pt x="18603" y="7866"/>
                </a:lnTo>
                <a:lnTo>
                  <a:pt x="16371" y="8933"/>
                </a:lnTo>
                <a:lnTo>
                  <a:pt x="14089" y="10597"/>
                </a:lnTo>
                <a:lnTo>
                  <a:pt x="11774" y="12658"/>
                </a:lnTo>
                <a:lnTo>
                  <a:pt x="9437" y="14033"/>
                </a:lnTo>
                <a:lnTo>
                  <a:pt x="7085" y="14949"/>
                </a:lnTo>
                <a:lnTo>
                  <a:pt x="0" y="167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1" name="SMARTInkAnnotation368"/>
          <p:cNvSpPr/>
          <p:nvPr/>
        </p:nvSpPr>
        <p:spPr>
          <a:xfrm>
            <a:off x="3464718" y="2597865"/>
            <a:ext cx="177346" cy="227090"/>
          </a:xfrm>
          <a:custGeom>
            <a:avLst/>
            <a:gdLst/>
            <a:ahLst/>
            <a:cxnLst/>
            <a:rect l="0" t="0" r="0" b="0"/>
            <a:pathLst>
              <a:path w="177346" h="227090">
                <a:moveTo>
                  <a:pt x="0" y="51037"/>
                </a:moveTo>
                <a:lnTo>
                  <a:pt x="16094" y="31725"/>
                </a:lnTo>
                <a:lnTo>
                  <a:pt x="19461" y="28637"/>
                </a:lnTo>
                <a:lnTo>
                  <a:pt x="23293" y="25626"/>
                </a:lnTo>
                <a:lnTo>
                  <a:pt x="27435" y="22667"/>
                </a:lnTo>
                <a:lnTo>
                  <a:pt x="31784" y="19741"/>
                </a:lnTo>
                <a:lnTo>
                  <a:pt x="40849" y="13950"/>
                </a:lnTo>
                <a:lnTo>
                  <a:pt x="45489" y="12025"/>
                </a:lnTo>
                <a:lnTo>
                  <a:pt x="50170" y="10742"/>
                </a:lnTo>
                <a:lnTo>
                  <a:pt x="54878" y="9886"/>
                </a:lnTo>
                <a:lnTo>
                  <a:pt x="60398" y="8363"/>
                </a:lnTo>
                <a:lnTo>
                  <a:pt x="66459" y="6396"/>
                </a:lnTo>
                <a:lnTo>
                  <a:pt x="72881" y="4131"/>
                </a:lnTo>
                <a:lnTo>
                  <a:pt x="78750" y="2622"/>
                </a:lnTo>
                <a:lnTo>
                  <a:pt x="84251" y="1615"/>
                </a:lnTo>
                <a:lnTo>
                  <a:pt x="89504" y="944"/>
                </a:lnTo>
                <a:lnTo>
                  <a:pt x="95389" y="497"/>
                </a:lnTo>
                <a:lnTo>
                  <a:pt x="101692" y="199"/>
                </a:lnTo>
                <a:lnTo>
                  <a:pt x="108277" y="0"/>
                </a:lnTo>
                <a:lnTo>
                  <a:pt x="114253" y="820"/>
                </a:lnTo>
                <a:lnTo>
                  <a:pt x="119825" y="2319"/>
                </a:lnTo>
                <a:lnTo>
                  <a:pt x="125127" y="4271"/>
                </a:lnTo>
                <a:lnTo>
                  <a:pt x="129456" y="5572"/>
                </a:lnTo>
                <a:lnTo>
                  <a:pt x="133136" y="6440"/>
                </a:lnTo>
                <a:lnTo>
                  <a:pt x="136382" y="7018"/>
                </a:lnTo>
                <a:lnTo>
                  <a:pt x="138547" y="8356"/>
                </a:lnTo>
                <a:lnTo>
                  <a:pt x="139989" y="10201"/>
                </a:lnTo>
                <a:lnTo>
                  <a:pt x="140952" y="12383"/>
                </a:lnTo>
                <a:lnTo>
                  <a:pt x="141593" y="15743"/>
                </a:lnTo>
                <a:lnTo>
                  <a:pt x="142020" y="19888"/>
                </a:lnTo>
                <a:lnTo>
                  <a:pt x="142306" y="24556"/>
                </a:lnTo>
                <a:lnTo>
                  <a:pt x="141702" y="28621"/>
                </a:lnTo>
                <a:lnTo>
                  <a:pt x="138914" y="35677"/>
                </a:lnTo>
                <a:lnTo>
                  <a:pt x="135029" y="44528"/>
                </a:lnTo>
                <a:lnTo>
                  <a:pt x="132882" y="49555"/>
                </a:lnTo>
                <a:lnTo>
                  <a:pt x="129070" y="54812"/>
                </a:lnTo>
                <a:lnTo>
                  <a:pt x="124147" y="60221"/>
                </a:lnTo>
                <a:lnTo>
                  <a:pt x="118483" y="65732"/>
                </a:lnTo>
                <a:lnTo>
                  <a:pt x="113120" y="70359"/>
                </a:lnTo>
                <a:lnTo>
                  <a:pt x="107957" y="74396"/>
                </a:lnTo>
                <a:lnTo>
                  <a:pt x="102928" y="78039"/>
                </a:lnTo>
                <a:lnTo>
                  <a:pt x="97987" y="82374"/>
                </a:lnTo>
                <a:lnTo>
                  <a:pt x="93107" y="87168"/>
                </a:lnTo>
                <a:lnTo>
                  <a:pt x="84244" y="96623"/>
                </a:lnTo>
                <a:lnTo>
                  <a:pt x="77658" y="104000"/>
                </a:lnTo>
                <a:lnTo>
                  <a:pt x="65833" y="117807"/>
                </a:lnTo>
                <a:lnTo>
                  <a:pt x="64527" y="118411"/>
                </a:lnTo>
                <a:lnTo>
                  <a:pt x="59689" y="119260"/>
                </a:lnTo>
                <a:lnTo>
                  <a:pt x="58278" y="119458"/>
                </a:lnTo>
                <a:lnTo>
                  <a:pt x="63400" y="119603"/>
                </a:lnTo>
                <a:lnTo>
                  <a:pt x="68130" y="117071"/>
                </a:lnTo>
                <a:lnTo>
                  <a:pt x="71614" y="115062"/>
                </a:lnTo>
                <a:lnTo>
                  <a:pt x="74730" y="113723"/>
                </a:lnTo>
                <a:lnTo>
                  <a:pt x="77602" y="112831"/>
                </a:lnTo>
                <a:lnTo>
                  <a:pt x="80309" y="112235"/>
                </a:lnTo>
                <a:lnTo>
                  <a:pt x="84496" y="110886"/>
                </a:lnTo>
                <a:lnTo>
                  <a:pt x="95498" y="106847"/>
                </a:lnTo>
                <a:lnTo>
                  <a:pt x="100972" y="105388"/>
                </a:lnTo>
                <a:lnTo>
                  <a:pt x="106208" y="104416"/>
                </a:lnTo>
                <a:lnTo>
                  <a:pt x="111287" y="103768"/>
                </a:lnTo>
                <a:lnTo>
                  <a:pt x="117054" y="103336"/>
                </a:lnTo>
                <a:lnTo>
                  <a:pt x="129812" y="102856"/>
                </a:lnTo>
                <a:lnTo>
                  <a:pt x="135754" y="103681"/>
                </a:lnTo>
                <a:lnTo>
                  <a:pt x="141303" y="105183"/>
                </a:lnTo>
                <a:lnTo>
                  <a:pt x="146589" y="107137"/>
                </a:lnTo>
                <a:lnTo>
                  <a:pt x="151701" y="108439"/>
                </a:lnTo>
                <a:lnTo>
                  <a:pt x="156697" y="109308"/>
                </a:lnTo>
                <a:lnTo>
                  <a:pt x="161615" y="109887"/>
                </a:lnTo>
                <a:lnTo>
                  <a:pt x="164893" y="111225"/>
                </a:lnTo>
                <a:lnTo>
                  <a:pt x="167079" y="113070"/>
                </a:lnTo>
                <a:lnTo>
                  <a:pt x="170301" y="117660"/>
                </a:lnTo>
                <a:lnTo>
                  <a:pt x="174379" y="122875"/>
                </a:lnTo>
                <a:lnTo>
                  <a:pt x="175784" y="126551"/>
                </a:lnTo>
                <a:lnTo>
                  <a:pt x="176721" y="130907"/>
                </a:lnTo>
                <a:lnTo>
                  <a:pt x="177345" y="135716"/>
                </a:lnTo>
                <a:lnTo>
                  <a:pt x="176968" y="139875"/>
                </a:lnTo>
                <a:lnTo>
                  <a:pt x="175922" y="143600"/>
                </a:lnTo>
                <a:lnTo>
                  <a:pt x="168542" y="160973"/>
                </a:lnTo>
                <a:lnTo>
                  <a:pt x="165542" y="166238"/>
                </a:lnTo>
                <a:lnTo>
                  <a:pt x="161955" y="171653"/>
                </a:lnTo>
                <a:lnTo>
                  <a:pt x="157977" y="177167"/>
                </a:lnTo>
                <a:lnTo>
                  <a:pt x="153737" y="181796"/>
                </a:lnTo>
                <a:lnTo>
                  <a:pt x="149323" y="185835"/>
                </a:lnTo>
                <a:lnTo>
                  <a:pt x="144792" y="189480"/>
                </a:lnTo>
                <a:lnTo>
                  <a:pt x="140185" y="192862"/>
                </a:lnTo>
                <a:lnTo>
                  <a:pt x="135525" y="196070"/>
                </a:lnTo>
                <a:lnTo>
                  <a:pt x="130831" y="199160"/>
                </a:lnTo>
                <a:lnTo>
                  <a:pt x="126909" y="202173"/>
                </a:lnTo>
                <a:lnTo>
                  <a:pt x="123500" y="205135"/>
                </a:lnTo>
                <a:lnTo>
                  <a:pt x="120434" y="208061"/>
                </a:lnTo>
                <a:lnTo>
                  <a:pt x="114910" y="213853"/>
                </a:lnTo>
                <a:lnTo>
                  <a:pt x="112326" y="216731"/>
                </a:lnTo>
                <a:lnTo>
                  <a:pt x="109809" y="218650"/>
                </a:lnTo>
                <a:lnTo>
                  <a:pt x="104896" y="220781"/>
                </a:lnTo>
                <a:lnTo>
                  <a:pt x="100066" y="224269"/>
                </a:lnTo>
                <a:lnTo>
                  <a:pt x="97667" y="226533"/>
                </a:lnTo>
                <a:lnTo>
                  <a:pt x="95274" y="227089"/>
                </a:lnTo>
                <a:lnTo>
                  <a:pt x="92885" y="226507"/>
                </a:lnTo>
                <a:lnTo>
                  <a:pt x="85725" y="2224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2" name="SMARTInkAnnotation369"/>
          <p:cNvSpPr/>
          <p:nvPr/>
        </p:nvSpPr>
        <p:spPr>
          <a:xfrm>
            <a:off x="3693318" y="2623188"/>
            <a:ext cx="195721" cy="197165"/>
          </a:xfrm>
          <a:custGeom>
            <a:avLst/>
            <a:gdLst/>
            <a:ahLst/>
            <a:cxnLst/>
            <a:rect l="0" t="0" r="0" b="0"/>
            <a:pathLst>
              <a:path w="195721" h="197165">
                <a:moveTo>
                  <a:pt x="0" y="17142"/>
                </a:moveTo>
                <a:lnTo>
                  <a:pt x="10850" y="17142"/>
                </a:lnTo>
                <a:lnTo>
                  <a:pt x="12789" y="16189"/>
                </a:lnTo>
                <a:lnTo>
                  <a:pt x="17062" y="12591"/>
                </a:lnTo>
                <a:lnTo>
                  <a:pt x="21606" y="10357"/>
                </a:lnTo>
                <a:lnTo>
                  <a:pt x="27066" y="9364"/>
                </a:lnTo>
                <a:lnTo>
                  <a:pt x="30744" y="9099"/>
                </a:lnTo>
                <a:lnTo>
                  <a:pt x="34783" y="8922"/>
                </a:lnTo>
                <a:lnTo>
                  <a:pt x="39065" y="7852"/>
                </a:lnTo>
                <a:lnTo>
                  <a:pt x="43505" y="6186"/>
                </a:lnTo>
                <a:lnTo>
                  <a:pt x="48054" y="4123"/>
                </a:lnTo>
                <a:lnTo>
                  <a:pt x="51880" y="2748"/>
                </a:lnTo>
                <a:lnTo>
                  <a:pt x="55224" y="1831"/>
                </a:lnTo>
                <a:lnTo>
                  <a:pt x="58247" y="1219"/>
                </a:lnTo>
                <a:lnTo>
                  <a:pt x="63438" y="812"/>
                </a:lnTo>
                <a:lnTo>
                  <a:pt x="70074" y="540"/>
                </a:lnTo>
                <a:lnTo>
                  <a:pt x="95951" y="104"/>
                </a:lnTo>
                <a:lnTo>
                  <a:pt x="141149" y="0"/>
                </a:lnTo>
                <a:lnTo>
                  <a:pt x="144899" y="951"/>
                </a:lnTo>
                <a:lnTo>
                  <a:pt x="148193" y="2538"/>
                </a:lnTo>
                <a:lnTo>
                  <a:pt x="151183" y="4549"/>
                </a:lnTo>
                <a:lnTo>
                  <a:pt x="153177" y="6841"/>
                </a:lnTo>
                <a:lnTo>
                  <a:pt x="154505" y="9322"/>
                </a:lnTo>
                <a:lnTo>
                  <a:pt x="155392" y="11929"/>
                </a:lnTo>
                <a:lnTo>
                  <a:pt x="155188" y="14619"/>
                </a:lnTo>
                <a:lnTo>
                  <a:pt x="154259" y="17365"/>
                </a:lnTo>
                <a:lnTo>
                  <a:pt x="152846" y="20148"/>
                </a:lnTo>
                <a:lnTo>
                  <a:pt x="151903" y="23908"/>
                </a:lnTo>
                <a:lnTo>
                  <a:pt x="151276" y="28321"/>
                </a:lnTo>
                <a:lnTo>
                  <a:pt x="150857" y="33167"/>
                </a:lnTo>
                <a:lnTo>
                  <a:pt x="148990" y="38303"/>
                </a:lnTo>
                <a:lnTo>
                  <a:pt x="146158" y="43631"/>
                </a:lnTo>
                <a:lnTo>
                  <a:pt x="142683" y="49089"/>
                </a:lnTo>
                <a:lnTo>
                  <a:pt x="139572" y="53680"/>
                </a:lnTo>
                <a:lnTo>
                  <a:pt x="136704" y="57693"/>
                </a:lnTo>
                <a:lnTo>
                  <a:pt x="133999" y="61321"/>
                </a:lnTo>
                <a:lnTo>
                  <a:pt x="126760" y="70432"/>
                </a:lnTo>
                <a:lnTo>
                  <a:pt x="122607" y="75529"/>
                </a:lnTo>
                <a:lnTo>
                  <a:pt x="118250" y="78926"/>
                </a:lnTo>
                <a:lnTo>
                  <a:pt x="113759" y="81191"/>
                </a:lnTo>
                <a:lnTo>
                  <a:pt x="109177" y="82702"/>
                </a:lnTo>
                <a:lnTo>
                  <a:pt x="105328" y="84661"/>
                </a:lnTo>
                <a:lnTo>
                  <a:pt x="101969" y="86919"/>
                </a:lnTo>
                <a:lnTo>
                  <a:pt x="94667" y="92838"/>
                </a:lnTo>
                <a:lnTo>
                  <a:pt x="94068" y="94276"/>
                </a:lnTo>
                <a:lnTo>
                  <a:pt x="93224" y="99898"/>
                </a:lnTo>
                <a:lnTo>
                  <a:pt x="93027" y="101547"/>
                </a:lnTo>
                <a:lnTo>
                  <a:pt x="93768" y="101035"/>
                </a:lnTo>
                <a:lnTo>
                  <a:pt x="96708" y="97925"/>
                </a:lnTo>
                <a:lnTo>
                  <a:pt x="98604" y="96715"/>
                </a:lnTo>
                <a:lnTo>
                  <a:pt x="102826" y="95370"/>
                </a:lnTo>
                <a:lnTo>
                  <a:pt x="105857" y="94059"/>
                </a:lnTo>
                <a:lnTo>
                  <a:pt x="109465" y="92233"/>
                </a:lnTo>
                <a:lnTo>
                  <a:pt x="113458" y="90062"/>
                </a:lnTo>
                <a:lnTo>
                  <a:pt x="117708" y="88616"/>
                </a:lnTo>
                <a:lnTo>
                  <a:pt x="122128" y="87651"/>
                </a:lnTo>
                <a:lnTo>
                  <a:pt x="126663" y="87008"/>
                </a:lnTo>
                <a:lnTo>
                  <a:pt x="131273" y="86579"/>
                </a:lnTo>
                <a:lnTo>
                  <a:pt x="135934" y="86293"/>
                </a:lnTo>
                <a:lnTo>
                  <a:pt x="140630" y="86103"/>
                </a:lnTo>
                <a:lnTo>
                  <a:pt x="164480" y="85797"/>
                </a:lnTo>
                <a:lnTo>
                  <a:pt x="175232" y="85755"/>
                </a:lnTo>
                <a:lnTo>
                  <a:pt x="179528" y="86696"/>
                </a:lnTo>
                <a:lnTo>
                  <a:pt x="183185" y="88277"/>
                </a:lnTo>
                <a:lnTo>
                  <a:pt x="186418" y="90283"/>
                </a:lnTo>
                <a:lnTo>
                  <a:pt x="192125" y="95051"/>
                </a:lnTo>
                <a:lnTo>
                  <a:pt x="194759" y="97656"/>
                </a:lnTo>
                <a:lnTo>
                  <a:pt x="195720" y="101298"/>
                </a:lnTo>
                <a:lnTo>
                  <a:pt x="195568" y="105631"/>
                </a:lnTo>
                <a:lnTo>
                  <a:pt x="194672" y="110424"/>
                </a:lnTo>
                <a:lnTo>
                  <a:pt x="194076" y="114573"/>
                </a:lnTo>
                <a:lnTo>
                  <a:pt x="193678" y="118291"/>
                </a:lnTo>
                <a:lnTo>
                  <a:pt x="193412" y="121722"/>
                </a:lnTo>
                <a:lnTo>
                  <a:pt x="191649" y="125914"/>
                </a:lnTo>
                <a:lnTo>
                  <a:pt x="188884" y="130614"/>
                </a:lnTo>
                <a:lnTo>
                  <a:pt x="185454" y="135652"/>
                </a:lnTo>
                <a:lnTo>
                  <a:pt x="181580" y="140917"/>
                </a:lnTo>
                <a:lnTo>
                  <a:pt x="173042" y="151845"/>
                </a:lnTo>
                <a:lnTo>
                  <a:pt x="163103" y="164157"/>
                </a:lnTo>
                <a:lnTo>
                  <a:pt x="159535" y="167539"/>
                </a:lnTo>
                <a:lnTo>
                  <a:pt x="155569" y="170747"/>
                </a:lnTo>
                <a:lnTo>
                  <a:pt x="151338" y="173837"/>
                </a:lnTo>
                <a:lnTo>
                  <a:pt x="146930" y="176851"/>
                </a:lnTo>
                <a:lnTo>
                  <a:pt x="137798" y="182739"/>
                </a:lnTo>
                <a:lnTo>
                  <a:pt x="123732" y="191408"/>
                </a:lnTo>
                <a:lnTo>
                  <a:pt x="119795" y="193327"/>
                </a:lnTo>
                <a:lnTo>
                  <a:pt x="116376" y="194606"/>
                </a:lnTo>
                <a:lnTo>
                  <a:pt x="113302" y="195458"/>
                </a:lnTo>
                <a:lnTo>
                  <a:pt x="109666" y="196027"/>
                </a:lnTo>
                <a:lnTo>
                  <a:pt x="105655" y="196406"/>
                </a:lnTo>
                <a:lnTo>
                  <a:pt x="97758" y="196827"/>
                </a:lnTo>
                <a:lnTo>
                  <a:pt x="88849" y="197064"/>
                </a:lnTo>
                <a:lnTo>
                  <a:pt x="71438" y="1971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3" name="SMARTInkAnnotation370"/>
          <p:cNvSpPr/>
          <p:nvPr/>
        </p:nvSpPr>
        <p:spPr>
          <a:xfrm>
            <a:off x="1100234" y="2734671"/>
            <a:ext cx="207073" cy="248559"/>
          </a:xfrm>
          <a:custGeom>
            <a:avLst/>
            <a:gdLst/>
            <a:ahLst/>
            <a:cxnLst/>
            <a:rect l="0" t="0" r="0" b="0"/>
            <a:pathLst>
              <a:path w="207073" h="248559">
                <a:moveTo>
                  <a:pt x="28478" y="59964"/>
                </a:moveTo>
                <a:lnTo>
                  <a:pt x="22327" y="52583"/>
                </a:lnTo>
                <a:lnTo>
                  <a:pt x="19659" y="51921"/>
                </a:lnTo>
                <a:lnTo>
                  <a:pt x="13694" y="51548"/>
                </a:lnTo>
                <a:lnTo>
                  <a:pt x="7129" y="51412"/>
                </a:lnTo>
                <a:lnTo>
                  <a:pt x="1011" y="51394"/>
                </a:lnTo>
                <a:lnTo>
                  <a:pt x="642" y="50441"/>
                </a:lnTo>
                <a:lnTo>
                  <a:pt x="0" y="44010"/>
                </a:lnTo>
                <a:lnTo>
                  <a:pt x="3724" y="38621"/>
                </a:lnTo>
                <a:lnTo>
                  <a:pt x="9855" y="30992"/>
                </a:lnTo>
                <a:lnTo>
                  <a:pt x="12888" y="28267"/>
                </a:lnTo>
                <a:lnTo>
                  <a:pt x="16497" y="25497"/>
                </a:lnTo>
                <a:lnTo>
                  <a:pt x="20491" y="22699"/>
                </a:lnTo>
                <a:lnTo>
                  <a:pt x="25534" y="19880"/>
                </a:lnTo>
                <a:lnTo>
                  <a:pt x="31278" y="17049"/>
                </a:lnTo>
                <a:lnTo>
                  <a:pt x="37488" y="14209"/>
                </a:lnTo>
                <a:lnTo>
                  <a:pt x="43216" y="11363"/>
                </a:lnTo>
                <a:lnTo>
                  <a:pt x="48622" y="8513"/>
                </a:lnTo>
                <a:lnTo>
                  <a:pt x="53814" y="5661"/>
                </a:lnTo>
                <a:lnTo>
                  <a:pt x="58862" y="3759"/>
                </a:lnTo>
                <a:lnTo>
                  <a:pt x="63815" y="2492"/>
                </a:lnTo>
                <a:lnTo>
                  <a:pt x="68705" y="1647"/>
                </a:lnTo>
                <a:lnTo>
                  <a:pt x="74346" y="1083"/>
                </a:lnTo>
                <a:lnTo>
                  <a:pt x="80488" y="707"/>
                </a:lnTo>
                <a:lnTo>
                  <a:pt x="92868" y="290"/>
                </a:lnTo>
                <a:lnTo>
                  <a:pt x="114872" y="0"/>
                </a:lnTo>
                <a:lnTo>
                  <a:pt x="118618" y="938"/>
                </a:lnTo>
                <a:lnTo>
                  <a:pt x="122702" y="2516"/>
                </a:lnTo>
                <a:lnTo>
                  <a:pt x="127013" y="4520"/>
                </a:lnTo>
                <a:lnTo>
                  <a:pt x="129887" y="6809"/>
                </a:lnTo>
                <a:lnTo>
                  <a:pt x="131803" y="9287"/>
                </a:lnTo>
                <a:lnTo>
                  <a:pt x="134725" y="16486"/>
                </a:lnTo>
                <a:lnTo>
                  <a:pt x="136616" y="22406"/>
                </a:lnTo>
                <a:lnTo>
                  <a:pt x="138670" y="29210"/>
                </a:lnTo>
                <a:lnTo>
                  <a:pt x="140039" y="35651"/>
                </a:lnTo>
                <a:lnTo>
                  <a:pt x="140952" y="41850"/>
                </a:lnTo>
                <a:lnTo>
                  <a:pt x="141561" y="47888"/>
                </a:lnTo>
                <a:lnTo>
                  <a:pt x="141966" y="53819"/>
                </a:lnTo>
                <a:lnTo>
                  <a:pt x="142237" y="59677"/>
                </a:lnTo>
                <a:lnTo>
                  <a:pt x="142418" y="65488"/>
                </a:lnTo>
                <a:lnTo>
                  <a:pt x="141744" y="71266"/>
                </a:lnTo>
                <a:lnTo>
                  <a:pt x="140501" y="77024"/>
                </a:lnTo>
                <a:lnTo>
                  <a:pt x="138879" y="82767"/>
                </a:lnTo>
                <a:lnTo>
                  <a:pt x="136210" y="89453"/>
                </a:lnTo>
                <a:lnTo>
                  <a:pt x="132843" y="96769"/>
                </a:lnTo>
                <a:lnTo>
                  <a:pt x="129011" y="104503"/>
                </a:lnTo>
                <a:lnTo>
                  <a:pt x="125662" y="111564"/>
                </a:lnTo>
                <a:lnTo>
                  <a:pt x="119825" y="124490"/>
                </a:lnTo>
                <a:lnTo>
                  <a:pt x="116364" y="131556"/>
                </a:lnTo>
                <a:lnTo>
                  <a:pt x="104701" y="154201"/>
                </a:lnTo>
                <a:lnTo>
                  <a:pt x="101518" y="160889"/>
                </a:lnTo>
                <a:lnTo>
                  <a:pt x="98603" y="167252"/>
                </a:lnTo>
                <a:lnTo>
                  <a:pt x="95072" y="172447"/>
                </a:lnTo>
                <a:lnTo>
                  <a:pt x="91130" y="176862"/>
                </a:lnTo>
                <a:lnTo>
                  <a:pt x="86915" y="180759"/>
                </a:lnTo>
                <a:lnTo>
                  <a:pt x="83311" y="185261"/>
                </a:lnTo>
                <a:lnTo>
                  <a:pt x="80114" y="190168"/>
                </a:lnTo>
                <a:lnTo>
                  <a:pt x="77190" y="195344"/>
                </a:lnTo>
                <a:lnTo>
                  <a:pt x="75240" y="199747"/>
                </a:lnTo>
                <a:lnTo>
                  <a:pt x="73074" y="207180"/>
                </a:lnTo>
                <a:lnTo>
                  <a:pt x="72111" y="213658"/>
                </a:lnTo>
                <a:lnTo>
                  <a:pt x="71683" y="219712"/>
                </a:lnTo>
                <a:lnTo>
                  <a:pt x="71493" y="225578"/>
                </a:lnTo>
                <a:lnTo>
                  <a:pt x="72236" y="228476"/>
                </a:lnTo>
                <a:lnTo>
                  <a:pt x="76280" y="236153"/>
                </a:lnTo>
                <a:lnTo>
                  <a:pt x="78625" y="239803"/>
                </a:lnTo>
                <a:lnTo>
                  <a:pt x="81986" y="244032"/>
                </a:lnTo>
                <a:lnTo>
                  <a:pt x="83994" y="245541"/>
                </a:lnTo>
                <a:lnTo>
                  <a:pt x="89818" y="247664"/>
                </a:lnTo>
                <a:lnTo>
                  <a:pt x="91459" y="248161"/>
                </a:lnTo>
                <a:lnTo>
                  <a:pt x="96422" y="248382"/>
                </a:lnTo>
                <a:lnTo>
                  <a:pt x="134646" y="248558"/>
                </a:lnTo>
                <a:lnTo>
                  <a:pt x="138944" y="247606"/>
                </a:lnTo>
                <a:lnTo>
                  <a:pt x="143397" y="246018"/>
                </a:lnTo>
                <a:lnTo>
                  <a:pt x="147953" y="244008"/>
                </a:lnTo>
                <a:lnTo>
                  <a:pt x="152578" y="241715"/>
                </a:lnTo>
                <a:lnTo>
                  <a:pt x="157249" y="239233"/>
                </a:lnTo>
                <a:lnTo>
                  <a:pt x="166672" y="233936"/>
                </a:lnTo>
                <a:lnTo>
                  <a:pt x="176152" y="228408"/>
                </a:lnTo>
                <a:lnTo>
                  <a:pt x="180108" y="224647"/>
                </a:lnTo>
                <a:lnTo>
                  <a:pt x="183540" y="220235"/>
                </a:lnTo>
                <a:lnTo>
                  <a:pt x="186622" y="215389"/>
                </a:lnTo>
                <a:lnTo>
                  <a:pt x="190263" y="212158"/>
                </a:lnTo>
                <a:lnTo>
                  <a:pt x="194279" y="210004"/>
                </a:lnTo>
                <a:lnTo>
                  <a:pt x="207072" y="20569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4" name="SMARTInkAnnotation371"/>
          <p:cNvSpPr/>
          <p:nvPr/>
        </p:nvSpPr>
        <p:spPr>
          <a:xfrm>
            <a:off x="1350168" y="2751783"/>
            <a:ext cx="164308" cy="197145"/>
          </a:xfrm>
          <a:custGeom>
            <a:avLst/>
            <a:gdLst/>
            <a:ahLst/>
            <a:cxnLst/>
            <a:rect l="0" t="0" r="0" b="0"/>
            <a:pathLst>
              <a:path w="164308" h="197145">
                <a:moveTo>
                  <a:pt x="0" y="42852"/>
                </a:moveTo>
                <a:lnTo>
                  <a:pt x="0" y="29833"/>
                </a:lnTo>
                <a:lnTo>
                  <a:pt x="794" y="28457"/>
                </a:lnTo>
                <a:lnTo>
                  <a:pt x="2117" y="27541"/>
                </a:lnTo>
                <a:lnTo>
                  <a:pt x="3793" y="26929"/>
                </a:lnTo>
                <a:lnTo>
                  <a:pt x="4910" y="25569"/>
                </a:lnTo>
                <a:lnTo>
                  <a:pt x="5654" y="23710"/>
                </a:lnTo>
                <a:lnTo>
                  <a:pt x="6151" y="21518"/>
                </a:lnTo>
                <a:lnTo>
                  <a:pt x="7276" y="20057"/>
                </a:lnTo>
                <a:lnTo>
                  <a:pt x="8819" y="19083"/>
                </a:lnTo>
                <a:lnTo>
                  <a:pt x="13445" y="17047"/>
                </a:lnTo>
                <a:lnTo>
                  <a:pt x="16901" y="15172"/>
                </a:lnTo>
                <a:lnTo>
                  <a:pt x="20792" y="12968"/>
                </a:lnTo>
                <a:lnTo>
                  <a:pt x="24181" y="11499"/>
                </a:lnTo>
                <a:lnTo>
                  <a:pt x="27233" y="10520"/>
                </a:lnTo>
                <a:lnTo>
                  <a:pt x="30062" y="9867"/>
                </a:lnTo>
                <a:lnTo>
                  <a:pt x="32741" y="8480"/>
                </a:lnTo>
                <a:lnTo>
                  <a:pt x="37835" y="4398"/>
                </a:lnTo>
                <a:lnTo>
                  <a:pt x="41098" y="2928"/>
                </a:lnTo>
                <a:lnTo>
                  <a:pt x="44862" y="1949"/>
                </a:lnTo>
                <a:lnTo>
                  <a:pt x="48958" y="1295"/>
                </a:lnTo>
                <a:lnTo>
                  <a:pt x="54070" y="860"/>
                </a:lnTo>
                <a:lnTo>
                  <a:pt x="59859" y="570"/>
                </a:lnTo>
                <a:lnTo>
                  <a:pt x="78676" y="104"/>
                </a:lnTo>
                <a:lnTo>
                  <a:pt x="101200" y="0"/>
                </a:lnTo>
                <a:lnTo>
                  <a:pt x="103979" y="948"/>
                </a:lnTo>
                <a:lnTo>
                  <a:pt x="106626" y="2534"/>
                </a:lnTo>
                <a:lnTo>
                  <a:pt x="109184" y="4543"/>
                </a:lnTo>
                <a:lnTo>
                  <a:pt x="110890" y="6835"/>
                </a:lnTo>
                <a:lnTo>
                  <a:pt x="112026" y="9316"/>
                </a:lnTo>
                <a:lnTo>
                  <a:pt x="113290" y="14612"/>
                </a:lnTo>
                <a:lnTo>
                  <a:pt x="113851" y="20141"/>
                </a:lnTo>
                <a:lnTo>
                  <a:pt x="114001" y="23901"/>
                </a:lnTo>
                <a:lnTo>
                  <a:pt x="114167" y="33159"/>
                </a:lnTo>
                <a:lnTo>
                  <a:pt x="112624" y="38295"/>
                </a:lnTo>
                <a:lnTo>
                  <a:pt x="110008" y="43624"/>
                </a:lnTo>
                <a:lnTo>
                  <a:pt x="106676" y="49082"/>
                </a:lnTo>
                <a:lnTo>
                  <a:pt x="90274" y="72925"/>
                </a:lnTo>
                <a:lnTo>
                  <a:pt x="79233" y="88618"/>
                </a:lnTo>
                <a:lnTo>
                  <a:pt x="71872" y="100033"/>
                </a:lnTo>
                <a:lnTo>
                  <a:pt x="66965" y="108595"/>
                </a:lnTo>
                <a:lnTo>
                  <a:pt x="63693" y="115255"/>
                </a:lnTo>
                <a:lnTo>
                  <a:pt x="60719" y="121601"/>
                </a:lnTo>
                <a:lnTo>
                  <a:pt x="55297" y="133731"/>
                </a:lnTo>
                <a:lnTo>
                  <a:pt x="52740" y="138681"/>
                </a:lnTo>
                <a:lnTo>
                  <a:pt x="50241" y="142933"/>
                </a:lnTo>
                <a:lnTo>
                  <a:pt x="47782" y="146720"/>
                </a:lnTo>
                <a:lnTo>
                  <a:pt x="46142" y="150197"/>
                </a:lnTo>
                <a:lnTo>
                  <a:pt x="45049" y="153468"/>
                </a:lnTo>
                <a:lnTo>
                  <a:pt x="44320" y="156601"/>
                </a:lnTo>
                <a:lnTo>
                  <a:pt x="43511" y="162622"/>
                </a:lnTo>
                <a:lnTo>
                  <a:pt x="43295" y="165561"/>
                </a:lnTo>
                <a:lnTo>
                  <a:pt x="43944" y="168473"/>
                </a:lnTo>
                <a:lnTo>
                  <a:pt x="46783" y="174248"/>
                </a:lnTo>
                <a:lnTo>
                  <a:pt x="50163" y="179826"/>
                </a:lnTo>
                <a:lnTo>
                  <a:pt x="53516" y="184056"/>
                </a:lnTo>
                <a:lnTo>
                  <a:pt x="59866" y="191793"/>
                </a:lnTo>
                <a:lnTo>
                  <a:pt x="62136" y="193581"/>
                </a:lnTo>
                <a:lnTo>
                  <a:pt x="66774" y="195568"/>
                </a:lnTo>
                <a:lnTo>
                  <a:pt x="71482" y="196451"/>
                </a:lnTo>
                <a:lnTo>
                  <a:pt x="77179" y="197017"/>
                </a:lnTo>
                <a:lnTo>
                  <a:pt x="85751" y="197115"/>
                </a:lnTo>
                <a:lnTo>
                  <a:pt x="98345" y="197144"/>
                </a:lnTo>
                <a:lnTo>
                  <a:pt x="102869" y="196196"/>
                </a:lnTo>
                <a:lnTo>
                  <a:pt x="107473" y="194611"/>
                </a:lnTo>
                <a:lnTo>
                  <a:pt x="112130" y="192602"/>
                </a:lnTo>
                <a:lnTo>
                  <a:pt x="116822" y="191263"/>
                </a:lnTo>
                <a:lnTo>
                  <a:pt x="121538" y="190370"/>
                </a:lnTo>
                <a:lnTo>
                  <a:pt x="126269" y="189775"/>
                </a:lnTo>
                <a:lnTo>
                  <a:pt x="131011" y="188425"/>
                </a:lnTo>
                <a:lnTo>
                  <a:pt x="135760" y="186573"/>
                </a:lnTo>
                <a:lnTo>
                  <a:pt x="140513" y="184386"/>
                </a:lnTo>
                <a:lnTo>
                  <a:pt x="145269" y="182928"/>
                </a:lnTo>
                <a:lnTo>
                  <a:pt x="150027" y="181956"/>
                </a:lnTo>
                <a:lnTo>
                  <a:pt x="164307" y="18001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5" name="SMARTInkAnnotation372"/>
          <p:cNvSpPr/>
          <p:nvPr/>
        </p:nvSpPr>
        <p:spPr>
          <a:xfrm>
            <a:off x="1681932" y="2760345"/>
            <a:ext cx="175288" cy="188412"/>
          </a:xfrm>
          <a:custGeom>
            <a:avLst/>
            <a:gdLst/>
            <a:ahLst/>
            <a:cxnLst/>
            <a:rect l="0" t="0" r="0" b="0"/>
            <a:pathLst>
              <a:path w="175288" h="188412">
                <a:moveTo>
                  <a:pt x="68286" y="8572"/>
                </a:moveTo>
                <a:lnTo>
                  <a:pt x="61437" y="352"/>
                </a:lnTo>
                <a:lnTo>
                  <a:pt x="57437" y="104"/>
                </a:lnTo>
                <a:lnTo>
                  <a:pt x="51225" y="31"/>
                </a:lnTo>
                <a:lnTo>
                  <a:pt x="48975" y="973"/>
                </a:lnTo>
                <a:lnTo>
                  <a:pt x="44358" y="4560"/>
                </a:lnTo>
                <a:lnTo>
                  <a:pt x="39660" y="6789"/>
                </a:lnTo>
                <a:lnTo>
                  <a:pt x="37296" y="7383"/>
                </a:lnTo>
                <a:lnTo>
                  <a:pt x="34926" y="9684"/>
                </a:lnTo>
                <a:lnTo>
                  <a:pt x="32552" y="13124"/>
                </a:lnTo>
                <a:lnTo>
                  <a:pt x="30176" y="17322"/>
                </a:lnTo>
                <a:lnTo>
                  <a:pt x="27798" y="21073"/>
                </a:lnTo>
                <a:lnTo>
                  <a:pt x="25419" y="24526"/>
                </a:lnTo>
                <a:lnTo>
                  <a:pt x="23040" y="27780"/>
                </a:lnTo>
                <a:lnTo>
                  <a:pt x="21453" y="31855"/>
                </a:lnTo>
                <a:lnTo>
                  <a:pt x="20396" y="36477"/>
                </a:lnTo>
                <a:lnTo>
                  <a:pt x="19691" y="41463"/>
                </a:lnTo>
                <a:lnTo>
                  <a:pt x="17633" y="48597"/>
                </a:lnTo>
                <a:lnTo>
                  <a:pt x="14674" y="57163"/>
                </a:lnTo>
                <a:lnTo>
                  <a:pt x="11113" y="66683"/>
                </a:lnTo>
                <a:lnTo>
                  <a:pt x="8740" y="74936"/>
                </a:lnTo>
                <a:lnTo>
                  <a:pt x="7157" y="82342"/>
                </a:lnTo>
                <a:lnTo>
                  <a:pt x="6102" y="89185"/>
                </a:lnTo>
                <a:lnTo>
                  <a:pt x="5399" y="95651"/>
                </a:lnTo>
                <a:lnTo>
                  <a:pt x="4930" y="101868"/>
                </a:lnTo>
                <a:lnTo>
                  <a:pt x="4618" y="107916"/>
                </a:lnTo>
                <a:lnTo>
                  <a:pt x="3616" y="113854"/>
                </a:lnTo>
                <a:lnTo>
                  <a:pt x="2154" y="119718"/>
                </a:lnTo>
                <a:lnTo>
                  <a:pt x="386" y="125532"/>
                </a:lnTo>
                <a:lnTo>
                  <a:pt x="0" y="131313"/>
                </a:lnTo>
                <a:lnTo>
                  <a:pt x="537" y="137072"/>
                </a:lnTo>
                <a:lnTo>
                  <a:pt x="1689" y="142816"/>
                </a:lnTo>
                <a:lnTo>
                  <a:pt x="2457" y="147598"/>
                </a:lnTo>
                <a:lnTo>
                  <a:pt x="2969" y="151739"/>
                </a:lnTo>
                <a:lnTo>
                  <a:pt x="3310" y="155451"/>
                </a:lnTo>
                <a:lnTo>
                  <a:pt x="4331" y="159832"/>
                </a:lnTo>
                <a:lnTo>
                  <a:pt x="5806" y="164657"/>
                </a:lnTo>
                <a:lnTo>
                  <a:pt x="7583" y="169779"/>
                </a:lnTo>
                <a:lnTo>
                  <a:pt x="9561" y="174146"/>
                </a:lnTo>
                <a:lnTo>
                  <a:pt x="11674" y="178010"/>
                </a:lnTo>
                <a:lnTo>
                  <a:pt x="13876" y="181538"/>
                </a:lnTo>
                <a:lnTo>
                  <a:pt x="16138" y="183890"/>
                </a:lnTo>
                <a:lnTo>
                  <a:pt x="18439" y="185459"/>
                </a:lnTo>
                <a:lnTo>
                  <a:pt x="20768" y="186504"/>
                </a:lnTo>
                <a:lnTo>
                  <a:pt x="23907" y="187201"/>
                </a:lnTo>
                <a:lnTo>
                  <a:pt x="27588" y="187666"/>
                </a:lnTo>
                <a:lnTo>
                  <a:pt x="31629" y="187975"/>
                </a:lnTo>
                <a:lnTo>
                  <a:pt x="35911" y="188182"/>
                </a:lnTo>
                <a:lnTo>
                  <a:pt x="44901" y="188411"/>
                </a:lnTo>
                <a:lnTo>
                  <a:pt x="49521" y="187520"/>
                </a:lnTo>
                <a:lnTo>
                  <a:pt x="54189" y="185973"/>
                </a:lnTo>
                <a:lnTo>
                  <a:pt x="76879" y="176647"/>
                </a:lnTo>
                <a:lnTo>
                  <a:pt x="82746" y="173962"/>
                </a:lnTo>
                <a:lnTo>
                  <a:pt x="88245" y="171220"/>
                </a:lnTo>
                <a:lnTo>
                  <a:pt x="93498" y="168439"/>
                </a:lnTo>
                <a:lnTo>
                  <a:pt x="99382" y="164680"/>
                </a:lnTo>
                <a:lnTo>
                  <a:pt x="105685" y="160269"/>
                </a:lnTo>
                <a:lnTo>
                  <a:pt x="119039" y="150288"/>
                </a:lnTo>
                <a:lnTo>
                  <a:pt x="132912" y="139502"/>
                </a:lnTo>
                <a:lnTo>
                  <a:pt x="138358" y="133959"/>
                </a:lnTo>
                <a:lnTo>
                  <a:pt x="142782" y="128358"/>
                </a:lnTo>
                <a:lnTo>
                  <a:pt x="146525" y="122719"/>
                </a:lnTo>
                <a:lnTo>
                  <a:pt x="150608" y="117055"/>
                </a:lnTo>
                <a:lnTo>
                  <a:pt x="154918" y="111375"/>
                </a:lnTo>
                <a:lnTo>
                  <a:pt x="159378" y="105682"/>
                </a:lnTo>
                <a:lnTo>
                  <a:pt x="163145" y="99982"/>
                </a:lnTo>
                <a:lnTo>
                  <a:pt x="166451" y="94277"/>
                </a:lnTo>
                <a:lnTo>
                  <a:pt x="169448" y="88569"/>
                </a:lnTo>
                <a:lnTo>
                  <a:pt x="171446" y="83811"/>
                </a:lnTo>
                <a:lnTo>
                  <a:pt x="172778" y="79687"/>
                </a:lnTo>
                <a:lnTo>
                  <a:pt x="173667" y="75984"/>
                </a:lnTo>
                <a:lnTo>
                  <a:pt x="174259" y="71611"/>
                </a:lnTo>
                <a:lnTo>
                  <a:pt x="174653" y="66791"/>
                </a:lnTo>
                <a:lnTo>
                  <a:pt x="175092" y="57307"/>
                </a:lnTo>
                <a:lnTo>
                  <a:pt x="175287" y="49917"/>
                </a:lnTo>
                <a:lnTo>
                  <a:pt x="173751" y="46613"/>
                </a:lnTo>
                <a:lnTo>
                  <a:pt x="171140" y="43458"/>
                </a:lnTo>
                <a:lnTo>
                  <a:pt x="167812" y="40402"/>
                </a:lnTo>
                <a:lnTo>
                  <a:pt x="164799" y="37412"/>
                </a:lnTo>
                <a:lnTo>
                  <a:pt x="159335" y="31550"/>
                </a:lnTo>
                <a:lnTo>
                  <a:pt x="155179" y="28653"/>
                </a:lnTo>
                <a:lnTo>
                  <a:pt x="150028" y="25770"/>
                </a:lnTo>
                <a:lnTo>
                  <a:pt x="144212" y="22895"/>
                </a:lnTo>
                <a:lnTo>
                  <a:pt x="138747" y="20026"/>
                </a:lnTo>
                <a:lnTo>
                  <a:pt x="128442" y="14298"/>
                </a:lnTo>
                <a:lnTo>
                  <a:pt x="122677" y="12389"/>
                </a:lnTo>
                <a:lnTo>
                  <a:pt x="116453" y="11117"/>
                </a:lnTo>
                <a:lnTo>
                  <a:pt x="109923" y="10269"/>
                </a:lnTo>
                <a:lnTo>
                  <a:pt x="103188" y="8751"/>
                </a:lnTo>
                <a:lnTo>
                  <a:pt x="96317" y="6786"/>
                </a:lnTo>
                <a:lnTo>
                  <a:pt x="89355" y="4524"/>
                </a:lnTo>
                <a:lnTo>
                  <a:pt x="83919" y="3016"/>
                </a:lnTo>
                <a:lnTo>
                  <a:pt x="79502" y="2011"/>
                </a:lnTo>
                <a:lnTo>
                  <a:pt x="75764" y="1340"/>
                </a:lnTo>
                <a:lnTo>
                  <a:pt x="71684" y="893"/>
                </a:lnTo>
                <a:lnTo>
                  <a:pt x="67376" y="596"/>
                </a:lnTo>
                <a:lnTo>
                  <a:pt x="59151" y="264"/>
                </a:lnTo>
                <a:lnTo>
                  <a:pt x="4685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6" name="SMARTInkAnnotation373"/>
          <p:cNvSpPr/>
          <p:nvPr/>
        </p:nvSpPr>
        <p:spPr>
          <a:xfrm>
            <a:off x="1957805" y="2666400"/>
            <a:ext cx="221039" cy="265396"/>
          </a:xfrm>
          <a:custGeom>
            <a:avLst/>
            <a:gdLst/>
            <a:ahLst/>
            <a:cxnLst/>
            <a:rect l="0" t="0" r="0" b="0"/>
            <a:pathLst>
              <a:path w="221039" h="265396">
                <a:moveTo>
                  <a:pt x="171032" y="8219"/>
                </a:moveTo>
                <a:lnTo>
                  <a:pt x="167240" y="8219"/>
                </a:lnTo>
                <a:lnTo>
                  <a:pt x="165329" y="7267"/>
                </a:lnTo>
                <a:lnTo>
                  <a:pt x="158847" y="2328"/>
                </a:lnTo>
                <a:lnTo>
                  <a:pt x="154239" y="839"/>
                </a:lnTo>
                <a:lnTo>
                  <a:pt x="149546" y="177"/>
                </a:lnTo>
                <a:lnTo>
                  <a:pt x="147183" y="0"/>
                </a:lnTo>
                <a:lnTo>
                  <a:pt x="140324" y="2344"/>
                </a:lnTo>
                <a:lnTo>
                  <a:pt x="136272" y="4302"/>
                </a:lnTo>
                <a:lnTo>
                  <a:pt x="131190" y="5608"/>
                </a:lnTo>
                <a:lnTo>
                  <a:pt x="125421" y="6479"/>
                </a:lnTo>
                <a:lnTo>
                  <a:pt x="119193" y="7059"/>
                </a:lnTo>
                <a:lnTo>
                  <a:pt x="113454" y="8398"/>
                </a:lnTo>
                <a:lnTo>
                  <a:pt x="108040" y="10244"/>
                </a:lnTo>
                <a:lnTo>
                  <a:pt x="102844" y="12426"/>
                </a:lnTo>
                <a:lnTo>
                  <a:pt x="96998" y="13882"/>
                </a:lnTo>
                <a:lnTo>
                  <a:pt x="90720" y="14852"/>
                </a:lnTo>
                <a:lnTo>
                  <a:pt x="84153" y="15499"/>
                </a:lnTo>
                <a:lnTo>
                  <a:pt x="78188" y="16882"/>
                </a:lnTo>
                <a:lnTo>
                  <a:pt x="72623" y="18757"/>
                </a:lnTo>
                <a:lnTo>
                  <a:pt x="67327" y="20960"/>
                </a:lnTo>
                <a:lnTo>
                  <a:pt x="62207" y="23381"/>
                </a:lnTo>
                <a:lnTo>
                  <a:pt x="57207" y="25947"/>
                </a:lnTo>
                <a:lnTo>
                  <a:pt x="52286" y="28611"/>
                </a:lnTo>
                <a:lnTo>
                  <a:pt x="48212" y="31339"/>
                </a:lnTo>
                <a:lnTo>
                  <a:pt x="41568" y="36910"/>
                </a:lnTo>
                <a:lnTo>
                  <a:pt x="35970" y="45101"/>
                </a:lnTo>
                <a:lnTo>
                  <a:pt x="33365" y="49952"/>
                </a:lnTo>
                <a:lnTo>
                  <a:pt x="28355" y="57882"/>
                </a:lnTo>
                <a:lnTo>
                  <a:pt x="23483" y="65534"/>
                </a:lnTo>
                <a:lnTo>
                  <a:pt x="21072" y="70242"/>
                </a:lnTo>
                <a:lnTo>
                  <a:pt x="18671" y="75285"/>
                </a:lnTo>
                <a:lnTo>
                  <a:pt x="13887" y="85969"/>
                </a:lnTo>
                <a:lnTo>
                  <a:pt x="11500" y="91485"/>
                </a:lnTo>
                <a:lnTo>
                  <a:pt x="9115" y="96115"/>
                </a:lnTo>
                <a:lnTo>
                  <a:pt x="4348" y="103799"/>
                </a:lnTo>
                <a:lnTo>
                  <a:pt x="1700" y="110390"/>
                </a:lnTo>
                <a:lnTo>
                  <a:pt x="523" y="117446"/>
                </a:lnTo>
                <a:lnTo>
                  <a:pt x="210" y="121994"/>
                </a:lnTo>
                <a:lnTo>
                  <a:pt x="0" y="126932"/>
                </a:lnTo>
                <a:lnTo>
                  <a:pt x="655" y="130224"/>
                </a:lnTo>
                <a:lnTo>
                  <a:pt x="1885" y="132418"/>
                </a:lnTo>
                <a:lnTo>
                  <a:pt x="7408" y="138047"/>
                </a:lnTo>
                <a:lnTo>
                  <a:pt x="9562" y="140491"/>
                </a:lnTo>
                <a:lnTo>
                  <a:pt x="11791" y="142121"/>
                </a:lnTo>
                <a:lnTo>
                  <a:pt x="16385" y="143931"/>
                </a:lnTo>
                <a:lnTo>
                  <a:pt x="21073" y="144736"/>
                </a:lnTo>
                <a:lnTo>
                  <a:pt x="26596" y="145094"/>
                </a:lnTo>
                <a:lnTo>
                  <a:pt x="34342" y="145252"/>
                </a:lnTo>
                <a:lnTo>
                  <a:pt x="38631" y="144342"/>
                </a:lnTo>
                <a:lnTo>
                  <a:pt x="43077" y="142783"/>
                </a:lnTo>
                <a:lnTo>
                  <a:pt x="47629" y="140791"/>
                </a:lnTo>
                <a:lnTo>
                  <a:pt x="52251" y="138510"/>
                </a:lnTo>
                <a:lnTo>
                  <a:pt x="56919" y="136038"/>
                </a:lnTo>
                <a:lnTo>
                  <a:pt x="66341" y="130750"/>
                </a:lnTo>
                <a:lnTo>
                  <a:pt x="90081" y="116760"/>
                </a:lnTo>
                <a:lnTo>
                  <a:pt x="94839" y="112965"/>
                </a:lnTo>
                <a:lnTo>
                  <a:pt x="99600" y="108530"/>
                </a:lnTo>
                <a:lnTo>
                  <a:pt x="104360" y="103668"/>
                </a:lnTo>
                <a:lnTo>
                  <a:pt x="108328" y="98522"/>
                </a:lnTo>
                <a:lnTo>
                  <a:pt x="111767" y="93186"/>
                </a:lnTo>
                <a:lnTo>
                  <a:pt x="114853" y="87724"/>
                </a:lnTo>
                <a:lnTo>
                  <a:pt x="118498" y="83130"/>
                </a:lnTo>
                <a:lnTo>
                  <a:pt x="122516" y="79115"/>
                </a:lnTo>
                <a:lnTo>
                  <a:pt x="126782" y="75485"/>
                </a:lnTo>
                <a:lnTo>
                  <a:pt x="133638" y="68913"/>
                </a:lnTo>
                <a:lnTo>
                  <a:pt x="136578" y="65827"/>
                </a:lnTo>
                <a:lnTo>
                  <a:pt x="138538" y="62817"/>
                </a:lnTo>
                <a:lnTo>
                  <a:pt x="142883" y="52125"/>
                </a:lnTo>
                <a:lnTo>
                  <a:pt x="145916" y="46062"/>
                </a:lnTo>
                <a:lnTo>
                  <a:pt x="156111" y="26576"/>
                </a:lnTo>
                <a:lnTo>
                  <a:pt x="156322" y="27125"/>
                </a:lnTo>
                <a:lnTo>
                  <a:pt x="156557" y="30274"/>
                </a:lnTo>
                <a:lnTo>
                  <a:pt x="155826" y="32448"/>
                </a:lnTo>
                <a:lnTo>
                  <a:pt x="152897" y="37403"/>
                </a:lnTo>
                <a:lnTo>
                  <a:pt x="152592" y="39105"/>
                </a:lnTo>
                <a:lnTo>
                  <a:pt x="153182" y="40240"/>
                </a:lnTo>
                <a:lnTo>
                  <a:pt x="154370" y="40996"/>
                </a:lnTo>
                <a:lnTo>
                  <a:pt x="155161" y="43406"/>
                </a:lnTo>
                <a:lnTo>
                  <a:pt x="156041" y="51163"/>
                </a:lnTo>
                <a:lnTo>
                  <a:pt x="156432" y="58421"/>
                </a:lnTo>
                <a:lnTo>
                  <a:pt x="156536" y="61690"/>
                </a:lnTo>
                <a:lnTo>
                  <a:pt x="158193" y="65774"/>
                </a:lnTo>
                <a:lnTo>
                  <a:pt x="160885" y="70401"/>
                </a:lnTo>
                <a:lnTo>
                  <a:pt x="164267" y="75392"/>
                </a:lnTo>
                <a:lnTo>
                  <a:pt x="167316" y="80624"/>
                </a:lnTo>
                <a:lnTo>
                  <a:pt x="170143" y="86016"/>
                </a:lnTo>
                <a:lnTo>
                  <a:pt x="172820" y="91517"/>
                </a:lnTo>
                <a:lnTo>
                  <a:pt x="175399" y="97088"/>
                </a:lnTo>
                <a:lnTo>
                  <a:pt x="180381" y="108359"/>
                </a:lnTo>
                <a:lnTo>
                  <a:pt x="182027" y="114032"/>
                </a:lnTo>
                <a:lnTo>
                  <a:pt x="183125" y="119719"/>
                </a:lnTo>
                <a:lnTo>
                  <a:pt x="183856" y="125415"/>
                </a:lnTo>
                <a:lnTo>
                  <a:pt x="185138" y="132070"/>
                </a:lnTo>
                <a:lnTo>
                  <a:pt x="186786" y="139364"/>
                </a:lnTo>
                <a:lnTo>
                  <a:pt x="188679" y="147084"/>
                </a:lnTo>
                <a:lnTo>
                  <a:pt x="190734" y="154136"/>
                </a:lnTo>
                <a:lnTo>
                  <a:pt x="192898" y="160742"/>
                </a:lnTo>
                <a:lnTo>
                  <a:pt x="195134" y="167051"/>
                </a:lnTo>
                <a:lnTo>
                  <a:pt x="199736" y="179142"/>
                </a:lnTo>
                <a:lnTo>
                  <a:pt x="202074" y="185033"/>
                </a:lnTo>
                <a:lnTo>
                  <a:pt x="203633" y="190865"/>
                </a:lnTo>
                <a:lnTo>
                  <a:pt x="204672" y="196658"/>
                </a:lnTo>
                <a:lnTo>
                  <a:pt x="205365" y="202426"/>
                </a:lnTo>
                <a:lnTo>
                  <a:pt x="205827" y="208175"/>
                </a:lnTo>
                <a:lnTo>
                  <a:pt x="206135" y="213913"/>
                </a:lnTo>
                <a:lnTo>
                  <a:pt x="206340" y="219644"/>
                </a:lnTo>
                <a:lnTo>
                  <a:pt x="206568" y="231091"/>
                </a:lnTo>
                <a:lnTo>
                  <a:pt x="206715" y="249411"/>
                </a:lnTo>
                <a:lnTo>
                  <a:pt x="207520" y="251882"/>
                </a:lnTo>
                <a:lnTo>
                  <a:pt x="208852" y="253529"/>
                </a:lnTo>
                <a:lnTo>
                  <a:pt x="212447" y="256311"/>
                </a:lnTo>
                <a:lnTo>
                  <a:pt x="219106" y="263319"/>
                </a:lnTo>
                <a:lnTo>
                  <a:pt x="221038" y="2653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7" name="SMARTInkAnnotation374"/>
          <p:cNvSpPr/>
          <p:nvPr/>
        </p:nvSpPr>
        <p:spPr>
          <a:xfrm>
            <a:off x="2260776" y="2743200"/>
            <a:ext cx="139525" cy="8573"/>
          </a:xfrm>
          <a:custGeom>
            <a:avLst/>
            <a:gdLst/>
            <a:ahLst/>
            <a:cxnLst/>
            <a:rect l="0" t="0" r="0" b="0"/>
            <a:pathLst>
              <a:path w="139525" h="8573">
                <a:moveTo>
                  <a:pt x="3792" y="8572"/>
                </a:moveTo>
                <a:lnTo>
                  <a:pt x="0" y="8572"/>
                </a:lnTo>
                <a:lnTo>
                  <a:pt x="14227" y="8572"/>
                </a:lnTo>
                <a:lnTo>
                  <a:pt x="17099" y="7620"/>
                </a:lnTo>
                <a:lnTo>
                  <a:pt x="20601" y="6032"/>
                </a:lnTo>
                <a:lnTo>
                  <a:pt x="24523" y="4021"/>
                </a:lnTo>
                <a:lnTo>
                  <a:pt x="28725" y="2681"/>
                </a:lnTo>
                <a:lnTo>
                  <a:pt x="33114" y="1787"/>
                </a:lnTo>
                <a:lnTo>
                  <a:pt x="37628" y="1191"/>
                </a:lnTo>
                <a:lnTo>
                  <a:pt x="42225" y="794"/>
                </a:lnTo>
                <a:lnTo>
                  <a:pt x="46876" y="529"/>
                </a:lnTo>
                <a:lnTo>
                  <a:pt x="56278" y="235"/>
                </a:lnTo>
                <a:lnTo>
                  <a:pt x="13952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8" name="SMARTInkAnnotation375"/>
          <p:cNvSpPr/>
          <p:nvPr/>
        </p:nvSpPr>
        <p:spPr>
          <a:xfrm>
            <a:off x="4171950" y="2674620"/>
            <a:ext cx="214313" cy="60008"/>
          </a:xfrm>
          <a:custGeom>
            <a:avLst/>
            <a:gdLst/>
            <a:ahLst/>
            <a:cxnLst/>
            <a:rect l="0" t="0" r="0" b="0"/>
            <a:pathLst>
              <a:path w="214313" h="60008">
                <a:moveTo>
                  <a:pt x="0" y="60007"/>
                </a:moveTo>
                <a:lnTo>
                  <a:pt x="0" y="55456"/>
                </a:lnTo>
                <a:lnTo>
                  <a:pt x="794" y="54116"/>
                </a:lnTo>
                <a:lnTo>
                  <a:pt x="2116" y="53222"/>
                </a:lnTo>
                <a:lnTo>
                  <a:pt x="6849" y="51539"/>
                </a:lnTo>
                <a:lnTo>
                  <a:pt x="14640" y="51466"/>
                </a:lnTo>
                <a:lnTo>
                  <a:pt x="17698" y="50503"/>
                </a:lnTo>
                <a:lnTo>
                  <a:pt x="20530" y="48908"/>
                </a:lnTo>
                <a:lnTo>
                  <a:pt x="23212" y="46893"/>
                </a:lnTo>
                <a:lnTo>
                  <a:pt x="26587" y="45550"/>
                </a:lnTo>
                <a:lnTo>
                  <a:pt x="30424" y="44654"/>
                </a:lnTo>
                <a:lnTo>
                  <a:pt x="34570" y="44057"/>
                </a:lnTo>
                <a:lnTo>
                  <a:pt x="38922" y="43659"/>
                </a:lnTo>
                <a:lnTo>
                  <a:pt x="43410" y="43393"/>
                </a:lnTo>
                <a:lnTo>
                  <a:pt x="47990" y="43216"/>
                </a:lnTo>
                <a:lnTo>
                  <a:pt x="53424" y="42146"/>
                </a:lnTo>
                <a:lnTo>
                  <a:pt x="59428" y="40479"/>
                </a:lnTo>
                <a:lnTo>
                  <a:pt x="65813" y="38416"/>
                </a:lnTo>
                <a:lnTo>
                  <a:pt x="71656" y="37041"/>
                </a:lnTo>
                <a:lnTo>
                  <a:pt x="77139" y="36124"/>
                </a:lnTo>
                <a:lnTo>
                  <a:pt x="82383" y="35513"/>
                </a:lnTo>
                <a:lnTo>
                  <a:pt x="88259" y="34153"/>
                </a:lnTo>
                <a:lnTo>
                  <a:pt x="94558" y="32293"/>
                </a:lnTo>
                <a:lnTo>
                  <a:pt x="101138" y="30101"/>
                </a:lnTo>
                <a:lnTo>
                  <a:pt x="107114" y="28640"/>
                </a:lnTo>
                <a:lnTo>
                  <a:pt x="112684" y="27666"/>
                </a:lnTo>
                <a:lnTo>
                  <a:pt x="117985" y="27016"/>
                </a:lnTo>
                <a:lnTo>
                  <a:pt x="123106" y="25631"/>
                </a:lnTo>
                <a:lnTo>
                  <a:pt x="128108" y="23754"/>
                </a:lnTo>
                <a:lnTo>
                  <a:pt x="133031" y="21551"/>
                </a:lnTo>
                <a:lnTo>
                  <a:pt x="137900" y="20082"/>
                </a:lnTo>
                <a:lnTo>
                  <a:pt x="142733" y="19103"/>
                </a:lnTo>
                <a:lnTo>
                  <a:pt x="147543" y="18450"/>
                </a:lnTo>
                <a:lnTo>
                  <a:pt x="152337" y="17062"/>
                </a:lnTo>
                <a:lnTo>
                  <a:pt x="157120" y="15185"/>
                </a:lnTo>
                <a:lnTo>
                  <a:pt x="161897" y="12981"/>
                </a:lnTo>
                <a:lnTo>
                  <a:pt x="165875" y="11511"/>
                </a:lnTo>
                <a:lnTo>
                  <a:pt x="172412" y="9878"/>
                </a:lnTo>
                <a:lnTo>
                  <a:pt x="176060" y="9443"/>
                </a:lnTo>
                <a:lnTo>
                  <a:pt x="180079" y="9153"/>
                </a:lnTo>
                <a:lnTo>
                  <a:pt x="184346" y="8959"/>
                </a:lnTo>
                <a:lnTo>
                  <a:pt x="188779" y="7878"/>
                </a:lnTo>
                <a:lnTo>
                  <a:pt x="193321" y="6204"/>
                </a:lnTo>
                <a:lnTo>
                  <a:pt x="197937" y="4136"/>
                </a:lnTo>
                <a:lnTo>
                  <a:pt x="201808" y="2757"/>
                </a:lnTo>
                <a:lnTo>
                  <a:pt x="208226" y="1225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9" name="SMARTInkAnnotation376"/>
          <p:cNvSpPr/>
          <p:nvPr/>
        </p:nvSpPr>
        <p:spPr>
          <a:xfrm>
            <a:off x="4786312" y="2537503"/>
            <a:ext cx="199793" cy="197125"/>
          </a:xfrm>
          <a:custGeom>
            <a:avLst/>
            <a:gdLst/>
            <a:ahLst/>
            <a:cxnLst/>
            <a:rect l="0" t="0" r="0" b="0"/>
            <a:pathLst>
              <a:path w="199793" h="197125">
                <a:moveTo>
                  <a:pt x="0" y="34247"/>
                </a:moveTo>
                <a:lnTo>
                  <a:pt x="16792" y="34247"/>
                </a:lnTo>
                <a:lnTo>
                  <a:pt x="19133" y="33294"/>
                </a:lnTo>
                <a:lnTo>
                  <a:pt x="23850" y="29696"/>
                </a:lnTo>
                <a:lnTo>
                  <a:pt x="27012" y="27403"/>
                </a:lnTo>
                <a:lnTo>
                  <a:pt x="30708" y="24921"/>
                </a:lnTo>
                <a:lnTo>
                  <a:pt x="34760" y="22315"/>
                </a:lnTo>
                <a:lnTo>
                  <a:pt x="39842" y="19625"/>
                </a:lnTo>
                <a:lnTo>
                  <a:pt x="45611" y="16879"/>
                </a:lnTo>
                <a:lnTo>
                  <a:pt x="58372" y="11287"/>
                </a:lnTo>
                <a:lnTo>
                  <a:pt x="71980" y="5628"/>
                </a:lnTo>
                <a:lnTo>
                  <a:pt x="79737" y="3737"/>
                </a:lnTo>
                <a:lnTo>
                  <a:pt x="88083" y="2477"/>
                </a:lnTo>
                <a:lnTo>
                  <a:pt x="96822" y="1637"/>
                </a:lnTo>
                <a:lnTo>
                  <a:pt x="105030" y="1077"/>
                </a:lnTo>
                <a:lnTo>
                  <a:pt x="120499" y="454"/>
                </a:lnTo>
                <a:lnTo>
                  <a:pt x="149832" y="55"/>
                </a:lnTo>
                <a:lnTo>
                  <a:pt x="164224" y="0"/>
                </a:lnTo>
                <a:lnTo>
                  <a:pt x="169808" y="938"/>
                </a:lnTo>
                <a:lnTo>
                  <a:pt x="174324" y="2516"/>
                </a:lnTo>
                <a:lnTo>
                  <a:pt x="178129" y="4520"/>
                </a:lnTo>
                <a:lnTo>
                  <a:pt x="186589" y="9288"/>
                </a:lnTo>
                <a:lnTo>
                  <a:pt x="191068" y="11892"/>
                </a:lnTo>
                <a:lnTo>
                  <a:pt x="194053" y="15534"/>
                </a:lnTo>
                <a:lnTo>
                  <a:pt x="196045" y="19866"/>
                </a:lnTo>
                <a:lnTo>
                  <a:pt x="197372" y="24660"/>
                </a:lnTo>
                <a:lnTo>
                  <a:pt x="198256" y="28808"/>
                </a:lnTo>
                <a:lnTo>
                  <a:pt x="198846" y="32526"/>
                </a:lnTo>
                <a:lnTo>
                  <a:pt x="199239" y="35957"/>
                </a:lnTo>
                <a:lnTo>
                  <a:pt x="199502" y="41102"/>
                </a:lnTo>
                <a:lnTo>
                  <a:pt x="199792" y="54438"/>
                </a:lnTo>
                <a:lnTo>
                  <a:pt x="199076" y="61043"/>
                </a:lnTo>
                <a:lnTo>
                  <a:pt x="197805" y="67351"/>
                </a:lnTo>
                <a:lnTo>
                  <a:pt x="196164" y="73461"/>
                </a:lnTo>
                <a:lnTo>
                  <a:pt x="193483" y="79439"/>
                </a:lnTo>
                <a:lnTo>
                  <a:pt x="190107" y="85330"/>
                </a:lnTo>
                <a:lnTo>
                  <a:pt x="186270" y="91162"/>
                </a:lnTo>
                <a:lnTo>
                  <a:pt x="182917" y="96955"/>
                </a:lnTo>
                <a:lnTo>
                  <a:pt x="179889" y="102723"/>
                </a:lnTo>
                <a:lnTo>
                  <a:pt x="177076" y="108472"/>
                </a:lnTo>
                <a:lnTo>
                  <a:pt x="173613" y="114210"/>
                </a:lnTo>
                <a:lnTo>
                  <a:pt x="169718" y="119941"/>
                </a:lnTo>
                <a:lnTo>
                  <a:pt x="165533" y="125666"/>
                </a:lnTo>
                <a:lnTo>
                  <a:pt x="160362" y="131388"/>
                </a:lnTo>
                <a:lnTo>
                  <a:pt x="154533" y="137107"/>
                </a:lnTo>
                <a:lnTo>
                  <a:pt x="148266" y="142825"/>
                </a:lnTo>
                <a:lnTo>
                  <a:pt x="142501" y="148543"/>
                </a:lnTo>
                <a:lnTo>
                  <a:pt x="137069" y="154259"/>
                </a:lnTo>
                <a:lnTo>
                  <a:pt x="131861" y="159975"/>
                </a:lnTo>
                <a:lnTo>
                  <a:pt x="126801" y="164738"/>
                </a:lnTo>
                <a:lnTo>
                  <a:pt x="121841" y="168866"/>
                </a:lnTo>
                <a:lnTo>
                  <a:pt x="116946" y="172570"/>
                </a:lnTo>
                <a:lnTo>
                  <a:pt x="111302" y="175992"/>
                </a:lnTo>
                <a:lnTo>
                  <a:pt x="105157" y="179226"/>
                </a:lnTo>
                <a:lnTo>
                  <a:pt x="98680" y="182335"/>
                </a:lnTo>
                <a:lnTo>
                  <a:pt x="92775" y="185360"/>
                </a:lnTo>
                <a:lnTo>
                  <a:pt x="81979" y="191260"/>
                </a:lnTo>
                <a:lnTo>
                  <a:pt x="76878" y="193215"/>
                </a:lnTo>
                <a:lnTo>
                  <a:pt x="71889" y="194518"/>
                </a:lnTo>
                <a:lnTo>
                  <a:pt x="66976" y="195387"/>
                </a:lnTo>
                <a:lnTo>
                  <a:pt x="62113" y="195966"/>
                </a:lnTo>
                <a:lnTo>
                  <a:pt x="57284" y="196352"/>
                </a:lnTo>
                <a:lnTo>
                  <a:pt x="48478" y="196781"/>
                </a:lnTo>
                <a:lnTo>
                  <a:pt x="41919" y="196971"/>
                </a:lnTo>
                <a:lnTo>
                  <a:pt x="38265" y="196070"/>
                </a:lnTo>
                <a:lnTo>
                  <a:pt x="34241" y="194516"/>
                </a:lnTo>
                <a:lnTo>
                  <a:pt x="29971" y="192528"/>
                </a:lnTo>
                <a:lnTo>
                  <a:pt x="26331" y="190250"/>
                </a:lnTo>
                <a:lnTo>
                  <a:pt x="20170" y="185179"/>
                </a:lnTo>
                <a:lnTo>
                  <a:pt x="14785" y="182290"/>
                </a:lnTo>
                <a:lnTo>
                  <a:pt x="12239" y="181520"/>
                </a:lnTo>
                <a:lnTo>
                  <a:pt x="10540" y="180054"/>
                </a:lnTo>
                <a:lnTo>
                  <a:pt x="9408" y="178124"/>
                </a:lnTo>
                <a:lnTo>
                  <a:pt x="7357" y="172487"/>
                </a:lnTo>
                <a:lnTo>
                  <a:pt x="3799" y="163632"/>
                </a:lnTo>
                <a:lnTo>
                  <a:pt x="3327" y="159556"/>
                </a:lnTo>
                <a:lnTo>
                  <a:pt x="3805" y="155886"/>
                </a:lnTo>
                <a:lnTo>
                  <a:pt x="4918" y="152487"/>
                </a:lnTo>
                <a:lnTo>
                  <a:pt x="5660" y="149269"/>
                </a:lnTo>
                <a:lnTo>
                  <a:pt x="6485" y="143153"/>
                </a:lnTo>
                <a:lnTo>
                  <a:pt x="7498" y="140188"/>
                </a:lnTo>
                <a:lnTo>
                  <a:pt x="10741" y="134354"/>
                </a:lnTo>
                <a:lnTo>
                  <a:pt x="12717" y="132417"/>
                </a:lnTo>
                <a:lnTo>
                  <a:pt x="14828" y="131126"/>
                </a:lnTo>
                <a:lnTo>
                  <a:pt x="17029" y="130265"/>
                </a:lnTo>
                <a:lnTo>
                  <a:pt x="21592" y="126769"/>
                </a:lnTo>
                <a:lnTo>
                  <a:pt x="23919" y="124503"/>
                </a:lnTo>
                <a:lnTo>
                  <a:pt x="27059" y="122993"/>
                </a:lnTo>
                <a:lnTo>
                  <a:pt x="30739" y="121986"/>
                </a:lnTo>
                <a:lnTo>
                  <a:pt x="34781" y="121314"/>
                </a:lnTo>
                <a:lnTo>
                  <a:pt x="39062" y="121819"/>
                </a:lnTo>
                <a:lnTo>
                  <a:pt x="43504" y="123108"/>
                </a:lnTo>
                <a:lnTo>
                  <a:pt x="48052" y="124920"/>
                </a:lnTo>
                <a:lnTo>
                  <a:pt x="51879" y="126128"/>
                </a:lnTo>
                <a:lnTo>
                  <a:pt x="55224" y="126934"/>
                </a:lnTo>
                <a:lnTo>
                  <a:pt x="58247" y="127470"/>
                </a:lnTo>
                <a:lnTo>
                  <a:pt x="61056" y="128781"/>
                </a:lnTo>
                <a:lnTo>
                  <a:pt x="66295" y="132777"/>
                </a:lnTo>
                <a:lnTo>
                  <a:pt x="69597" y="135176"/>
                </a:lnTo>
                <a:lnTo>
                  <a:pt x="73386" y="137728"/>
                </a:lnTo>
                <a:lnTo>
                  <a:pt x="81828" y="143103"/>
                </a:lnTo>
                <a:lnTo>
                  <a:pt x="90872" y="148667"/>
                </a:lnTo>
                <a:lnTo>
                  <a:pt x="98682" y="154342"/>
                </a:lnTo>
                <a:lnTo>
                  <a:pt x="120059" y="170807"/>
                </a:lnTo>
                <a:lnTo>
                  <a:pt x="128458" y="177674"/>
                </a:lnTo>
                <a:lnTo>
                  <a:pt x="134851" y="183205"/>
                </a:lnTo>
                <a:lnTo>
                  <a:pt x="139907" y="187845"/>
                </a:lnTo>
                <a:lnTo>
                  <a:pt x="144865" y="190938"/>
                </a:lnTo>
                <a:lnTo>
                  <a:pt x="149758" y="193000"/>
                </a:lnTo>
                <a:lnTo>
                  <a:pt x="154608" y="194375"/>
                </a:lnTo>
                <a:lnTo>
                  <a:pt x="159428" y="195291"/>
                </a:lnTo>
                <a:lnTo>
                  <a:pt x="164230" y="195902"/>
                </a:lnTo>
                <a:lnTo>
                  <a:pt x="178594" y="19712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0" name="SMARTInkAnnotation377"/>
          <p:cNvSpPr/>
          <p:nvPr/>
        </p:nvSpPr>
        <p:spPr>
          <a:xfrm>
            <a:off x="5093501" y="2520346"/>
            <a:ext cx="157156" cy="111402"/>
          </a:xfrm>
          <a:custGeom>
            <a:avLst/>
            <a:gdLst/>
            <a:ahLst/>
            <a:cxnLst/>
            <a:rect l="0" t="0" r="0" b="0"/>
            <a:pathLst>
              <a:path w="157156" h="111402">
                <a:moveTo>
                  <a:pt x="21424" y="8541"/>
                </a:moveTo>
                <a:lnTo>
                  <a:pt x="21424" y="0"/>
                </a:lnTo>
                <a:lnTo>
                  <a:pt x="21424" y="12740"/>
                </a:lnTo>
                <a:lnTo>
                  <a:pt x="20630" y="15150"/>
                </a:lnTo>
                <a:lnTo>
                  <a:pt x="19307" y="17710"/>
                </a:lnTo>
                <a:lnTo>
                  <a:pt x="17631" y="20369"/>
                </a:lnTo>
                <a:lnTo>
                  <a:pt x="16514" y="23094"/>
                </a:lnTo>
                <a:lnTo>
                  <a:pt x="15769" y="25863"/>
                </a:lnTo>
                <a:lnTo>
                  <a:pt x="15273" y="28661"/>
                </a:lnTo>
                <a:lnTo>
                  <a:pt x="14942" y="31480"/>
                </a:lnTo>
                <a:lnTo>
                  <a:pt x="14721" y="34311"/>
                </a:lnTo>
                <a:lnTo>
                  <a:pt x="14574" y="37151"/>
                </a:lnTo>
                <a:lnTo>
                  <a:pt x="13682" y="39997"/>
                </a:lnTo>
                <a:lnTo>
                  <a:pt x="12294" y="42846"/>
                </a:lnTo>
                <a:lnTo>
                  <a:pt x="10575" y="45699"/>
                </a:lnTo>
                <a:lnTo>
                  <a:pt x="9428" y="48553"/>
                </a:lnTo>
                <a:lnTo>
                  <a:pt x="8664" y="51408"/>
                </a:lnTo>
                <a:lnTo>
                  <a:pt x="8155" y="54264"/>
                </a:lnTo>
                <a:lnTo>
                  <a:pt x="7021" y="57121"/>
                </a:lnTo>
                <a:lnTo>
                  <a:pt x="5472" y="59977"/>
                </a:lnTo>
                <a:lnTo>
                  <a:pt x="3646" y="62834"/>
                </a:lnTo>
                <a:lnTo>
                  <a:pt x="2427" y="65692"/>
                </a:lnTo>
                <a:lnTo>
                  <a:pt x="1615" y="68549"/>
                </a:lnTo>
                <a:lnTo>
                  <a:pt x="1074" y="71406"/>
                </a:lnTo>
                <a:lnTo>
                  <a:pt x="714" y="74264"/>
                </a:lnTo>
                <a:lnTo>
                  <a:pt x="473" y="77121"/>
                </a:lnTo>
                <a:lnTo>
                  <a:pt x="313" y="79979"/>
                </a:lnTo>
                <a:lnTo>
                  <a:pt x="206" y="82836"/>
                </a:lnTo>
                <a:lnTo>
                  <a:pt x="88" y="88551"/>
                </a:lnTo>
                <a:lnTo>
                  <a:pt x="0" y="101145"/>
                </a:lnTo>
                <a:lnTo>
                  <a:pt x="2113" y="104626"/>
                </a:lnTo>
                <a:lnTo>
                  <a:pt x="6144" y="110071"/>
                </a:lnTo>
                <a:lnTo>
                  <a:pt x="7268" y="110518"/>
                </a:lnTo>
                <a:lnTo>
                  <a:pt x="10634" y="111014"/>
                </a:lnTo>
                <a:lnTo>
                  <a:pt x="14776" y="111235"/>
                </a:lnTo>
                <a:lnTo>
                  <a:pt x="20056" y="111332"/>
                </a:lnTo>
                <a:lnTo>
                  <a:pt x="40921" y="111401"/>
                </a:lnTo>
                <a:lnTo>
                  <a:pt x="45534" y="110452"/>
                </a:lnTo>
                <a:lnTo>
                  <a:pt x="50197" y="108866"/>
                </a:lnTo>
                <a:lnTo>
                  <a:pt x="54894" y="106857"/>
                </a:lnTo>
                <a:lnTo>
                  <a:pt x="59612" y="105518"/>
                </a:lnTo>
                <a:lnTo>
                  <a:pt x="64345" y="104625"/>
                </a:lnTo>
                <a:lnTo>
                  <a:pt x="69088" y="104029"/>
                </a:lnTo>
                <a:lnTo>
                  <a:pt x="74631" y="103633"/>
                </a:lnTo>
                <a:lnTo>
                  <a:pt x="87140" y="103191"/>
                </a:lnTo>
                <a:lnTo>
                  <a:pt x="93016" y="102121"/>
                </a:lnTo>
                <a:lnTo>
                  <a:pt x="98521" y="100455"/>
                </a:lnTo>
                <a:lnTo>
                  <a:pt x="103777" y="98392"/>
                </a:lnTo>
                <a:lnTo>
                  <a:pt x="108870" y="97017"/>
                </a:lnTo>
                <a:lnTo>
                  <a:pt x="113853" y="96100"/>
                </a:lnTo>
                <a:lnTo>
                  <a:pt x="118761" y="95489"/>
                </a:lnTo>
                <a:lnTo>
                  <a:pt x="123622" y="95081"/>
                </a:lnTo>
                <a:lnTo>
                  <a:pt x="128450" y="94810"/>
                </a:lnTo>
                <a:lnTo>
                  <a:pt x="138047" y="94508"/>
                </a:lnTo>
                <a:lnTo>
                  <a:pt x="157155" y="9426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1" name="SMARTInkAnnotation378"/>
          <p:cNvSpPr/>
          <p:nvPr/>
        </p:nvSpPr>
        <p:spPr>
          <a:xfrm>
            <a:off x="5307806" y="2734627"/>
            <a:ext cx="14288" cy="25719"/>
          </a:xfrm>
          <a:custGeom>
            <a:avLst/>
            <a:gdLst/>
            <a:ahLst/>
            <a:cxnLst/>
            <a:rect l="0" t="0" r="0" b="0"/>
            <a:pathLst>
              <a:path w="14288" h="25719">
                <a:moveTo>
                  <a:pt x="0" y="25718"/>
                </a:moveTo>
                <a:lnTo>
                  <a:pt x="0" y="12625"/>
                </a:lnTo>
                <a:lnTo>
                  <a:pt x="794" y="11274"/>
                </a:lnTo>
                <a:lnTo>
                  <a:pt x="2117" y="10374"/>
                </a:lnTo>
                <a:lnTo>
                  <a:pt x="7057" y="8604"/>
                </a:lnTo>
                <a:lnTo>
                  <a:pt x="1428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2" name="SMARTInkAnnotation379"/>
          <p:cNvSpPr/>
          <p:nvPr/>
        </p:nvSpPr>
        <p:spPr>
          <a:xfrm>
            <a:off x="5443548" y="2571750"/>
            <a:ext cx="128151" cy="170076"/>
          </a:xfrm>
          <a:custGeom>
            <a:avLst/>
            <a:gdLst/>
            <a:ahLst/>
            <a:cxnLst/>
            <a:rect l="0" t="0" r="0" b="0"/>
            <a:pathLst>
              <a:path w="128151" h="170076">
                <a:moveTo>
                  <a:pt x="49995" y="0"/>
                </a:moveTo>
                <a:lnTo>
                  <a:pt x="39146" y="0"/>
                </a:lnTo>
                <a:lnTo>
                  <a:pt x="38000" y="952"/>
                </a:lnTo>
                <a:lnTo>
                  <a:pt x="37236" y="2540"/>
                </a:lnTo>
                <a:lnTo>
                  <a:pt x="36726" y="4551"/>
                </a:lnTo>
                <a:lnTo>
                  <a:pt x="34044" y="9325"/>
                </a:lnTo>
                <a:lnTo>
                  <a:pt x="32217" y="11931"/>
                </a:lnTo>
                <a:lnTo>
                  <a:pt x="30999" y="15574"/>
                </a:lnTo>
                <a:lnTo>
                  <a:pt x="30188" y="19908"/>
                </a:lnTo>
                <a:lnTo>
                  <a:pt x="29646" y="24702"/>
                </a:lnTo>
                <a:lnTo>
                  <a:pt x="28492" y="28850"/>
                </a:lnTo>
                <a:lnTo>
                  <a:pt x="26928" y="32568"/>
                </a:lnTo>
                <a:lnTo>
                  <a:pt x="25093" y="35999"/>
                </a:lnTo>
                <a:lnTo>
                  <a:pt x="23074" y="40192"/>
                </a:lnTo>
                <a:lnTo>
                  <a:pt x="18716" y="49930"/>
                </a:lnTo>
                <a:lnTo>
                  <a:pt x="4723" y="82986"/>
                </a:lnTo>
                <a:lnTo>
                  <a:pt x="3145" y="88662"/>
                </a:lnTo>
                <a:lnTo>
                  <a:pt x="2094" y="94350"/>
                </a:lnTo>
                <a:lnTo>
                  <a:pt x="1392" y="100047"/>
                </a:lnTo>
                <a:lnTo>
                  <a:pt x="924" y="105751"/>
                </a:lnTo>
                <a:lnTo>
                  <a:pt x="612" y="111458"/>
                </a:lnTo>
                <a:lnTo>
                  <a:pt x="266" y="121926"/>
                </a:lnTo>
                <a:lnTo>
                  <a:pt x="112" y="129754"/>
                </a:lnTo>
                <a:lnTo>
                  <a:pt x="0" y="155822"/>
                </a:lnTo>
                <a:lnTo>
                  <a:pt x="790" y="158174"/>
                </a:lnTo>
                <a:lnTo>
                  <a:pt x="2111" y="159742"/>
                </a:lnTo>
                <a:lnTo>
                  <a:pt x="13725" y="166809"/>
                </a:lnTo>
                <a:lnTo>
                  <a:pt x="17878" y="168356"/>
                </a:lnTo>
                <a:lnTo>
                  <a:pt x="22234" y="169387"/>
                </a:lnTo>
                <a:lnTo>
                  <a:pt x="26725" y="170075"/>
                </a:lnTo>
                <a:lnTo>
                  <a:pt x="31307" y="169580"/>
                </a:lnTo>
                <a:lnTo>
                  <a:pt x="35949" y="168299"/>
                </a:lnTo>
                <a:lnTo>
                  <a:pt x="40631" y="166491"/>
                </a:lnTo>
                <a:lnTo>
                  <a:pt x="44547" y="164334"/>
                </a:lnTo>
                <a:lnTo>
                  <a:pt x="47950" y="161943"/>
                </a:lnTo>
                <a:lnTo>
                  <a:pt x="51013" y="159397"/>
                </a:lnTo>
                <a:lnTo>
                  <a:pt x="54642" y="156747"/>
                </a:lnTo>
                <a:lnTo>
                  <a:pt x="58650" y="154028"/>
                </a:lnTo>
                <a:lnTo>
                  <a:pt x="67335" y="148467"/>
                </a:lnTo>
                <a:lnTo>
                  <a:pt x="76487" y="142820"/>
                </a:lnTo>
                <a:lnTo>
                  <a:pt x="80356" y="139028"/>
                </a:lnTo>
                <a:lnTo>
                  <a:pt x="83730" y="134595"/>
                </a:lnTo>
                <a:lnTo>
                  <a:pt x="86772" y="129735"/>
                </a:lnTo>
                <a:lnTo>
                  <a:pt x="90388" y="124590"/>
                </a:lnTo>
                <a:lnTo>
                  <a:pt x="94387" y="119255"/>
                </a:lnTo>
                <a:lnTo>
                  <a:pt x="98640" y="113793"/>
                </a:lnTo>
                <a:lnTo>
                  <a:pt x="102269" y="108247"/>
                </a:lnTo>
                <a:lnTo>
                  <a:pt x="105482" y="102644"/>
                </a:lnTo>
                <a:lnTo>
                  <a:pt x="108418" y="97005"/>
                </a:lnTo>
                <a:lnTo>
                  <a:pt x="111168" y="92292"/>
                </a:lnTo>
                <a:lnTo>
                  <a:pt x="113796" y="88198"/>
                </a:lnTo>
                <a:lnTo>
                  <a:pt x="116342" y="84516"/>
                </a:lnTo>
                <a:lnTo>
                  <a:pt x="118833" y="80156"/>
                </a:lnTo>
                <a:lnTo>
                  <a:pt x="121287" y="75345"/>
                </a:lnTo>
                <a:lnTo>
                  <a:pt x="123716" y="70232"/>
                </a:lnTo>
                <a:lnTo>
                  <a:pt x="125336" y="64919"/>
                </a:lnTo>
                <a:lnTo>
                  <a:pt x="126417" y="59472"/>
                </a:lnTo>
                <a:lnTo>
                  <a:pt x="127137" y="53936"/>
                </a:lnTo>
                <a:lnTo>
                  <a:pt x="127616" y="49292"/>
                </a:lnTo>
                <a:lnTo>
                  <a:pt x="127936" y="45244"/>
                </a:lnTo>
                <a:lnTo>
                  <a:pt x="128150" y="41592"/>
                </a:lnTo>
                <a:lnTo>
                  <a:pt x="127498" y="37253"/>
                </a:lnTo>
                <a:lnTo>
                  <a:pt x="126270" y="32455"/>
                </a:lnTo>
                <a:lnTo>
                  <a:pt x="124658" y="27352"/>
                </a:lnTo>
                <a:lnTo>
                  <a:pt x="122789" y="22997"/>
                </a:lnTo>
                <a:lnTo>
                  <a:pt x="120749" y="19141"/>
                </a:lnTo>
                <a:lnTo>
                  <a:pt x="118596" y="15618"/>
                </a:lnTo>
                <a:lnTo>
                  <a:pt x="116367" y="13270"/>
                </a:lnTo>
                <a:lnTo>
                  <a:pt x="114087" y="11704"/>
                </a:lnTo>
                <a:lnTo>
                  <a:pt x="111773" y="10660"/>
                </a:lnTo>
                <a:lnTo>
                  <a:pt x="108643" y="9011"/>
                </a:lnTo>
                <a:lnTo>
                  <a:pt x="100932" y="4640"/>
                </a:lnTo>
                <a:lnTo>
                  <a:pt x="96653" y="3093"/>
                </a:lnTo>
                <a:lnTo>
                  <a:pt x="92213" y="2062"/>
                </a:lnTo>
                <a:lnTo>
                  <a:pt x="87665" y="1375"/>
                </a:lnTo>
                <a:lnTo>
                  <a:pt x="83046" y="916"/>
                </a:lnTo>
                <a:lnTo>
                  <a:pt x="78379" y="611"/>
                </a:lnTo>
                <a:lnTo>
                  <a:pt x="68960" y="271"/>
                </a:lnTo>
                <a:lnTo>
                  <a:pt x="59483" y="120"/>
                </a:lnTo>
                <a:lnTo>
                  <a:pt x="54733" y="1033"/>
                </a:lnTo>
                <a:lnTo>
                  <a:pt x="49979" y="2593"/>
                </a:lnTo>
                <a:lnTo>
                  <a:pt x="45222" y="4586"/>
                </a:lnTo>
                <a:lnTo>
                  <a:pt x="41256" y="5915"/>
                </a:lnTo>
                <a:lnTo>
                  <a:pt x="37819" y="6801"/>
                </a:lnTo>
                <a:lnTo>
                  <a:pt x="34735" y="7391"/>
                </a:lnTo>
                <a:lnTo>
                  <a:pt x="31884" y="7785"/>
                </a:lnTo>
                <a:lnTo>
                  <a:pt x="29190" y="8047"/>
                </a:lnTo>
                <a:lnTo>
                  <a:pt x="26600" y="8222"/>
                </a:lnTo>
                <a:lnTo>
                  <a:pt x="24874" y="9291"/>
                </a:lnTo>
                <a:lnTo>
                  <a:pt x="23722" y="10957"/>
                </a:lnTo>
                <a:lnTo>
                  <a:pt x="21420" y="1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3" name="SMARTInkAnnotation380"/>
          <p:cNvSpPr/>
          <p:nvPr/>
        </p:nvSpPr>
        <p:spPr>
          <a:xfrm>
            <a:off x="5683330" y="2494597"/>
            <a:ext cx="124110" cy="291431"/>
          </a:xfrm>
          <a:custGeom>
            <a:avLst/>
            <a:gdLst/>
            <a:ahLst/>
            <a:cxnLst/>
            <a:rect l="0" t="0" r="0" b="0"/>
            <a:pathLst>
              <a:path w="124110" h="291431">
                <a:moveTo>
                  <a:pt x="74532" y="25718"/>
                </a:moveTo>
                <a:lnTo>
                  <a:pt x="70740" y="25718"/>
                </a:lnTo>
                <a:lnTo>
                  <a:pt x="69623" y="26670"/>
                </a:lnTo>
                <a:lnTo>
                  <a:pt x="68878" y="28258"/>
                </a:lnTo>
                <a:lnTo>
                  <a:pt x="68381" y="30269"/>
                </a:lnTo>
                <a:lnTo>
                  <a:pt x="65714" y="35043"/>
                </a:lnTo>
                <a:lnTo>
                  <a:pt x="63890" y="37649"/>
                </a:lnTo>
                <a:lnTo>
                  <a:pt x="61087" y="40340"/>
                </a:lnTo>
                <a:lnTo>
                  <a:pt x="57631" y="43086"/>
                </a:lnTo>
                <a:lnTo>
                  <a:pt x="53740" y="45869"/>
                </a:lnTo>
                <a:lnTo>
                  <a:pt x="49558" y="49629"/>
                </a:lnTo>
                <a:lnTo>
                  <a:pt x="45183" y="54041"/>
                </a:lnTo>
                <a:lnTo>
                  <a:pt x="40679" y="58888"/>
                </a:lnTo>
                <a:lnTo>
                  <a:pt x="36088" y="63071"/>
                </a:lnTo>
                <a:lnTo>
                  <a:pt x="31440" y="66812"/>
                </a:lnTo>
                <a:lnTo>
                  <a:pt x="26754" y="70259"/>
                </a:lnTo>
                <a:lnTo>
                  <a:pt x="22836" y="73510"/>
                </a:lnTo>
                <a:lnTo>
                  <a:pt x="19431" y="76629"/>
                </a:lnTo>
                <a:lnTo>
                  <a:pt x="16367" y="79661"/>
                </a:lnTo>
                <a:lnTo>
                  <a:pt x="13531" y="83588"/>
                </a:lnTo>
                <a:lnTo>
                  <a:pt x="10846" y="88110"/>
                </a:lnTo>
                <a:lnTo>
                  <a:pt x="8262" y="93030"/>
                </a:lnTo>
                <a:lnTo>
                  <a:pt x="5746" y="101073"/>
                </a:lnTo>
                <a:lnTo>
                  <a:pt x="3275" y="111197"/>
                </a:lnTo>
                <a:lnTo>
                  <a:pt x="834" y="122709"/>
                </a:lnTo>
                <a:lnTo>
                  <a:pt x="0" y="130383"/>
                </a:lnTo>
                <a:lnTo>
                  <a:pt x="238" y="135500"/>
                </a:lnTo>
                <a:lnTo>
                  <a:pt x="1190" y="138911"/>
                </a:lnTo>
                <a:lnTo>
                  <a:pt x="4365" y="145241"/>
                </a:lnTo>
                <a:lnTo>
                  <a:pt x="6323" y="148262"/>
                </a:lnTo>
                <a:lnTo>
                  <a:pt x="9215" y="150277"/>
                </a:lnTo>
                <a:lnTo>
                  <a:pt x="12732" y="151619"/>
                </a:lnTo>
                <a:lnTo>
                  <a:pt x="16663" y="152515"/>
                </a:lnTo>
                <a:lnTo>
                  <a:pt x="20078" y="154064"/>
                </a:lnTo>
                <a:lnTo>
                  <a:pt x="23148" y="156049"/>
                </a:lnTo>
                <a:lnTo>
                  <a:pt x="25989" y="158326"/>
                </a:lnTo>
                <a:lnTo>
                  <a:pt x="28676" y="160795"/>
                </a:lnTo>
                <a:lnTo>
                  <a:pt x="31262" y="163395"/>
                </a:lnTo>
                <a:lnTo>
                  <a:pt x="33779" y="166080"/>
                </a:lnTo>
                <a:lnTo>
                  <a:pt x="37045" y="168822"/>
                </a:lnTo>
                <a:lnTo>
                  <a:pt x="40809" y="171603"/>
                </a:lnTo>
                <a:lnTo>
                  <a:pt x="44906" y="174410"/>
                </a:lnTo>
                <a:lnTo>
                  <a:pt x="53692" y="180068"/>
                </a:lnTo>
                <a:lnTo>
                  <a:pt x="86473" y="200028"/>
                </a:lnTo>
                <a:lnTo>
                  <a:pt x="90430" y="202884"/>
                </a:lnTo>
                <a:lnTo>
                  <a:pt x="93862" y="205741"/>
                </a:lnTo>
                <a:lnTo>
                  <a:pt x="96943" y="208598"/>
                </a:lnTo>
                <a:lnTo>
                  <a:pt x="99792" y="211456"/>
                </a:lnTo>
                <a:lnTo>
                  <a:pt x="102485" y="214313"/>
                </a:lnTo>
                <a:lnTo>
                  <a:pt x="107593" y="220028"/>
                </a:lnTo>
                <a:lnTo>
                  <a:pt x="112509" y="225743"/>
                </a:lnTo>
                <a:lnTo>
                  <a:pt x="114138" y="229553"/>
                </a:lnTo>
                <a:lnTo>
                  <a:pt x="115223" y="233998"/>
                </a:lnTo>
                <a:lnTo>
                  <a:pt x="115947" y="238866"/>
                </a:lnTo>
                <a:lnTo>
                  <a:pt x="115636" y="243064"/>
                </a:lnTo>
                <a:lnTo>
                  <a:pt x="114635" y="246815"/>
                </a:lnTo>
                <a:lnTo>
                  <a:pt x="113174" y="250269"/>
                </a:lnTo>
                <a:lnTo>
                  <a:pt x="111550" y="259186"/>
                </a:lnTo>
                <a:lnTo>
                  <a:pt x="111117" y="264230"/>
                </a:lnTo>
                <a:lnTo>
                  <a:pt x="110034" y="268546"/>
                </a:lnTo>
                <a:lnTo>
                  <a:pt x="106715" y="275881"/>
                </a:lnTo>
                <a:lnTo>
                  <a:pt x="104719" y="278218"/>
                </a:lnTo>
                <a:lnTo>
                  <a:pt x="102593" y="279776"/>
                </a:lnTo>
                <a:lnTo>
                  <a:pt x="100384" y="280815"/>
                </a:lnTo>
                <a:lnTo>
                  <a:pt x="97323" y="282460"/>
                </a:lnTo>
                <a:lnTo>
                  <a:pt x="89688" y="286828"/>
                </a:lnTo>
                <a:lnTo>
                  <a:pt x="86224" y="288374"/>
                </a:lnTo>
                <a:lnTo>
                  <a:pt x="83120" y="289404"/>
                </a:lnTo>
                <a:lnTo>
                  <a:pt x="80258" y="290091"/>
                </a:lnTo>
                <a:lnTo>
                  <a:pt x="77555" y="290549"/>
                </a:lnTo>
                <a:lnTo>
                  <a:pt x="74960" y="290855"/>
                </a:lnTo>
                <a:lnTo>
                  <a:pt x="72436" y="291058"/>
                </a:lnTo>
                <a:lnTo>
                  <a:pt x="69166" y="291194"/>
                </a:lnTo>
                <a:lnTo>
                  <a:pt x="54629" y="291412"/>
                </a:lnTo>
                <a:lnTo>
                  <a:pt x="51738" y="291430"/>
                </a:lnTo>
                <a:lnTo>
                  <a:pt x="49018" y="290489"/>
                </a:lnTo>
                <a:lnTo>
                  <a:pt x="46410" y="288909"/>
                </a:lnTo>
                <a:lnTo>
                  <a:pt x="43878" y="286904"/>
                </a:lnTo>
                <a:lnTo>
                  <a:pt x="42189" y="284614"/>
                </a:lnTo>
                <a:lnTo>
                  <a:pt x="41065" y="282135"/>
                </a:lnTo>
                <a:lnTo>
                  <a:pt x="40314" y="279530"/>
                </a:lnTo>
                <a:lnTo>
                  <a:pt x="37364" y="274096"/>
                </a:lnTo>
                <a:lnTo>
                  <a:pt x="35465" y="271313"/>
                </a:lnTo>
                <a:lnTo>
                  <a:pt x="34200" y="267553"/>
                </a:lnTo>
                <a:lnTo>
                  <a:pt x="33357" y="263141"/>
                </a:lnTo>
                <a:lnTo>
                  <a:pt x="32795" y="258295"/>
                </a:lnTo>
                <a:lnTo>
                  <a:pt x="33213" y="254111"/>
                </a:lnTo>
                <a:lnTo>
                  <a:pt x="34286" y="250370"/>
                </a:lnTo>
                <a:lnTo>
                  <a:pt x="35795" y="246924"/>
                </a:lnTo>
                <a:lnTo>
                  <a:pt x="37472" y="238014"/>
                </a:lnTo>
                <a:lnTo>
                  <a:pt x="37919" y="232971"/>
                </a:lnTo>
                <a:lnTo>
                  <a:pt x="39011" y="227704"/>
                </a:lnTo>
                <a:lnTo>
                  <a:pt x="40533" y="222288"/>
                </a:lnTo>
                <a:lnTo>
                  <a:pt x="42341" y="216772"/>
                </a:lnTo>
                <a:lnTo>
                  <a:pt x="45134" y="211190"/>
                </a:lnTo>
                <a:lnTo>
                  <a:pt x="48584" y="205563"/>
                </a:lnTo>
                <a:lnTo>
                  <a:pt x="52471" y="199907"/>
                </a:lnTo>
                <a:lnTo>
                  <a:pt x="56649" y="194231"/>
                </a:lnTo>
                <a:lnTo>
                  <a:pt x="65526" y="182845"/>
                </a:lnTo>
                <a:lnTo>
                  <a:pt x="88888" y="154301"/>
                </a:lnTo>
                <a:lnTo>
                  <a:pt x="93627" y="148587"/>
                </a:lnTo>
                <a:lnTo>
                  <a:pt x="97581" y="142873"/>
                </a:lnTo>
                <a:lnTo>
                  <a:pt x="101011" y="137159"/>
                </a:lnTo>
                <a:lnTo>
                  <a:pt x="104091" y="131444"/>
                </a:lnTo>
                <a:lnTo>
                  <a:pt x="106938" y="125730"/>
                </a:lnTo>
                <a:lnTo>
                  <a:pt x="109630" y="120015"/>
                </a:lnTo>
                <a:lnTo>
                  <a:pt x="114737" y="108585"/>
                </a:lnTo>
                <a:lnTo>
                  <a:pt x="119653" y="97155"/>
                </a:lnTo>
                <a:lnTo>
                  <a:pt x="122367" y="88265"/>
                </a:lnTo>
                <a:lnTo>
                  <a:pt x="123573" y="80187"/>
                </a:lnTo>
                <a:lnTo>
                  <a:pt x="123895" y="75365"/>
                </a:lnTo>
                <a:lnTo>
                  <a:pt x="124109" y="70246"/>
                </a:lnTo>
                <a:lnTo>
                  <a:pt x="123459" y="65881"/>
                </a:lnTo>
                <a:lnTo>
                  <a:pt x="120619" y="58490"/>
                </a:lnTo>
                <a:lnTo>
                  <a:pt x="118751" y="55186"/>
                </a:lnTo>
                <a:lnTo>
                  <a:pt x="116711" y="52031"/>
                </a:lnTo>
                <a:lnTo>
                  <a:pt x="114558" y="48975"/>
                </a:lnTo>
                <a:lnTo>
                  <a:pt x="112329" y="45032"/>
                </a:lnTo>
                <a:lnTo>
                  <a:pt x="110048" y="40499"/>
                </a:lnTo>
                <a:lnTo>
                  <a:pt x="107735" y="35572"/>
                </a:lnTo>
                <a:lnTo>
                  <a:pt x="104604" y="32287"/>
                </a:lnTo>
                <a:lnTo>
                  <a:pt x="100931" y="30097"/>
                </a:lnTo>
                <a:lnTo>
                  <a:pt x="96894" y="28637"/>
                </a:lnTo>
                <a:lnTo>
                  <a:pt x="92615" y="26712"/>
                </a:lnTo>
                <a:lnTo>
                  <a:pt x="88175" y="24475"/>
                </a:lnTo>
                <a:lnTo>
                  <a:pt x="83627" y="22032"/>
                </a:lnTo>
                <a:lnTo>
                  <a:pt x="79802" y="19450"/>
                </a:lnTo>
                <a:lnTo>
                  <a:pt x="76458" y="16777"/>
                </a:lnTo>
                <a:lnTo>
                  <a:pt x="73435" y="14042"/>
                </a:lnTo>
                <a:lnTo>
                  <a:pt x="69832" y="12219"/>
                </a:lnTo>
                <a:lnTo>
                  <a:pt x="65842" y="11003"/>
                </a:lnTo>
                <a:lnTo>
                  <a:pt x="61596" y="10193"/>
                </a:lnTo>
                <a:lnTo>
                  <a:pt x="57970" y="9653"/>
                </a:lnTo>
                <a:lnTo>
                  <a:pt x="54759" y="9293"/>
                </a:lnTo>
                <a:lnTo>
                  <a:pt x="51825" y="9053"/>
                </a:lnTo>
                <a:lnTo>
                  <a:pt x="49075" y="7940"/>
                </a:lnTo>
                <a:lnTo>
                  <a:pt x="46449" y="6246"/>
                </a:lnTo>
                <a:lnTo>
                  <a:pt x="3881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4" name="SMARTInkAnnotation381"/>
          <p:cNvSpPr/>
          <p:nvPr/>
        </p:nvSpPr>
        <p:spPr>
          <a:xfrm>
            <a:off x="5936787" y="2614612"/>
            <a:ext cx="233995" cy="128544"/>
          </a:xfrm>
          <a:custGeom>
            <a:avLst/>
            <a:gdLst/>
            <a:ahLst/>
            <a:cxnLst/>
            <a:rect l="0" t="0" r="0" b="0"/>
            <a:pathLst>
              <a:path w="233995" h="128544">
                <a:moveTo>
                  <a:pt x="56819" y="0"/>
                </a:moveTo>
                <a:lnTo>
                  <a:pt x="36701" y="0"/>
                </a:lnTo>
                <a:lnTo>
                  <a:pt x="33855" y="2540"/>
                </a:lnTo>
                <a:lnTo>
                  <a:pt x="31985" y="4551"/>
                </a:lnTo>
                <a:lnTo>
                  <a:pt x="29944" y="7797"/>
                </a:lnTo>
                <a:lnTo>
                  <a:pt x="27790" y="11865"/>
                </a:lnTo>
                <a:lnTo>
                  <a:pt x="25560" y="16483"/>
                </a:lnTo>
                <a:lnTo>
                  <a:pt x="23279" y="20514"/>
                </a:lnTo>
                <a:lnTo>
                  <a:pt x="20966" y="24153"/>
                </a:lnTo>
                <a:lnTo>
                  <a:pt x="18629" y="27532"/>
                </a:lnTo>
                <a:lnTo>
                  <a:pt x="16278" y="31690"/>
                </a:lnTo>
                <a:lnTo>
                  <a:pt x="13917" y="36367"/>
                </a:lnTo>
                <a:lnTo>
                  <a:pt x="11549" y="41390"/>
                </a:lnTo>
                <a:lnTo>
                  <a:pt x="9970" y="45691"/>
                </a:lnTo>
                <a:lnTo>
                  <a:pt x="8917" y="49510"/>
                </a:lnTo>
                <a:lnTo>
                  <a:pt x="8216" y="53010"/>
                </a:lnTo>
                <a:lnTo>
                  <a:pt x="6954" y="57247"/>
                </a:lnTo>
                <a:lnTo>
                  <a:pt x="5320" y="61977"/>
                </a:lnTo>
                <a:lnTo>
                  <a:pt x="3436" y="67036"/>
                </a:lnTo>
                <a:lnTo>
                  <a:pt x="2181" y="71361"/>
                </a:lnTo>
                <a:lnTo>
                  <a:pt x="1343" y="75197"/>
                </a:lnTo>
                <a:lnTo>
                  <a:pt x="785" y="78706"/>
                </a:lnTo>
                <a:lnTo>
                  <a:pt x="413" y="81998"/>
                </a:lnTo>
                <a:lnTo>
                  <a:pt x="165" y="85145"/>
                </a:lnTo>
                <a:lnTo>
                  <a:pt x="0" y="88196"/>
                </a:lnTo>
                <a:lnTo>
                  <a:pt x="683" y="92135"/>
                </a:lnTo>
                <a:lnTo>
                  <a:pt x="1933" y="96666"/>
                </a:lnTo>
                <a:lnTo>
                  <a:pt x="3560" y="101591"/>
                </a:lnTo>
                <a:lnTo>
                  <a:pt x="5437" y="105828"/>
                </a:lnTo>
                <a:lnTo>
                  <a:pt x="7484" y="109604"/>
                </a:lnTo>
                <a:lnTo>
                  <a:pt x="9641" y="113074"/>
                </a:lnTo>
                <a:lnTo>
                  <a:pt x="11873" y="115388"/>
                </a:lnTo>
                <a:lnTo>
                  <a:pt x="14155" y="116930"/>
                </a:lnTo>
                <a:lnTo>
                  <a:pt x="16470" y="117959"/>
                </a:lnTo>
                <a:lnTo>
                  <a:pt x="21159" y="121641"/>
                </a:lnTo>
                <a:lnTo>
                  <a:pt x="23521" y="123957"/>
                </a:lnTo>
                <a:lnTo>
                  <a:pt x="26683" y="125500"/>
                </a:lnTo>
                <a:lnTo>
                  <a:pt x="30378" y="126529"/>
                </a:lnTo>
                <a:lnTo>
                  <a:pt x="34430" y="127215"/>
                </a:lnTo>
                <a:lnTo>
                  <a:pt x="37924" y="126720"/>
                </a:lnTo>
                <a:lnTo>
                  <a:pt x="41047" y="125438"/>
                </a:lnTo>
                <a:lnTo>
                  <a:pt x="48222" y="121473"/>
                </a:lnTo>
                <a:lnTo>
                  <a:pt x="53469" y="119082"/>
                </a:lnTo>
                <a:lnTo>
                  <a:pt x="59348" y="116536"/>
                </a:lnTo>
                <a:lnTo>
                  <a:pt x="64855" y="113885"/>
                </a:lnTo>
                <a:lnTo>
                  <a:pt x="70114" y="111166"/>
                </a:lnTo>
                <a:lnTo>
                  <a:pt x="75207" y="108401"/>
                </a:lnTo>
                <a:lnTo>
                  <a:pt x="80984" y="105605"/>
                </a:lnTo>
                <a:lnTo>
                  <a:pt x="93753" y="99958"/>
                </a:lnTo>
                <a:lnTo>
                  <a:pt x="99698" y="98072"/>
                </a:lnTo>
                <a:lnTo>
                  <a:pt x="105249" y="96813"/>
                </a:lnTo>
                <a:lnTo>
                  <a:pt x="110537" y="95975"/>
                </a:lnTo>
                <a:lnTo>
                  <a:pt x="115649" y="94463"/>
                </a:lnTo>
                <a:lnTo>
                  <a:pt x="120645" y="92503"/>
                </a:lnTo>
                <a:lnTo>
                  <a:pt x="125564" y="90244"/>
                </a:lnTo>
                <a:lnTo>
                  <a:pt x="129636" y="87785"/>
                </a:lnTo>
                <a:lnTo>
                  <a:pt x="133145" y="85194"/>
                </a:lnTo>
                <a:lnTo>
                  <a:pt x="136279" y="82513"/>
                </a:lnTo>
                <a:lnTo>
                  <a:pt x="139161" y="79774"/>
                </a:lnTo>
                <a:lnTo>
                  <a:pt x="141876" y="76995"/>
                </a:lnTo>
                <a:lnTo>
                  <a:pt x="144480" y="74190"/>
                </a:lnTo>
                <a:lnTo>
                  <a:pt x="149490" y="68534"/>
                </a:lnTo>
                <a:lnTo>
                  <a:pt x="151937" y="65691"/>
                </a:lnTo>
                <a:lnTo>
                  <a:pt x="153569" y="62844"/>
                </a:lnTo>
                <a:lnTo>
                  <a:pt x="154656" y="59994"/>
                </a:lnTo>
                <a:lnTo>
                  <a:pt x="156705" y="51936"/>
                </a:lnTo>
                <a:lnTo>
                  <a:pt x="154659" y="54198"/>
                </a:lnTo>
                <a:lnTo>
                  <a:pt x="153002" y="56135"/>
                </a:lnTo>
                <a:lnTo>
                  <a:pt x="151897" y="58378"/>
                </a:lnTo>
                <a:lnTo>
                  <a:pt x="151161" y="60826"/>
                </a:lnTo>
                <a:lnTo>
                  <a:pt x="150670" y="63411"/>
                </a:lnTo>
                <a:lnTo>
                  <a:pt x="150342" y="66086"/>
                </a:lnTo>
                <a:lnTo>
                  <a:pt x="150124" y="68823"/>
                </a:lnTo>
                <a:lnTo>
                  <a:pt x="149979" y="71599"/>
                </a:lnTo>
                <a:lnTo>
                  <a:pt x="149817" y="77225"/>
                </a:lnTo>
                <a:lnTo>
                  <a:pt x="149726" y="88287"/>
                </a:lnTo>
                <a:lnTo>
                  <a:pt x="149713" y="93148"/>
                </a:lnTo>
                <a:lnTo>
                  <a:pt x="150499" y="97341"/>
                </a:lnTo>
                <a:lnTo>
                  <a:pt x="151816" y="101089"/>
                </a:lnTo>
                <a:lnTo>
                  <a:pt x="153488" y="104541"/>
                </a:lnTo>
                <a:lnTo>
                  <a:pt x="154603" y="107794"/>
                </a:lnTo>
                <a:lnTo>
                  <a:pt x="155346" y="110915"/>
                </a:lnTo>
                <a:lnTo>
                  <a:pt x="155841" y="113949"/>
                </a:lnTo>
                <a:lnTo>
                  <a:pt x="156965" y="116923"/>
                </a:lnTo>
                <a:lnTo>
                  <a:pt x="158508" y="119859"/>
                </a:lnTo>
                <a:lnTo>
                  <a:pt x="160330" y="122769"/>
                </a:lnTo>
                <a:lnTo>
                  <a:pt x="162339" y="124708"/>
                </a:lnTo>
                <a:lnTo>
                  <a:pt x="164472" y="126001"/>
                </a:lnTo>
                <a:lnTo>
                  <a:pt x="168959" y="127438"/>
                </a:lnTo>
                <a:lnTo>
                  <a:pt x="175947" y="128247"/>
                </a:lnTo>
                <a:lnTo>
                  <a:pt x="183044" y="128487"/>
                </a:lnTo>
                <a:lnTo>
                  <a:pt x="187797" y="128543"/>
                </a:lnTo>
                <a:lnTo>
                  <a:pt x="194671" y="126028"/>
                </a:lnTo>
                <a:lnTo>
                  <a:pt x="198727" y="124024"/>
                </a:lnTo>
                <a:lnTo>
                  <a:pt x="202225" y="121735"/>
                </a:lnTo>
                <a:lnTo>
                  <a:pt x="205350" y="119257"/>
                </a:lnTo>
                <a:lnTo>
                  <a:pt x="208227" y="116652"/>
                </a:lnTo>
                <a:lnTo>
                  <a:pt x="210939" y="113963"/>
                </a:lnTo>
                <a:lnTo>
                  <a:pt x="213541" y="111218"/>
                </a:lnTo>
                <a:lnTo>
                  <a:pt x="216069" y="108436"/>
                </a:lnTo>
                <a:lnTo>
                  <a:pt x="220995" y="102804"/>
                </a:lnTo>
                <a:lnTo>
                  <a:pt x="230624" y="91427"/>
                </a:lnTo>
                <a:lnTo>
                  <a:pt x="232221" y="87621"/>
                </a:lnTo>
                <a:lnTo>
                  <a:pt x="233285" y="83179"/>
                </a:lnTo>
                <a:lnTo>
                  <a:pt x="233994" y="78313"/>
                </a:lnTo>
                <a:lnTo>
                  <a:pt x="233673" y="74116"/>
                </a:lnTo>
                <a:lnTo>
                  <a:pt x="232666" y="70366"/>
                </a:lnTo>
                <a:lnTo>
                  <a:pt x="225346" y="52952"/>
                </a:lnTo>
                <a:lnTo>
                  <a:pt x="223939" y="48636"/>
                </a:lnTo>
                <a:lnTo>
                  <a:pt x="223002" y="44807"/>
                </a:lnTo>
                <a:lnTo>
                  <a:pt x="222376" y="41301"/>
                </a:lnTo>
                <a:lnTo>
                  <a:pt x="220372" y="38012"/>
                </a:lnTo>
                <a:lnTo>
                  <a:pt x="217448" y="34866"/>
                </a:lnTo>
                <a:lnTo>
                  <a:pt x="213911" y="31817"/>
                </a:lnTo>
                <a:lnTo>
                  <a:pt x="210760" y="28831"/>
                </a:lnTo>
                <a:lnTo>
                  <a:pt x="207866" y="25889"/>
                </a:lnTo>
                <a:lnTo>
                  <a:pt x="205141" y="22974"/>
                </a:lnTo>
                <a:lnTo>
                  <a:pt x="201738" y="20079"/>
                </a:lnTo>
                <a:lnTo>
                  <a:pt x="197882" y="17196"/>
                </a:lnTo>
                <a:lnTo>
                  <a:pt x="193724" y="14321"/>
                </a:lnTo>
                <a:lnTo>
                  <a:pt x="184869" y="8588"/>
                </a:lnTo>
                <a:lnTo>
                  <a:pt x="180286" y="5725"/>
                </a:lnTo>
                <a:lnTo>
                  <a:pt x="173077" y="2544"/>
                </a:lnTo>
                <a:lnTo>
                  <a:pt x="166433" y="1131"/>
                </a:lnTo>
                <a:lnTo>
                  <a:pt x="162439" y="754"/>
                </a:lnTo>
                <a:lnTo>
                  <a:pt x="154561" y="335"/>
                </a:lnTo>
                <a:lnTo>
                  <a:pt x="145664" y="99"/>
                </a:lnTo>
                <a:lnTo>
                  <a:pt x="12825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5" name="SMARTInkAnnotation382"/>
          <p:cNvSpPr/>
          <p:nvPr/>
        </p:nvSpPr>
        <p:spPr>
          <a:xfrm>
            <a:off x="6250828" y="2588895"/>
            <a:ext cx="112720" cy="162878"/>
          </a:xfrm>
          <a:custGeom>
            <a:avLst/>
            <a:gdLst/>
            <a:ahLst/>
            <a:cxnLst/>
            <a:rect l="0" t="0" r="0" b="0"/>
            <a:pathLst>
              <a:path w="112720" h="162878">
                <a:moveTo>
                  <a:pt x="49959" y="0"/>
                </a:moveTo>
                <a:lnTo>
                  <a:pt x="57077" y="0"/>
                </a:lnTo>
                <a:lnTo>
                  <a:pt x="53303" y="4551"/>
                </a:lnTo>
                <a:lnTo>
                  <a:pt x="51394" y="5891"/>
                </a:lnTo>
                <a:lnTo>
                  <a:pt x="49329" y="6785"/>
                </a:lnTo>
                <a:lnTo>
                  <a:pt x="47158" y="7381"/>
                </a:lnTo>
                <a:lnTo>
                  <a:pt x="44916" y="8730"/>
                </a:lnTo>
                <a:lnTo>
                  <a:pt x="42629" y="10583"/>
                </a:lnTo>
                <a:lnTo>
                  <a:pt x="40310" y="12770"/>
                </a:lnTo>
                <a:lnTo>
                  <a:pt x="37176" y="15181"/>
                </a:lnTo>
                <a:lnTo>
                  <a:pt x="33500" y="17741"/>
                </a:lnTo>
                <a:lnTo>
                  <a:pt x="25181" y="23125"/>
                </a:lnTo>
                <a:lnTo>
                  <a:pt x="16193" y="28693"/>
                </a:lnTo>
                <a:lnTo>
                  <a:pt x="12367" y="31511"/>
                </a:lnTo>
                <a:lnTo>
                  <a:pt x="9023" y="34342"/>
                </a:lnTo>
                <a:lnTo>
                  <a:pt x="6000" y="37182"/>
                </a:lnTo>
                <a:lnTo>
                  <a:pt x="3984" y="40028"/>
                </a:lnTo>
                <a:lnTo>
                  <a:pt x="2641" y="42878"/>
                </a:lnTo>
                <a:lnTo>
                  <a:pt x="1744" y="45730"/>
                </a:lnTo>
                <a:lnTo>
                  <a:pt x="1147" y="48584"/>
                </a:lnTo>
                <a:lnTo>
                  <a:pt x="749" y="51439"/>
                </a:lnTo>
                <a:lnTo>
                  <a:pt x="110" y="58315"/>
                </a:lnTo>
                <a:lnTo>
                  <a:pt x="23" y="61795"/>
                </a:lnTo>
                <a:lnTo>
                  <a:pt x="0" y="64057"/>
                </a:lnTo>
                <a:lnTo>
                  <a:pt x="778" y="66517"/>
                </a:lnTo>
                <a:lnTo>
                  <a:pt x="2090" y="69110"/>
                </a:lnTo>
                <a:lnTo>
                  <a:pt x="6107" y="75564"/>
                </a:lnTo>
                <a:lnTo>
                  <a:pt x="8025" y="77045"/>
                </a:lnTo>
                <a:lnTo>
                  <a:pt x="10890" y="78986"/>
                </a:lnTo>
                <a:lnTo>
                  <a:pt x="14389" y="81232"/>
                </a:lnTo>
                <a:lnTo>
                  <a:pt x="18308" y="82730"/>
                </a:lnTo>
                <a:lnTo>
                  <a:pt x="22508" y="83728"/>
                </a:lnTo>
                <a:lnTo>
                  <a:pt x="26896" y="84394"/>
                </a:lnTo>
                <a:lnTo>
                  <a:pt x="30615" y="85790"/>
                </a:lnTo>
                <a:lnTo>
                  <a:pt x="33888" y="87673"/>
                </a:lnTo>
                <a:lnTo>
                  <a:pt x="36864" y="89881"/>
                </a:lnTo>
                <a:lnTo>
                  <a:pt x="40436" y="91353"/>
                </a:lnTo>
                <a:lnTo>
                  <a:pt x="44404" y="92335"/>
                </a:lnTo>
                <a:lnTo>
                  <a:pt x="48637" y="92989"/>
                </a:lnTo>
                <a:lnTo>
                  <a:pt x="53046" y="93425"/>
                </a:lnTo>
                <a:lnTo>
                  <a:pt x="57574" y="93716"/>
                </a:lnTo>
                <a:lnTo>
                  <a:pt x="62179" y="93910"/>
                </a:lnTo>
                <a:lnTo>
                  <a:pt x="66837" y="94991"/>
                </a:lnTo>
                <a:lnTo>
                  <a:pt x="71530" y="96665"/>
                </a:lnTo>
                <a:lnTo>
                  <a:pt x="76246" y="98733"/>
                </a:lnTo>
                <a:lnTo>
                  <a:pt x="80978" y="101065"/>
                </a:lnTo>
                <a:lnTo>
                  <a:pt x="85720" y="103572"/>
                </a:lnTo>
                <a:lnTo>
                  <a:pt x="90469" y="106195"/>
                </a:lnTo>
                <a:lnTo>
                  <a:pt x="94428" y="108896"/>
                </a:lnTo>
                <a:lnTo>
                  <a:pt x="97861" y="111650"/>
                </a:lnTo>
                <a:lnTo>
                  <a:pt x="100944" y="114438"/>
                </a:lnTo>
                <a:lnTo>
                  <a:pt x="103793" y="116297"/>
                </a:lnTo>
                <a:lnTo>
                  <a:pt x="106486" y="117536"/>
                </a:lnTo>
                <a:lnTo>
                  <a:pt x="109075" y="118362"/>
                </a:lnTo>
                <a:lnTo>
                  <a:pt x="110801" y="119866"/>
                </a:lnTo>
                <a:lnTo>
                  <a:pt x="111952" y="121820"/>
                </a:lnTo>
                <a:lnTo>
                  <a:pt x="112719" y="124076"/>
                </a:lnTo>
                <a:lnTo>
                  <a:pt x="112437" y="126532"/>
                </a:lnTo>
                <a:lnTo>
                  <a:pt x="111455" y="129122"/>
                </a:lnTo>
                <a:lnTo>
                  <a:pt x="107967" y="135572"/>
                </a:lnTo>
                <a:lnTo>
                  <a:pt x="106095" y="137054"/>
                </a:lnTo>
                <a:lnTo>
                  <a:pt x="103258" y="138994"/>
                </a:lnTo>
                <a:lnTo>
                  <a:pt x="99779" y="141240"/>
                </a:lnTo>
                <a:lnTo>
                  <a:pt x="96666" y="143690"/>
                </a:lnTo>
                <a:lnTo>
                  <a:pt x="93797" y="146276"/>
                </a:lnTo>
                <a:lnTo>
                  <a:pt x="91091" y="148952"/>
                </a:lnTo>
                <a:lnTo>
                  <a:pt x="87699" y="151689"/>
                </a:lnTo>
                <a:lnTo>
                  <a:pt x="83851" y="154466"/>
                </a:lnTo>
                <a:lnTo>
                  <a:pt x="79697" y="157269"/>
                </a:lnTo>
                <a:lnTo>
                  <a:pt x="75341" y="159139"/>
                </a:lnTo>
                <a:lnTo>
                  <a:pt x="70849" y="160385"/>
                </a:lnTo>
                <a:lnTo>
                  <a:pt x="66267" y="161216"/>
                </a:lnTo>
                <a:lnTo>
                  <a:pt x="62418" y="161770"/>
                </a:lnTo>
                <a:lnTo>
                  <a:pt x="59060" y="162139"/>
                </a:lnTo>
                <a:lnTo>
                  <a:pt x="56026" y="162385"/>
                </a:lnTo>
                <a:lnTo>
                  <a:pt x="52416" y="162549"/>
                </a:lnTo>
                <a:lnTo>
                  <a:pt x="40544" y="162780"/>
                </a:lnTo>
                <a:lnTo>
                  <a:pt x="14241" y="16287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6" name="SMARTInkAnnotation383"/>
          <p:cNvSpPr/>
          <p:nvPr/>
        </p:nvSpPr>
        <p:spPr>
          <a:xfrm>
            <a:off x="6479381" y="2529037"/>
            <a:ext cx="142876" cy="265599"/>
          </a:xfrm>
          <a:custGeom>
            <a:avLst/>
            <a:gdLst/>
            <a:ahLst/>
            <a:cxnLst/>
            <a:rect l="0" t="0" r="0" b="0"/>
            <a:pathLst>
              <a:path w="142876" h="265599">
                <a:moveTo>
                  <a:pt x="0" y="239880"/>
                </a:moveTo>
                <a:lnTo>
                  <a:pt x="0" y="177023"/>
                </a:lnTo>
                <a:lnTo>
                  <a:pt x="2117" y="168764"/>
                </a:lnTo>
                <a:lnTo>
                  <a:pt x="3793" y="163894"/>
                </a:lnTo>
                <a:lnTo>
                  <a:pt x="4909" y="158743"/>
                </a:lnTo>
                <a:lnTo>
                  <a:pt x="5654" y="153404"/>
                </a:lnTo>
                <a:lnTo>
                  <a:pt x="6151" y="147939"/>
                </a:lnTo>
                <a:lnTo>
                  <a:pt x="6482" y="142391"/>
                </a:lnTo>
                <a:lnTo>
                  <a:pt x="6702" y="136788"/>
                </a:lnTo>
                <a:lnTo>
                  <a:pt x="6948" y="125481"/>
                </a:lnTo>
                <a:lnTo>
                  <a:pt x="7057" y="114106"/>
                </a:lnTo>
                <a:lnTo>
                  <a:pt x="7879" y="108406"/>
                </a:lnTo>
                <a:lnTo>
                  <a:pt x="9222" y="102701"/>
                </a:lnTo>
                <a:lnTo>
                  <a:pt x="10910" y="96992"/>
                </a:lnTo>
                <a:lnTo>
                  <a:pt x="12037" y="91281"/>
                </a:lnTo>
                <a:lnTo>
                  <a:pt x="12787" y="85569"/>
                </a:lnTo>
                <a:lnTo>
                  <a:pt x="13288" y="79856"/>
                </a:lnTo>
                <a:lnTo>
                  <a:pt x="14414" y="74143"/>
                </a:lnTo>
                <a:lnTo>
                  <a:pt x="15960" y="68429"/>
                </a:lnTo>
                <a:lnTo>
                  <a:pt x="17784" y="62714"/>
                </a:lnTo>
                <a:lnTo>
                  <a:pt x="18999" y="57000"/>
                </a:lnTo>
                <a:lnTo>
                  <a:pt x="19810" y="51285"/>
                </a:lnTo>
                <a:lnTo>
                  <a:pt x="20350" y="45570"/>
                </a:lnTo>
                <a:lnTo>
                  <a:pt x="20711" y="40808"/>
                </a:lnTo>
                <a:lnTo>
                  <a:pt x="21111" y="32976"/>
                </a:lnTo>
                <a:lnTo>
                  <a:pt x="22011" y="29554"/>
                </a:lnTo>
                <a:lnTo>
                  <a:pt x="25128" y="23212"/>
                </a:lnTo>
                <a:lnTo>
                  <a:pt x="29160" y="17218"/>
                </a:lnTo>
                <a:lnTo>
                  <a:pt x="31346" y="14286"/>
                </a:lnTo>
                <a:lnTo>
                  <a:pt x="32804" y="11380"/>
                </a:lnTo>
                <a:lnTo>
                  <a:pt x="34423" y="5609"/>
                </a:lnTo>
                <a:lnTo>
                  <a:pt x="35649" y="3689"/>
                </a:lnTo>
                <a:lnTo>
                  <a:pt x="37259" y="2410"/>
                </a:lnTo>
                <a:lnTo>
                  <a:pt x="42534" y="0"/>
                </a:lnTo>
                <a:lnTo>
                  <a:pt x="46558" y="4445"/>
                </a:lnTo>
                <a:lnTo>
                  <a:pt x="48984" y="7244"/>
                </a:lnTo>
                <a:lnTo>
                  <a:pt x="49553" y="12979"/>
                </a:lnTo>
                <a:lnTo>
                  <a:pt x="49704" y="17175"/>
                </a:lnTo>
                <a:lnTo>
                  <a:pt x="50598" y="20925"/>
                </a:lnTo>
                <a:lnTo>
                  <a:pt x="53709" y="27632"/>
                </a:lnTo>
                <a:lnTo>
                  <a:pt x="55621" y="33787"/>
                </a:lnTo>
                <a:lnTo>
                  <a:pt x="57264" y="40651"/>
                </a:lnTo>
                <a:lnTo>
                  <a:pt x="58814" y="45148"/>
                </a:lnTo>
                <a:lnTo>
                  <a:pt x="60640" y="50051"/>
                </a:lnTo>
                <a:lnTo>
                  <a:pt x="61858" y="55225"/>
                </a:lnTo>
                <a:lnTo>
                  <a:pt x="62670" y="60579"/>
                </a:lnTo>
                <a:lnTo>
                  <a:pt x="63211" y="66054"/>
                </a:lnTo>
                <a:lnTo>
                  <a:pt x="64366" y="71608"/>
                </a:lnTo>
                <a:lnTo>
                  <a:pt x="65930" y="77216"/>
                </a:lnTo>
                <a:lnTo>
                  <a:pt x="67765" y="82860"/>
                </a:lnTo>
                <a:lnTo>
                  <a:pt x="69783" y="88528"/>
                </a:lnTo>
                <a:lnTo>
                  <a:pt x="74142" y="99905"/>
                </a:lnTo>
                <a:lnTo>
                  <a:pt x="77209" y="105606"/>
                </a:lnTo>
                <a:lnTo>
                  <a:pt x="80841" y="111311"/>
                </a:lnTo>
                <a:lnTo>
                  <a:pt x="84850" y="117020"/>
                </a:lnTo>
                <a:lnTo>
                  <a:pt x="87524" y="122731"/>
                </a:lnTo>
                <a:lnTo>
                  <a:pt x="89305" y="128443"/>
                </a:lnTo>
                <a:lnTo>
                  <a:pt x="90493" y="134157"/>
                </a:lnTo>
                <a:lnTo>
                  <a:pt x="92079" y="139870"/>
                </a:lnTo>
                <a:lnTo>
                  <a:pt x="93930" y="145584"/>
                </a:lnTo>
                <a:lnTo>
                  <a:pt x="95957" y="151299"/>
                </a:lnTo>
                <a:lnTo>
                  <a:pt x="100327" y="162728"/>
                </a:lnTo>
                <a:lnTo>
                  <a:pt x="109600" y="185588"/>
                </a:lnTo>
                <a:lnTo>
                  <a:pt x="116700" y="202733"/>
                </a:lnTo>
                <a:lnTo>
                  <a:pt x="119075" y="207495"/>
                </a:lnTo>
                <a:lnTo>
                  <a:pt x="121452" y="211623"/>
                </a:lnTo>
                <a:lnTo>
                  <a:pt x="123830" y="215327"/>
                </a:lnTo>
                <a:lnTo>
                  <a:pt x="125416" y="219701"/>
                </a:lnTo>
                <a:lnTo>
                  <a:pt x="126473" y="224522"/>
                </a:lnTo>
                <a:lnTo>
                  <a:pt x="127178" y="229642"/>
                </a:lnTo>
                <a:lnTo>
                  <a:pt x="130078" y="237870"/>
                </a:lnTo>
                <a:lnTo>
                  <a:pt x="134013" y="244702"/>
                </a:lnTo>
                <a:lnTo>
                  <a:pt x="138407" y="250913"/>
                </a:lnTo>
                <a:lnTo>
                  <a:pt x="141552" y="255214"/>
                </a:lnTo>
                <a:lnTo>
                  <a:pt x="141993" y="256770"/>
                </a:lnTo>
                <a:lnTo>
                  <a:pt x="142824" y="264997"/>
                </a:lnTo>
                <a:lnTo>
                  <a:pt x="142875" y="2655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7" name="SMARTInkAnnotation384"/>
          <p:cNvSpPr/>
          <p:nvPr/>
        </p:nvSpPr>
        <p:spPr>
          <a:xfrm>
            <a:off x="6429375" y="2657475"/>
            <a:ext cx="135732" cy="34290"/>
          </a:xfrm>
          <a:custGeom>
            <a:avLst/>
            <a:gdLst/>
            <a:ahLst/>
            <a:cxnLst/>
            <a:rect l="0" t="0" r="0" b="0"/>
            <a:pathLst>
              <a:path w="135732" h="34290">
                <a:moveTo>
                  <a:pt x="0" y="34289"/>
                </a:moveTo>
                <a:lnTo>
                  <a:pt x="0" y="26909"/>
                </a:lnTo>
                <a:lnTo>
                  <a:pt x="794" y="26512"/>
                </a:lnTo>
                <a:lnTo>
                  <a:pt x="3792" y="26070"/>
                </a:lnTo>
                <a:lnTo>
                  <a:pt x="7771" y="25874"/>
                </a:lnTo>
                <a:lnTo>
                  <a:pt x="9943" y="25822"/>
                </a:lnTo>
                <a:lnTo>
                  <a:pt x="12978" y="24834"/>
                </a:lnTo>
                <a:lnTo>
                  <a:pt x="16590" y="23224"/>
                </a:lnTo>
                <a:lnTo>
                  <a:pt x="20585" y="21197"/>
                </a:lnTo>
                <a:lnTo>
                  <a:pt x="24042" y="19846"/>
                </a:lnTo>
                <a:lnTo>
                  <a:pt x="27140" y="18946"/>
                </a:lnTo>
                <a:lnTo>
                  <a:pt x="30000" y="18345"/>
                </a:lnTo>
                <a:lnTo>
                  <a:pt x="33493" y="16993"/>
                </a:lnTo>
                <a:lnTo>
                  <a:pt x="37410" y="15138"/>
                </a:lnTo>
                <a:lnTo>
                  <a:pt x="41609" y="12950"/>
                </a:lnTo>
                <a:lnTo>
                  <a:pt x="46789" y="11490"/>
                </a:lnTo>
                <a:lnTo>
                  <a:pt x="52624" y="10517"/>
                </a:lnTo>
                <a:lnTo>
                  <a:pt x="58895" y="9869"/>
                </a:lnTo>
                <a:lnTo>
                  <a:pt x="65458" y="9437"/>
                </a:lnTo>
                <a:lnTo>
                  <a:pt x="79098" y="8957"/>
                </a:lnTo>
                <a:lnTo>
                  <a:pt x="85276" y="7876"/>
                </a:lnTo>
                <a:lnTo>
                  <a:pt x="90982" y="6203"/>
                </a:lnTo>
                <a:lnTo>
                  <a:pt x="96373" y="4135"/>
                </a:lnTo>
                <a:lnTo>
                  <a:pt x="102349" y="2757"/>
                </a:lnTo>
                <a:lnTo>
                  <a:pt x="108714" y="1838"/>
                </a:lnTo>
                <a:lnTo>
                  <a:pt x="120549" y="817"/>
                </a:lnTo>
                <a:lnTo>
                  <a:pt x="1357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8" name="SMARTInkAnnotation385"/>
          <p:cNvSpPr/>
          <p:nvPr/>
        </p:nvSpPr>
        <p:spPr>
          <a:xfrm>
            <a:off x="974578" y="3480435"/>
            <a:ext cx="189854" cy="42863"/>
          </a:xfrm>
          <a:custGeom>
            <a:avLst/>
            <a:gdLst/>
            <a:ahLst/>
            <a:cxnLst/>
            <a:rect l="0" t="0" r="0" b="0"/>
            <a:pathLst>
              <a:path w="189854" h="42863">
                <a:moveTo>
                  <a:pt x="4115" y="42862"/>
                </a:moveTo>
                <a:lnTo>
                  <a:pt x="0" y="42862"/>
                </a:lnTo>
                <a:lnTo>
                  <a:pt x="7846" y="42862"/>
                </a:lnTo>
                <a:lnTo>
                  <a:pt x="9778" y="41910"/>
                </a:lnTo>
                <a:lnTo>
                  <a:pt x="11859" y="40322"/>
                </a:lnTo>
                <a:lnTo>
                  <a:pt x="14040" y="38312"/>
                </a:lnTo>
                <a:lnTo>
                  <a:pt x="16288" y="36971"/>
                </a:lnTo>
                <a:lnTo>
                  <a:pt x="18581" y="36077"/>
                </a:lnTo>
                <a:lnTo>
                  <a:pt x="23244" y="35084"/>
                </a:lnTo>
                <a:lnTo>
                  <a:pt x="27963" y="34643"/>
                </a:lnTo>
                <a:lnTo>
                  <a:pt x="32706" y="34447"/>
                </a:lnTo>
                <a:lnTo>
                  <a:pt x="42218" y="34321"/>
                </a:lnTo>
                <a:lnTo>
                  <a:pt x="53152" y="34299"/>
                </a:lnTo>
                <a:lnTo>
                  <a:pt x="56651" y="33343"/>
                </a:lnTo>
                <a:lnTo>
                  <a:pt x="59776" y="31754"/>
                </a:lnTo>
                <a:lnTo>
                  <a:pt x="62654" y="29742"/>
                </a:lnTo>
                <a:lnTo>
                  <a:pt x="66160" y="28400"/>
                </a:lnTo>
                <a:lnTo>
                  <a:pt x="70085" y="27506"/>
                </a:lnTo>
                <a:lnTo>
                  <a:pt x="74288" y="26910"/>
                </a:lnTo>
                <a:lnTo>
                  <a:pt x="77885" y="26512"/>
                </a:lnTo>
                <a:lnTo>
                  <a:pt x="81076" y="26247"/>
                </a:lnTo>
                <a:lnTo>
                  <a:pt x="83998" y="26071"/>
                </a:lnTo>
                <a:lnTo>
                  <a:pt x="87533" y="25001"/>
                </a:lnTo>
                <a:lnTo>
                  <a:pt x="91477" y="23334"/>
                </a:lnTo>
                <a:lnTo>
                  <a:pt x="95694" y="21271"/>
                </a:lnTo>
                <a:lnTo>
                  <a:pt x="100093" y="19895"/>
                </a:lnTo>
                <a:lnTo>
                  <a:pt x="104613" y="18978"/>
                </a:lnTo>
                <a:lnTo>
                  <a:pt x="109213" y="18367"/>
                </a:lnTo>
                <a:lnTo>
                  <a:pt x="113075" y="17960"/>
                </a:lnTo>
                <a:lnTo>
                  <a:pt x="116442" y="17688"/>
                </a:lnTo>
                <a:lnTo>
                  <a:pt x="119481" y="17507"/>
                </a:lnTo>
                <a:lnTo>
                  <a:pt x="127091" y="17306"/>
                </a:lnTo>
                <a:lnTo>
                  <a:pt x="131343" y="17252"/>
                </a:lnTo>
                <a:lnTo>
                  <a:pt x="134971" y="16264"/>
                </a:lnTo>
                <a:lnTo>
                  <a:pt x="138184" y="14653"/>
                </a:lnTo>
                <a:lnTo>
                  <a:pt x="141120" y="12626"/>
                </a:lnTo>
                <a:lnTo>
                  <a:pt x="144664" y="11275"/>
                </a:lnTo>
                <a:lnTo>
                  <a:pt x="148614" y="10374"/>
                </a:lnTo>
                <a:lnTo>
                  <a:pt x="152835" y="9773"/>
                </a:lnTo>
                <a:lnTo>
                  <a:pt x="156443" y="9373"/>
                </a:lnTo>
                <a:lnTo>
                  <a:pt x="159642" y="9106"/>
                </a:lnTo>
                <a:lnTo>
                  <a:pt x="165313" y="8809"/>
                </a:lnTo>
                <a:lnTo>
                  <a:pt x="170480" y="8677"/>
                </a:lnTo>
                <a:lnTo>
                  <a:pt x="172969" y="7690"/>
                </a:lnTo>
                <a:lnTo>
                  <a:pt x="175422" y="6079"/>
                </a:lnTo>
                <a:lnTo>
                  <a:pt x="177851" y="4053"/>
                </a:lnTo>
                <a:lnTo>
                  <a:pt x="180264" y="2702"/>
                </a:lnTo>
                <a:lnTo>
                  <a:pt x="182667" y="1801"/>
                </a:lnTo>
                <a:lnTo>
                  <a:pt x="18985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9" name="SMARTInkAnnotation386"/>
          <p:cNvSpPr/>
          <p:nvPr/>
        </p:nvSpPr>
        <p:spPr>
          <a:xfrm>
            <a:off x="1364545" y="3343275"/>
            <a:ext cx="185649" cy="77143"/>
          </a:xfrm>
          <a:custGeom>
            <a:avLst/>
            <a:gdLst/>
            <a:ahLst/>
            <a:cxnLst/>
            <a:rect l="0" t="0" r="0" b="0"/>
            <a:pathLst>
              <a:path w="185649" h="77143">
                <a:moveTo>
                  <a:pt x="21342" y="0"/>
                </a:moveTo>
                <a:lnTo>
                  <a:pt x="21342" y="20151"/>
                </a:lnTo>
                <a:lnTo>
                  <a:pt x="20548" y="22959"/>
                </a:lnTo>
                <a:lnTo>
                  <a:pt x="19225" y="25784"/>
                </a:lnTo>
                <a:lnTo>
                  <a:pt x="15191" y="32610"/>
                </a:lnTo>
                <a:lnTo>
                  <a:pt x="14067" y="34122"/>
                </a:lnTo>
                <a:lnTo>
                  <a:pt x="10700" y="38343"/>
                </a:lnTo>
                <a:lnTo>
                  <a:pt x="9485" y="40802"/>
                </a:lnTo>
                <a:lnTo>
                  <a:pt x="8675" y="43394"/>
                </a:lnTo>
                <a:lnTo>
                  <a:pt x="7374" y="49846"/>
                </a:lnTo>
                <a:lnTo>
                  <a:pt x="6474" y="51329"/>
                </a:lnTo>
                <a:lnTo>
                  <a:pt x="5080" y="53269"/>
                </a:lnTo>
                <a:lnTo>
                  <a:pt x="0" y="59890"/>
                </a:lnTo>
                <a:lnTo>
                  <a:pt x="764" y="60882"/>
                </a:lnTo>
                <a:lnTo>
                  <a:pt x="3730" y="64523"/>
                </a:lnTo>
                <a:lnTo>
                  <a:pt x="5632" y="65876"/>
                </a:lnTo>
                <a:lnTo>
                  <a:pt x="9862" y="67378"/>
                </a:lnTo>
                <a:lnTo>
                  <a:pt x="12101" y="68731"/>
                </a:lnTo>
                <a:lnTo>
                  <a:pt x="14388" y="70586"/>
                </a:lnTo>
                <a:lnTo>
                  <a:pt x="16706" y="72775"/>
                </a:lnTo>
                <a:lnTo>
                  <a:pt x="19045" y="74234"/>
                </a:lnTo>
                <a:lnTo>
                  <a:pt x="23761" y="75855"/>
                </a:lnTo>
                <a:lnTo>
                  <a:pt x="28502" y="76576"/>
                </a:lnTo>
                <a:lnTo>
                  <a:pt x="33256" y="76896"/>
                </a:lnTo>
                <a:lnTo>
                  <a:pt x="38014" y="77039"/>
                </a:lnTo>
                <a:lnTo>
                  <a:pt x="58449" y="77142"/>
                </a:lnTo>
                <a:lnTo>
                  <a:pt x="61162" y="76193"/>
                </a:lnTo>
                <a:lnTo>
                  <a:pt x="63763" y="74608"/>
                </a:lnTo>
                <a:lnTo>
                  <a:pt x="66292" y="72599"/>
                </a:lnTo>
                <a:lnTo>
                  <a:pt x="69565" y="71259"/>
                </a:lnTo>
                <a:lnTo>
                  <a:pt x="73334" y="70366"/>
                </a:lnTo>
                <a:lnTo>
                  <a:pt x="77435" y="69771"/>
                </a:lnTo>
                <a:lnTo>
                  <a:pt x="81756" y="69374"/>
                </a:lnTo>
                <a:lnTo>
                  <a:pt x="86224" y="69109"/>
                </a:lnTo>
                <a:lnTo>
                  <a:pt x="95422" y="68815"/>
                </a:lnTo>
                <a:lnTo>
                  <a:pt x="119008" y="68611"/>
                </a:lnTo>
                <a:lnTo>
                  <a:pt x="122965" y="67648"/>
                </a:lnTo>
                <a:lnTo>
                  <a:pt x="126397" y="66054"/>
                </a:lnTo>
                <a:lnTo>
                  <a:pt x="129479" y="64038"/>
                </a:lnTo>
                <a:lnTo>
                  <a:pt x="133121" y="62695"/>
                </a:lnTo>
                <a:lnTo>
                  <a:pt x="137136" y="61799"/>
                </a:lnTo>
                <a:lnTo>
                  <a:pt x="141401" y="61202"/>
                </a:lnTo>
                <a:lnTo>
                  <a:pt x="145037" y="60804"/>
                </a:lnTo>
                <a:lnTo>
                  <a:pt x="148256" y="60538"/>
                </a:lnTo>
                <a:lnTo>
                  <a:pt x="151195" y="60361"/>
                </a:lnTo>
                <a:lnTo>
                  <a:pt x="158694" y="60164"/>
                </a:lnTo>
                <a:lnTo>
                  <a:pt x="185648" y="600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0" name="SMARTInkAnnotation387"/>
          <p:cNvSpPr/>
          <p:nvPr/>
        </p:nvSpPr>
        <p:spPr>
          <a:xfrm>
            <a:off x="1493133" y="3317557"/>
            <a:ext cx="25262" cy="265749"/>
          </a:xfrm>
          <a:custGeom>
            <a:avLst/>
            <a:gdLst/>
            <a:ahLst/>
            <a:cxnLst/>
            <a:rect l="0" t="0" r="0" b="0"/>
            <a:pathLst>
              <a:path w="25262" h="265749">
                <a:moveTo>
                  <a:pt x="14198" y="0"/>
                </a:moveTo>
                <a:lnTo>
                  <a:pt x="7348" y="0"/>
                </a:lnTo>
                <a:lnTo>
                  <a:pt x="6456" y="953"/>
                </a:lnTo>
                <a:lnTo>
                  <a:pt x="929" y="7381"/>
                </a:lnTo>
                <a:lnTo>
                  <a:pt x="589" y="8731"/>
                </a:lnTo>
                <a:lnTo>
                  <a:pt x="112" y="15181"/>
                </a:lnTo>
                <a:lnTo>
                  <a:pt x="0" y="20400"/>
                </a:lnTo>
                <a:lnTo>
                  <a:pt x="764" y="26935"/>
                </a:lnTo>
                <a:lnTo>
                  <a:pt x="3729" y="46896"/>
                </a:lnTo>
                <a:lnTo>
                  <a:pt x="4837" y="56029"/>
                </a:lnTo>
                <a:lnTo>
                  <a:pt x="5576" y="64023"/>
                </a:lnTo>
                <a:lnTo>
                  <a:pt x="6397" y="77032"/>
                </a:lnTo>
                <a:lnTo>
                  <a:pt x="6762" y="85989"/>
                </a:lnTo>
                <a:lnTo>
                  <a:pt x="7653" y="90664"/>
                </a:lnTo>
                <a:lnTo>
                  <a:pt x="9041" y="95685"/>
                </a:lnTo>
                <a:lnTo>
                  <a:pt x="10760" y="100938"/>
                </a:lnTo>
                <a:lnTo>
                  <a:pt x="11906" y="106345"/>
                </a:lnTo>
                <a:lnTo>
                  <a:pt x="12670" y="111854"/>
                </a:lnTo>
                <a:lnTo>
                  <a:pt x="13179" y="117432"/>
                </a:lnTo>
                <a:lnTo>
                  <a:pt x="13519" y="123055"/>
                </a:lnTo>
                <a:lnTo>
                  <a:pt x="13745" y="128710"/>
                </a:lnTo>
                <a:lnTo>
                  <a:pt x="13997" y="140072"/>
                </a:lnTo>
                <a:lnTo>
                  <a:pt x="14198" y="233598"/>
                </a:lnTo>
                <a:lnTo>
                  <a:pt x="14198" y="241299"/>
                </a:lnTo>
                <a:lnTo>
                  <a:pt x="14991" y="243734"/>
                </a:lnTo>
                <a:lnTo>
                  <a:pt x="16315" y="245357"/>
                </a:lnTo>
                <a:lnTo>
                  <a:pt x="17990" y="246439"/>
                </a:lnTo>
                <a:lnTo>
                  <a:pt x="19107" y="248113"/>
                </a:lnTo>
                <a:lnTo>
                  <a:pt x="19852" y="250181"/>
                </a:lnTo>
                <a:lnTo>
                  <a:pt x="20349" y="252513"/>
                </a:lnTo>
                <a:lnTo>
                  <a:pt x="21473" y="255019"/>
                </a:lnTo>
                <a:lnTo>
                  <a:pt x="23017" y="257643"/>
                </a:lnTo>
                <a:lnTo>
                  <a:pt x="24840" y="260345"/>
                </a:lnTo>
                <a:lnTo>
                  <a:pt x="25261" y="262146"/>
                </a:lnTo>
                <a:lnTo>
                  <a:pt x="24748" y="263347"/>
                </a:lnTo>
                <a:lnTo>
                  <a:pt x="21342" y="2657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1" name="SMARTInkAnnotation388"/>
          <p:cNvSpPr/>
          <p:nvPr/>
        </p:nvSpPr>
        <p:spPr>
          <a:xfrm>
            <a:off x="1700212" y="3291852"/>
            <a:ext cx="207170" cy="264392"/>
          </a:xfrm>
          <a:custGeom>
            <a:avLst/>
            <a:gdLst/>
            <a:ahLst/>
            <a:cxnLst/>
            <a:rect l="0" t="0" r="0" b="0"/>
            <a:pathLst>
              <a:path w="207170" h="264392">
                <a:moveTo>
                  <a:pt x="0" y="42851"/>
                </a:moveTo>
                <a:lnTo>
                  <a:pt x="17000" y="22451"/>
                </a:lnTo>
                <a:lnTo>
                  <a:pt x="19271" y="20678"/>
                </a:lnTo>
                <a:lnTo>
                  <a:pt x="23911" y="18709"/>
                </a:lnTo>
                <a:lnTo>
                  <a:pt x="27053" y="17231"/>
                </a:lnTo>
                <a:lnTo>
                  <a:pt x="30735" y="15293"/>
                </a:lnTo>
                <a:lnTo>
                  <a:pt x="34778" y="13049"/>
                </a:lnTo>
                <a:lnTo>
                  <a:pt x="38266" y="10600"/>
                </a:lnTo>
                <a:lnTo>
                  <a:pt x="44260" y="5339"/>
                </a:lnTo>
                <a:lnTo>
                  <a:pt x="49569" y="2367"/>
                </a:lnTo>
                <a:lnTo>
                  <a:pt x="55368" y="1045"/>
                </a:lnTo>
                <a:lnTo>
                  <a:pt x="59137" y="693"/>
                </a:lnTo>
                <a:lnTo>
                  <a:pt x="63237" y="458"/>
                </a:lnTo>
                <a:lnTo>
                  <a:pt x="72027" y="197"/>
                </a:lnTo>
                <a:lnTo>
                  <a:pt x="110960" y="0"/>
                </a:lnTo>
                <a:lnTo>
                  <a:pt x="115249" y="948"/>
                </a:lnTo>
                <a:lnTo>
                  <a:pt x="118901" y="2533"/>
                </a:lnTo>
                <a:lnTo>
                  <a:pt x="134259" y="11921"/>
                </a:lnTo>
                <a:lnTo>
                  <a:pt x="137925" y="14610"/>
                </a:lnTo>
                <a:lnTo>
                  <a:pt x="144114" y="20140"/>
                </a:lnTo>
                <a:lnTo>
                  <a:pt x="149511" y="28312"/>
                </a:lnTo>
                <a:lnTo>
                  <a:pt x="152062" y="33158"/>
                </a:lnTo>
                <a:lnTo>
                  <a:pt x="154896" y="41083"/>
                </a:lnTo>
                <a:lnTo>
                  <a:pt x="156155" y="48732"/>
                </a:lnTo>
                <a:lnTo>
                  <a:pt x="156491" y="53439"/>
                </a:lnTo>
                <a:lnTo>
                  <a:pt x="156715" y="58482"/>
                </a:lnTo>
                <a:lnTo>
                  <a:pt x="157658" y="63749"/>
                </a:lnTo>
                <a:lnTo>
                  <a:pt x="159080" y="69165"/>
                </a:lnTo>
                <a:lnTo>
                  <a:pt x="160822" y="74681"/>
                </a:lnTo>
                <a:lnTo>
                  <a:pt x="161190" y="81216"/>
                </a:lnTo>
                <a:lnTo>
                  <a:pt x="160641" y="88430"/>
                </a:lnTo>
                <a:lnTo>
                  <a:pt x="159482" y="96097"/>
                </a:lnTo>
                <a:lnTo>
                  <a:pt x="158709" y="103113"/>
                </a:lnTo>
                <a:lnTo>
                  <a:pt x="158193" y="109695"/>
                </a:lnTo>
                <a:lnTo>
                  <a:pt x="157849" y="115989"/>
                </a:lnTo>
                <a:lnTo>
                  <a:pt x="157621" y="122089"/>
                </a:lnTo>
                <a:lnTo>
                  <a:pt x="157366" y="133947"/>
                </a:lnTo>
                <a:lnTo>
                  <a:pt x="156504" y="140729"/>
                </a:lnTo>
                <a:lnTo>
                  <a:pt x="155136" y="148108"/>
                </a:lnTo>
                <a:lnTo>
                  <a:pt x="153431" y="155885"/>
                </a:lnTo>
                <a:lnTo>
                  <a:pt x="151499" y="162974"/>
                </a:lnTo>
                <a:lnTo>
                  <a:pt x="149419" y="169605"/>
                </a:lnTo>
                <a:lnTo>
                  <a:pt x="147238" y="175931"/>
                </a:lnTo>
                <a:lnTo>
                  <a:pt x="144196" y="183006"/>
                </a:lnTo>
                <a:lnTo>
                  <a:pt x="140581" y="190580"/>
                </a:lnTo>
                <a:lnTo>
                  <a:pt x="136583" y="198487"/>
                </a:lnTo>
                <a:lnTo>
                  <a:pt x="133124" y="205663"/>
                </a:lnTo>
                <a:lnTo>
                  <a:pt x="127164" y="218717"/>
                </a:lnTo>
                <a:lnTo>
                  <a:pt x="124464" y="223912"/>
                </a:lnTo>
                <a:lnTo>
                  <a:pt x="121870" y="228328"/>
                </a:lnTo>
                <a:lnTo>
                  <a:pt x="119347" y="232225"/>
                </a:lnTo>
                <a:lnTo>
                  <a:pt x="116077" y="235775"/>
                </a:lnTo>
                <a:lnTo>
                  <a:pt x="112309" y="239094"/>
                </a:lnTo>
                <a:lnTo>
                  <a:pt x="108210" y="242259"/>
                </a:lnTo>
                <a:lnTo>
                  <a:pt x="103890" y="245322"/>
                </a:lnTo>
                <a:lnTo>
                  <a:pt x="99423" y="248317"/>
                </a:lnTo>
                <a:lnTo>
                  <a:pt x="94857" y="251265"/>
                </a:lnTo>
                <a:lnTo>
                  <a:pt x="91019" y="253231"/>
                </a:lnTo>
                <a:lnTo>
                  <a:pt x="84638" y="255415"/>
                </a:lnTo>
                <a:lnTo>
                  <a:pt x="79157" y="258926"/>
                </a:lnTo>
                <a:lnTo>
                  <a:pt x="76584" y="261196"/>
                </a:lnTo>
                <a:lnTo>
                  <a:pt x="71608" y="263718"/>
                </a:lnTo>
                <a:lnTo>
                  <a:pt x="69170" y="264391"/>
                </a:lnTo>
                <a:lnTo>
                  <a:pt x="66751" y="263886"/>
                </a:lnTo>
                <a:lnTo>
                  <a:pt x="61946" y="260786"/>
                </a:lnTo>
                <a:lnTo>
                  <a:pt x="58760" y="259578"/>
                </a:lnTo>
                <a:lnTo>
                  <a:pt x="55049" y="258773"/>
                </a:lnTo>
                <a:lnTo>
                  <a:pt x="50986" y="258237"/>
                </a:lnTo>
                <a:lnTo>
                  <a:pt x="47485" y="255021"/>
                </a:lnTo>
                <a:lnTo>
                  <a:pt x="44356" y="250020"/>
                </a:lnTo>
                <a:lnTo>
                  <a:pt x="41477" y="243829"/>
                </a:lnTo>
                <a:lnTo>
                  <a:pt x="38764" y="239701"/>
                </a:lnTo>
                <a:lnTo>
                  <a:pt x="36162" y="236949"/>
                </a:lnTo>
                <a:lnTo>
                  <a:pt x="33633" y="235114"/>
                </a:lnTo>
                <a:lnTo>
                  <a:pt x="31947" y="232939"/>
                </a:lnTo>
                <a:lnTo>
                  <a:pt x="30823" y="230536"/>
                </a:lnTo>
                <a:lnTo>
                  <a:pt x="30074" y="227981"/>
                </a:lnTo>
                <a:lnTo>
                  <a:pt x="30368" y="225326"/>
                </a:lnTo>
                <a:lnTo>
                  <a:pt x="31358" y="222603"/>
                </a:lnTo>
                <a:lnTo>
                  <a:pt x="34574" y="217038"/>
                </a:lnTo>
                <a:lnTo>
                  <a:pt x="38650" y="211389"/>
                </a:lnTo>
                <a:lnTo>
                  <a:pt x="43107" y="205704"/>
                </a:lnTo>
                <a:lnTo>
                  <a:pt x="45407" y="202855"/>
                </a:lnTo>
                <a:lnTo>
                  <a:pt x="47734" y="200955"/>
                </a:lnTo>
                <a:lnTo>
                  <a:pt x="52436" y="198844"/>
                </a:lnTo>
                <a:lnTo>
                  <a:pt x="55595" y="197329"/>
                </a:lnTo>
                <a:lnTo>
                  <a:pt x="59288" y="195366"/>
                </a:lnTo>
                <a:lnTo>
                  <a:pt x="63338" y="193105"/>
                </a:lnTo>
                <a:lnTo>
                  <a:pt x="66832" y="191598"/>
                </a:lnTo>
                <a:lnTo>
                  <a:pt x="72830" y="189923"/>
                </a:lnTo>
                <a:lnTo>
                  <a:pt x="76335" y="189476"/>
                </a:lnTo>
                <a:lnTo>
                  <a:pt x="80259" y="189179"/>
                </a:lnTo>
                <a:lnTo>
                  <a:pt x="88058" y="188847"/>
                </a:lnTo>
                <a:lnTo>
                  <a:pt x="97705" y="188661"/>
                </a:lnTo>
                <a:lnTo>
                  <a:pt x="105866" y="188618"/>
                </a:lnTo>
                <a:lnTo>
                  <a:pt x="109471" y="189559"/>
                </a:lnTo>
                <a:lnTo>
                  <a:pt x="115594" y="193144"/>
                </a:lnTo>
                <a:lnTo>
                  <a:pt x="123077" y="197912"/>
                </a:lnTo>
                <a:lnTo>
                  <a:pt x="140816" y="208735"/>
                </a:lnTo>
                <a:lnTo>
                  <a:pt x="144678" y="211543"/>
                </a:lnTo>
                <a:lnTo>
                  <a:pt x="151085" y="217202"/>
                </a:lnTo>
                <a:lnTo>
                  <a:pt x="154698" y="219092"/>
                </a:lnTo>
                <a:lnTo>
                  <a:pt x="158694" y="220352"/>
                </a:lnTo>
                <a:lnTo>
                  <a:pt x="162946" y="221193"/>
                </a:lnTo>
                <a:lnTo>
                  <a:pt x="166575" y="222705"/>
                </a:lnTo>
                <a:lnTo>
                  <a:pt x="172723" y="226926"/>
                </a:lnTo>
                <a:lnTo>
                  <a:pt x="178101" y="231977"/>
                </a:lnTo>
                <a:lnTo>
                  <a:pt x="183137" y="237396"/>
                </a:lnTo>
                <a:lnTo>
                  <a:pt x="188022" y="242980"/>
                </a:lnTo>
                <a:lnTo>
                  <a:pt x="198605" y="255479"/>
                </a:lnTo>
                <a:lnTo>
                  <a:pt x="199872" y="256040"/>
                </a:lnTo>
                <a:lnTo>
                  <a:pt x="201511" y="256414"/>
                </a:lnTo>
                <a:lnTo>
                  <a:pt x="207169" y="2571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2" name="SMARTInkAnnotation389"/>
          <p:cNvSpPr/>
          <p:nvPr/>
        </p:nvSpPr>
        <p:spPr>
          <a:xfrm>
            <a:off x="2014675" y="3266153"/>
            <a:ext cx="149882" cy="94268"/>
          </a:xfrm>
          <a:custGeom>
            <a:avLst/>
            <a:gdLst/>
            <a:ahLst/>
            <a:cxnLst/>
            <a:rect l="0" t="0" r="0" b="0"/>
            <a:pathLst>
              <a:path w="149882" h="94268">
                <a:moveTo>
                  <a:pt x="21293" y="8542"/>
                </a:moveTo>
                <a:lnTo>
                  <a:pt x="17501" y="3991"/>
                </a:lnTo>
                <a:lnTo>
                  <a:pt x="17178" y="2650"/>
                </a:lnTo>
                <a:lnTo>
                  <a:pt x="17756" y="1756"/>
                </a:lnTo>
                <a:lnTo>
                  <a:pt x="20595" y="322"/>
                </a:lnTo>
                <a:lnTo>
                  <a:pt x="16246" y="39"/>
                </a:lnTo>
                <a:lnTo>
                  <a:pt x="15081" y="0"/>
                </a:lnTo>
                <a:lnTo>
                  <a:pt x="14771" y="942"/>
                </a:lnTo>
                <a:lnTo>
                  <a:pt x="14564" y="2523"/>
                </a:lnTo>
                <a:lnTo>
                  <a:pt x="14231" y="7353"/>
                </a:lnTo>
                <a:lnTo>
                  <a:pt x="14998" y="8702"/>
                </a:lnTo>
                <a:lnTo>
                  <a:pt x="16303" y="10553"/>
                </a:lnTo>
                <a:lnTo>
                  <a:pt x="17966" y="12741"/>
                </a:lnTo>
                <a:lnTo>
                  <a:pt x="19075" y="15151"/>
                </a:lnTo>
                <a:lnTo>
                  <a:pt x="19815" y="17710"/>
                </a:lnTo>
                <a:lnTo>
                  <a:pt x="20307" y="20369"/>
                </a:lnTo>
                <a:lnTo>
                  <a:pt x="20636" y="23094"/>
                </a:lnTo>
                <a:lnTo>
                  <a:pt x="20855" y="25863"/>
                </a:lnTo>
                <a:lnTo>
                  <a:pt x="21001" y="28662"/>
                </a:lnTo>
                <a:lnTo>
                  <a:pt x="19511" y="35290"/>
                </a:lnTo>
                <a:lnTo>
                  <a:pt x="16930" y="44472"/>
                </a:lnTo>
                <a:lnTo>
                  <a:pt x="13622" y="55355"/>
                </a:lnTo>
                <a:lnTo>
                  <a:pt x="10623" y="63563"/>
                </a:lnTo>
                <a:lnTo>
                  <a:pt x="7830" y="69987"/>
                </a:lnTo>
                <a:lnTo>
                  <a:pt x="1436" y="82592"/>
                </a:lnTo>
                <a:lnTo>
                  <a:pt x="911" y="84579"/>
                </a:lnTo>
                <a:lnTo>
                  <a:pt x="562" y="86855"/>
                </a:lnTo>
                <a:lnTo>
                  <a:pt x="0" y="92803"/>
                </a:lnTo>
                <a:lnTo>
                  <a:pt x="748" y="93291"/>
                </a:lnTo>
                <a:lnTo>
                  <a:pt x="4799" y="93978"/>
                </a:lnTo>
                <a:lnTo>
                  <a:pt x="9084" y="94262"/>
                </a:lnTo>
                <a:lnTo>
                  <a:pt x="31141" y="94267"/>
                </a:lnTo>
                <a:lnTo>
                  <a:pt x="34209" y="93314"/>
                </a:lnTo>
                <a:lnTo>
                  <a:pt x="37841" y="91727"/>
                </a:lnTo>
                <a:lnTo>
                  <a:pt x="41850" y="89716"/>
                </a:lnTo>
                <a:lnTo>
                  <a:pt x="45317" y="88375"/>
                </a:lnTo>
                <a:lnTo>
                  <a:pt x="48421" y="87481"/>
                </a:lnTo>
                <a:lnTo>
                  <a:pt x="51285" y="86886"/>
                </a:lnTo>
                <a:lnTo>
                  <a:pt x="53988" y="87441"/>
                </a:lnTo>
                <a:lnTo>
                  <a:pt x="56584" y="88764"/>
                </a:lnTo>
                <a:lnTo>
                  <a:pt x="59108" y="90598"/>
                </a:lnTo>
                <a:lnTo>
                  <a:pt x="62378" y="91821"/>
                </a:lnTo>
                <a:lnTo>
                  <a:pt x="66146" y="92636"/>
                </a:lnTo>
                <a:lnTo>
                  <a:pt x="70245" y="93180"/>
                </a:lnTo>
                <a:lnTo>
                  <a:pt x="73771" y="93542"/>
                </a:lnTo>
                <a:lnTo>
                  <a:pt x="76916" y="93784"/>
                </a:lnTo>
                <a:lnTo>
                  <a:pt x="82527" y="94052"/>
                </a:lnTo>
                <a:lnTo>
                  <a:pt x="90149" y="94203"/>
                </a:lnTo>
                <a:lnTo>
                  <a:pt x="138181" y="94267"/>
                </a:lnTo>
                <a:lnTo>
                  <a:pt x="140494" y="93314"/>
                </a:lnTo>
                <a:lnTo>
                  <a:pt x="142829" y="91727"/>
                </a:lnTo>
                <a:lnTo>
                  <a:pt x="149881" y="856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3" name="SMARTInkAnnotation390"/>
          <p:cNvSpPr/>
          <p:nvPr/>
        </p:nvSpPr>
        <p:spPr>
          <a:xfrm>
            <a:off x="2150269" y="3248977"/>
            <a:ext cx="28486" cy="282894"/>
          </a:xfrm>
          <a:custGeom>
            <a:avLst/>
            <a:gdLst/>
            <a:ahLst/>
            <a:cxnLst/>
            <a:rect l="0" t="0" r="0" b="0"/>
            <a:pathLst>
              <a:path w="28486" h="282894">
                <a:moveTo>
                  <a:pt x="7143" y="0"/>
                </a:moveTo>
                <a:lnTo>
                  <a:pt x="3351" y="0"/>
                </a:lnTo>
                <a:lnTo>
                  <a:pt x="2234" y="952"/>
                </a:lnTo>
                <a:lnTo>
                  <a:pt x="1489" y="2540"/>
                </a:lnTo>
                <a:lnTo>
                  <a:pt x="661" y="6844"/>
                </a:lnTo>
                <a:lnTo>
                  <a:pt x="196" y="14622"/>
                </a:lnTo>
                <a:lnTo>
                  <a:pt x="58" y="22959"/>
                </a:lnTo>
                <a:lnTo>
                  <a:pt x="0" y="83265"/>
                </a:lnTo>
                <a:lnTo>
                  <a:pt x="1587" y="92658"/>
                </a:lnTo>
                <a:lnTo>
                  <a:pt x="4233" y="104634"/>
                </a:lnTo>
                <a:lnTo>
                  <a:pt x="7584" y="118334"/>
                </a:lnTo>
                <a:lnTo>
                  <a:pt x="9818" y="129372"/>
                </a:lnTo>
                <a:lnTo>
                  <a:pt x="11308" y="138635"/>
                </a:lnTo>
                <a:lnTo>
                  <a:pt x="12301" y="146716"/>
                </a:lnTo>
                <a:lnTo>
                  <a:pt x="13757" y="154008"/>
                </a:lnTo>
                <a:lnTo>
                  <a:pt x="15521" y="160775"/>
                </a:lnTo>
                <a:lnTo>
                  <a:pt x="17491" y="167191"/>
                </a:lnTo>
                <a:lnTo>
                  <a:pt x="18804" y="173373"/>
                </a:lnTo>
                <a:lnTo>
                  <a:pt x="19679" y="179399"/>
                </a:lnTo>
                <a:lnTo>
                  <a:pt x="20263" y="185322"/>
                </a:lnTo>
                <a:lnTo>
                  <a:pt x="20653" y="191176"/>
                </a:lnTo>
                <a:lnTo>
                  <a:pt x="20912" y="196983"/>
                </a:lnTo>
                <a:lnTo>
                  <a:pt x="21085" y="202760"/>
                </a:lnTo>
                <a:lnTo>
                  <a:pt x="21994" y="208516"/>
                </a:lnTo>
                <a:lnTo>
                  <a:pt x="23394" y="214258"/>
                </a:lnTo>
                <a:lnTo>
                  <a:pt x="25121" y="219991"/>
                </a:lnTo>
                <a:lnTo>
                  <a:pt x="26272" y="225719"/>
                </a:lnTo>
                <a:lnTo>
                  <a:pt x="27039" y="231441"/>
                </a:lnTo>
                <a:lnTo>
                  <a:pt x="27551" y="237162"/>
                </a:lnTo>
                <a:lnTo>
                  <a:pt x="27892" y="241928"/>
                </a:lnTo>
                <a:lnTo>
                  <a:pt x="28271" y="249764"/>
                </a:lnTo>
                <a:lnTo>
                  <a:pt x="28440" y="256421"/>
                </a:lnTo>
                <a:lnTo>
                  <a:pt x="28485" y="259530"/>
                </a:lnTo>
                <a:lnTo>
                  <a:pt x="27721" y="262555"/>
                </a:lnTo>
                <a:lnTo>
                  <a:pt x="26418" y="265524"/>
                </a:lnTo>
                <a:lnTo>
                  <a:pt x="24755" y="268456"/>
                </a:lnTo>
                <a:lnTo>
                  <a:pt x="23647" y="271363"/>
                </a:lnTo>
                <a:lnTo>
                  <a:pt x="22908" y="274254"/>
                </a:lnTo>
                <a:lnTo>
                  <a:pt x="21431" y="2828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4" name="SMARTInkAnnotation391"/>
          <p:cNvSpPr/>
          <p:nvPr/>
        </p:nvSpPr>
        <p:spPr>
          <a:xfrm>
            <a:off x="2336006" y="3360420"/>
            <a:ext cx="121445" cy="8573"/>
          </a:xfrm>
          <a:custGeom>
            <a:avLst/>
            <a:gdLst/>
            <a:ahLst/>
            <a:cxnLst/>
            <a:rect l="0" t="0" r="0" b="0"/>
            <a:pathLst>
              <a:path w="121445" h="8573">
                <a:moveTo>
                  <a:pt x="0" y="8572"/>
                </a:moveTo>
                <a:lnTo>
                  <a:pt x="102278" y="8572"/>
                </a:lnTo>
                <a:lnTo>
                  <a:pt x="105491" y="7620"/>
                </a:lnTo>
                <a:lnTo>
                  <a:pt x="109221" y="6032"/>
                </a:lnTo>
                <a:lnTo>
                  <a:pt x="12144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5" name="SMARTInkAnnotation392"/>
          <p:cNvSpPr/>
          <p:nvPr/>
        </p:nvSpPr>
        <p:spPr>
          <a:xfrm>
            <a:off x="2364581" y="3420428"/>
            <a:ext cx="128588" cy="8573"/>
          </a:xfrm>
          <a:custGeom>
            <a:avLst/>
            <a:gdLst/>
            <a:ahLst/>
            <a:cxnLst/>
            <a:rect l="0" t="0" r="0" b="0"/>
            <a:pathLst>
              <a:path w="128588" h="8573">
                <a:moveTo>
                  <a:pt x="0" y="8572"/>
                </a:moveTo>
                <a:lnTo>
                  <a:pt x="84453" y="8572"/>
                </a:lnTo>
                <a:lnTo>
                  <a:pt x="88845" y="7619"/>
                </a:lnTo>
                <a:lnTo>
                  <a:pt x="93361" y="6032"/>
                </a:lnTo>
                <a:lnTo>
                  <a:pt x="97960" y="4021"/>
                </a:lnTo>
                <a:lnTo>
                  <a:pt x="101819" y="2680"/>
                </a:lnTo>
                <a:lnTo>
                  <a:pt x="105185" y="1787"/>
                </a:lnTo>
                <a:lnTo>
                  <a:pt x="108224" y="1191"/>
                </a:lnTo>
                <a:lnTo>
                  <a:pt x="111043" y="794"/>
                </a:lnTo>
                <a:lnTo>
                  <a:pt x="113716" y="529"/>
                </a:lnTo>
                <a:lnTo>
                  <a:pt x="116292" y="352"/>
                </a:lnTo>
                <a:lnTo>
                  <a:pt x="121271" y="156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6" name="SMARTInkAnnotation393"/>
          <p:cNvSpPr/>
          <p:nvPr/>
        </p:nvSpPr>
        <p:spPr>
          <a:xfrm>
            <a:off x="1971675" y="4011930"/>
            <a:ext cx="150019" cy="17146"/>
          </a:xfrm>
          <a:custGeom>
            <a:avLst/>
            <a:gdLst/>
            <a:ahLst/>
            <a:cxnLst/>
            <a:rect l="0" t="0" r="0" b="0"/>
            <a:pathLst>
              <a:path w="150019" h="17146">
                <a:moveTo>
                  <a:pt x="0" y="17145"/>
                </a:moveTo>
                <a:lnTo>
                  <a:pt x="6150" y="17145"/>
                </a:lnTo>
                <a:lnTo>
                  <a:pt x="7275" y="16192"/>
                </a:lnTo>
                <a:lnTo>
                  <a:pt x="8819" y="14605"/>
                </a:lnTo>
                <a:lnTo>
                  <a:pt x="10641" y="12594"/>
                </a:lnTo>
                <a:lnTo>
                  <a:pt x="13444" y="11254"/>
                </a:lnTo>
                <a:lnTo>
                  <a:pt x="16900" y="10360"/>
                </a:lnTo>
                <a:lnTo>
                  <a:pt x="20792" y="9764"/>
                </a:lnTo>
                <a:lnTo>
                  <a:pt x="24180" y="9367"/>
                </a:lnTo>
                <a:lnTo>
                  <a:pt x="27232" y="9102"/>
                </a:lnTo>
                <a:lnTo>
                  <a:pt x="30061" y="8926"/>
                </a:lnTo>
                <a:lnTo>
                  <a:pt x="37438" y="8729"/>
                </a:lnTo>
                <a:lnTo>
                  <a:pt x="115296" y="8573"/>
                </a:lnTo>
                <a:lnTo>
                  <a:pt x="118933" y="7620"/>
                </a:lnTo>
                <a:lnTo>
                  <a:pt x="122945" y="6032"/>
                </a:lnTo>
                <a:lnTo>
                  <a:pt x="127207" y="4022"/>
                </a:lnTo>
                <a:lnTo>
                  <a:pt x="130842" y="2681"/>
                </a:lnTo>
                <a:lnTo>
                  <a:pt x="134059" y="1787"/>
                </a:lnTo>
                <a:lnTo>
                  <a:pt x="136998" y="1192"/>
                </a:lnTo>
                <a:lnTo>
                  <a:pt x="139750" y="794"/>
                </a:lnTo>
                <a:lnTo>
                  <a:pt x="142379" y="530"/>
                </a:lnTo>
                <a:lnTo>
                  <a:pt x="15001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7" name="SMARTInkAnnotation394"/>
          <p:cNvSpPr/>
          <p:nvPr/>
        </p:nvSpPr>
        <p:spPr>
          <a:xfrm>
            <a:off x="2165980" y="3909447"/>
            <a:ext cx="234321" cy="272236"/>
          </a:xfrm>
          <a:custGeom>
            <a:avLst/>
            <a:gdLst/>
            <a:ahLst/>
            <a:cxnLst/>
            <a:rect l="0" t="0" r="0" b="0"/>
            <a:pathLst>
              <a:path w="234321" h="272236">
                <a:moveTo>
                  <a:pt x="12863" y="25330"/>
                </a:moveTo>
                <a:lnTo>
                  <a:pt x="12863" y="17950"/>
                </a:lnTo>
                <a:lnTo>
                  <a:pt x="16656" y="12560"/>
                </a:lnTo>
                <a:lnTo>
                  <a:pt x="19361" y="11102"/>
                </a:lnTo>
                <a:lnTo>
                  <a:pt x="26599" y="9482"/>
                </a:lnTo>
                <a:lnTo>
                  <a:pt x="30752" y="8097"/>
                </a:lnTo>
                <a:lnTo>
                  <a:pt x="35107" y="6222"/>
                </a:lnTo>
                <a:lnTo>
                  <a:pt x="39599" y="4019"/>
                </a:lnTo>
                <a:lnTo>
                  <a:pt x="46707" y="1571"/>
                </a:lnTo>
                <a:lnTo>
                  <a:pt x="49713" y="918"/>
                </a:lnTo>
                <a:lnTo>
                  <a:pt x="54098" y="483"/>
                </a:lnTo>
                <a:lnTo>
                  <a:pt x="59404" y="193"/>
                </a:lnTo>
                <a:lnTo>
                  <a:pt x="65321" y="0"/>
                </a:lnTo>
                <a:lnTo>
                  <a:pt x="70854" y="823"/>
                </a:lnTo>
                <a:lnTo>
                  <a:pt x="76130" y="2325"/>
                </a:lnTo>
                <a:lnTo>
                  <a:pt x="81235" y="4278"/>
                </a:lnTo>
                <a:lnTo>
                  <a:pt x="86226" y="5581"/>
                </a:lnTo>
                <a:lnTo>
                  <a:pt x="91140" y="6449"/>
                </a:lnTo>
                <a:lnTo>
                  <a:pt x="96004" y="7027"/>
                </a:lnTo>
                <a:lnTo>
                  <a:pt x="100834" y="7413"/>
                </a:lnTo>
                <a:lnTo>
                  <a:pt x="105642" y="7671"/>
                </a:lnTo>
                <a:lnTo>
                  <a:pt x="110435" y="7842"/>
                </a:lnTo>
                <a:lnTo>
                  <a:pt x="117599" y="11767"/>
                </a:lnTo>
                <a:lnTo>
                  <a:pt x="126343" y="18193"/>
                </a:lnTo>
                <a:lnTo>
                  <a:pt x="136142" y="26287"/>
                </a:lnTo>
                <a:lnTo>
                  <a:pt x="142674" y="33588"/>
                </a:lnTo>
                <a:lnTo>
                  <a:pt x="147029" y="40361"/>
                </a:lnTo>
                <a:lnTo>
                  <a:pt x="149932" y="46780"/>
                </a:lnTo>
                <a:lnTo>
                  <a:pt x="152661" y="52013"/>
                </a:lnTo>
                <a:lnTo>
                  <a:pt x="157810" y="60366"/>
                </a:lnTo>
                <a:lnTo>
                  <a:pt x="159501" y="64880"/>
                </a:lnTo>
                <a:lnTo>
                  <a:pt x="160628" y="69794"/>
                </a:lnTo>
                <a:lnTo>
                  <a:pt x="161380" y="74976"/>
                </a:lnTo>
                <a:lnTo>
                  <a:pt x="161881" y="80335"/>
                </a:lnTo>
                <a:lnTo>
                  <a:pt x="162214" y="85812"/>
                </a:lnTo>
                <a:lnTo>
                  <a:pt x="162437" y="91370"/>
                </a:lnTo>
                <a:lnTo>
                  <a:pt x="161792" y="96978"/>
                </a:lnTo>
                <a:lnTo>
                  <a:pt x="160568" y="102623"/>
                </a:lnTo>
                <a:lnTo>
                  <a:pt x="158958" y="108292"/>
                </a:lnTo>
                <a:lnTo>
                  <a:pt x="157885" y="113975"/>
                </a:lnTo>
                <a:lnTo>
                  <a:pt x="157169" y="119669"/>
                </a:lnTo>
                <a:lnTo>
                  <a:pt x="156692" y="125371"/>
                </a:lnTo>
                <a:lnTo>
                  <a:pt x="154787" y="132029"/>
                </a:lnTo>
                <a:lnTo>
                  <a:pt x="151929" y="139325"/>
                </a:lnTo>
                <a:lnTo>
                  <a:pt x="145314" y="154099"/>
                </a:lnTo>
                <a:lnTo>
                  <a:pt x="139728" y="167016"/>
                </a:lnTo>
                <a:lnTo>
                  <a:pt x="136334" y="173128"/>
                </a:lnTo>
                <a:lnTo>
                  <a:pt x="132483" y="179107"/>
                </a:lnTo>
                <a:lnTo>
                  <a:pt x="128329" y="184998"/>
                </a:lnTo>
                <a:lnTo>
                  <a:pt x="123972" y="190830"/>
                </a:lnTo>
                <a:lnTo>
                  <a:pt x="114897" y="202391"/>
                </a:lnTo>
                <a:lnTo>
                  <a:pt x="111048" y="208141"/>
                </a:lnTo>
                <a:lnTo>
                  <a:pt x="107689" y="213879"/>
                </a:lnTo>
                <a:lnTo>
                  <a:pt x="104655" y="219609"/>
                </a:lnTo>
                <a:lnTo>
                  <a:pt x="101045" y="224382"/>
                </a:lnTo>
                <a:lnTo>
                  <a:pt x="97052" y="228517"/>
                </a:lnTo>
                <a:lnTo>
                  <a:pt x="92801" y="232225"/>
                </a:lnTo>
                <a:lnTo>
                  <a:pt x="85962" y="238886"/>
                </a:lnTo>
                <a:lnTo>
                  <a:pt x="79483" y="245021"/>
                </a:lnTo>
                <a:lnTo>
                  <a:pt x="75533" y="247991"/>
                </a:lnTo>
                <a:lnTo>
                  <a:pt x="71312" y="250923"/>
                </a:lnTo>
                <a:lnTo>
                  <a:pt x="66117" y="253831"/>
                </a:lnTo>
                <a:lnTo>
                  <a:pt x="60272" y="256721"/>
                </a:lnTo>
                <a:lnTo>
                  <a:pt x="53994" y="259601"/>
                </a:lnTo>
                <a:lnTo>
                  <a:pt x="48221" y="262473"/>
                </a:lnTo>
                <a:lnTo>
                  <a:pt x="42785" y="265340"/>
                </a:lnTo>
                <a:lnTo>
                  <a:pt x="37574" y="268204"/>
                </a:lnTo>
                <a:lnTo>
                  <a:pt x="33306" y="270114"/>
                </a:lnTo>
                <a:lnTo>
                  <a:pt x="26447" y="272235"/>
                </a:lnTo>
                <a:lnTo>
                  <a:pt x="23507" y="271848"/>
                </a:lnTo>
                <a:lnTo>
                  <a:pt x="20752" y="270638"/>
                </a:lnTo>
                <a:lnTo>
                  <a:pt x="15576" y="266753"/>
                </a:lnTo>
                <a:lnTo>
                  <a:pt x="10630" y="261852"/>
                </a:lnTo>
                <a:lnTo>
                  <a:pt x="3382" y="253737"/>
                </a:lnTo>
                <a:lnTo>
                  <a:pt x="1780" y="250944"/>
                </a:lnTo>
                <a:lnTo>
                  <a:pt x="0" y="245300"/>
                </a:lnTo>
                <a:lnTo>
                  <a:pt x="319" y="242462"/>
                </a:lnTo>
                <a:lnTo>
                  <a:pt x="1326" y="239617"/>
                </a:lnTo>
                <a:lnTo>
                  <a:pt x="2790" y="236768"/>
                </a:lnTo>
                <a:lnTo>
                  <a:pt x="4418" y="228523"/>
                </a:lnTo>
                <a:lnTo>
                  <a:pt x="4852" y="223657"/>
                </a:lnTo>
                <a:lnTo>
                  <a:pt x="5935" y="219461"/>
                </a:lnTo>
                <a:lnTo>
                  <a:pt x="9255" y="212258"/>
                </a:lnTo>
                <a:lnTo>
                  <a:pt x="13377" y="205882"/>
                </a:lnTo>
                <a:lnTo>
                  <a:pt x="15587" y="202848"/>
                </a:lnTo>
                <a:lnTo>
                  <a:pt x="22276" y="196937"/>
                </a:lnTo>
                <a:lnTo>
                  <a:pt x="26282" y="194027"/>
                </a:lnTo>
                <a:lnTo>
                  <a:pt x="30541" y="190182"/>
                </a:lnTo>
                <a:lnTo>
                  <a:pt x="34967" y="185714"/>
                </a:lnTo>
                <a:lnTo>
                  <a:pt x="39505" y="180831"/>
                </a:lnTo>
                <a:lnTo>
                  <a:pt x="44119" y="176622"/>
                </a:lnTo>
                <a:lnTo>
                  <a:pt x="48781" y="172864"/>
                </a:lnTo>
                <a:lnTo>
                  <a:pt x="53477" y="169406"/>
                </a:lnTo>
                <a:lnTo>
                  <a:pt x="58990" y="167101"/>
                </a:lnTo>
                <a:lnTo>
                  <a:pt x="65046" y="165564"/>
                </a:lnTo>
                <a:lnTo>
                  <a:pt x="71464" y="164539"/>
                </a:lnTo>
                <a:lnTo>
                  <a:pt x="77330" y="163856"/>
                </a:lnTo>
                <a:lnTo>
                  <a:pt x="82829" y="163401"/>
                </a:lnTo>
                <a:lnTo>
                  <a:pt x="88082" y="163097"/>
                </a:lnTo>
                <a:lnTo>
                  <a:pt x="98152" y="162760"/>
                </a:lnTo>
                <a:lnTo>
                  <a:pt x="138051" y="162506"/>
                </a:lnTo>
                <a:lnTo>
                  <a:pt x="142359" y="163453"/>
                </a:lnTo>
                <a:lnTo>
                  <a:pt x="149263" y="167046"/>
                </a:lnTo>
                <a:lnTo>
                  <a:pt x="161404" y="174423"/>
                </a:lnTo>
                <a:lnTo>
                  <a:pt x="168311" y="179859"/>
                </a:lnTo>
                <a:lnTo>
                  <a:pt x="174820" y="185449"/>
                </a:lnTo>
                <a:lnTo>
                  <a:pt x="178778" y="188274"/>
                </a:lnTo>
                <a:lnTo>
                  <a:pt x="183005" y="191109"/>
                </a:lnTo>
                <a:lnTo>
                  <a:pt x="189817" y="194260"/>
                </a:lnTo>
                <a:lnTo>
                  <a:pt x="192745" y="195100"/>
                </a:lnTo>
                <a:lnTo>
                  <a:pt x="198115" y="198574"/>
                </a:lnTo>
                <a:lnTo>
                  <a:pt x="200658" y="200833"/>
                </a:lnTo>
                <a:lnTo>
                  <a:pt x="207717" y="203344"/>
                </a:lnTo>
                <a:lnTo>
                  <a:pt x="211822" y="204013"/>
                </a:lnTo>
                <a:lnTo>
                  <a:pt x="218500" y="207297"/>
                </a:lnTo>
                <a:lnTo>
                  <a:pt x="225462" y="212616"/>
                </a:lnTo>
                <a:lnTo>
                  <a:pt x="228531" y="215883"/>
                </a:lnTo>
                <a:lnTo>
                  <a:pt x="234320" y="2224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8" name="SMARTInkAnnotation395"/>
          <p:cNvSpPr/>
          <p:nvPr/>
        </p:nvSpPr>
        <p:spPr>
          <a:xfrm>
            <a:off x="2464593" y="3917632"/>
            <a:ext cx="178595" cy="94298"/>
          </a:xfrm>
          <a:custGeom>
            <a:avLst/>
            <a:gdLst/>
            <a:ahLst/>
            <a:cxnLst/>
            <a:rect l="0" t="0" r="0" b="0"/>
            <a:pathLst>
              <a:path w="178595" h="94298">
                <a:moveTo>
                  <a:pt x="0" y="0"/>
                </a:moveTo>
                <a:lnTo>
                  <a:pt x="6850" y="8220"/>
                </a:lnTo>
                <a:lnTo>
                  <a:pt x="10850" y="8469"/>
                </a:lnTo>
                <a:lnTo>
                  <a:pt x="11996" y="9456"/>
                </a:lnTo>
                <a:lnTo>
                  <a:pt x="12760" y="11066"/>
                </a:lnTo>
                <a:lnTo>
                  <a:pt x="13986" y="15944"/>
                </a:lnTo>
                <a:lnTo>
                  <a:pt x="14087" y="18250"/>
                </a:lnTo>
                <a:lnTo>
                  <a:pt x="14198" y="25891"/>
                </a:lnTo>
                <a:lnTo>
                  <a:pt x="13434" y="29643"/>
                </a:lnTo>
                <a:lnTo>
                  <a:pt x="12131" y="33097"/>
                </a:lnTo>
                <a:lnTo>
                  <a:pt x="10469" y="36353"/>
                </a:lnTo>
                <a:lnTo>
                  <a:pt x="9361" y="40428"/>
                </a:lnTo>
                <a:lnTo>
                  <a:pt x="8622" y="45049"/>
                </a:lnTo>
                <a:lnTo>
                  <a:pt x="8129" y="50035"/>
                </a:lnTo>
                <a:lnTo>
                  <a:pt x="7007" y="54312"/>
                </a:lnTo>
                <a:lnTo>
                  <a:pt x="5465" y="58115"/>
                </a:lnTo>
                <a:lnTo>
                  <a:pt x="3644" y="61604"/>
                </a:lnTo>
                <a:lnTo>
                  <a:pt x="2429" y="64882"/>
                </a:lnTo>
                <a:lnTo>
                  <a:pt x="1620" y="68019"/>
                </a:lnTo>
                <a:lnTo>
                  <a:pt x="1080" y="71064"/>
                </a:lnTo>
                <a:lnTo>
                  <a:pt x="720" y="74046"/>
                </a:lnTo>
                <a:lnTo>
                  <a:pt x="480" y="76986"/>
                </a:lnTo>
                <a:lnTo>
                  <a:pt x="95" y="83999"/>
                </a:lnTo>
                <a:lnTo>
                  <a:pt x="42" y="87498"/>
                </a:lnTo>
                <a:lnTo>
                  <a:pt x="29" y="89764"/>
                </a:lnTo>
                <a:lnTo>
                  <a:pt x="813" y="91276"/>
                </a:lnTo>
                <a:lnTo>
                  <a:pt x="2130" y="92283"/>
                </a:lnTo>
                <a:lnTo>
                  <a:pt x="6154" y="93900"/>
                </a:lnTo>
                <a:lnTo>
                  <a:pt x="10643" y="94180"/>
                </a:lnTo>
                <a:lnTo>
                  <a:pt x="21579" y="94282"/>
                </a:lnTo>
                <a:lnTo>
                  <a:pt x="41901" y="94297"/>
                </a:lnTo>
                <a:lnTo>
                  <a:pt x="46190" y="93345"/>
                </a:lnTo>
                <a:lnTo>
                  <a:pt x="50637" y="91757"/>
                </a:lnTo>
                <a:lnTo>
                  <a:pt x="55190" y="89747"/>
                </a:lnTo>
                <a:lnTo>
                  <a:pt x="60606" y="88406"/>
                </a:lnTo>
                <a:lnTo>
                  <a:pt x="66598" y="87513"/>
                </a:lnTo>
                <a:lnTo>
                  <a:pt x="78018" y="86520"/>
                </a:lnTo>
                <a:lnTo>
                  <a:pt x="85740" y="86079"/>
                </a:lnTo>
                <a:lnTo>
                  <a:pt x="89703" y="85008"/>
                </a:lnTo>
                <a:lnTo>
                  <a:pt x="93933" y="83342"/>
                </a:lnTo>
                <a:lnTo>
                  <a:pt x="98342" y="81279"/>
                </a:lnTo>
                <a:lnTo>
                  <a:pt x="102867" y="79903"/>
                </a:lnTo>
                <a:lnTo>
                  <a:pt x="107472" y="78986"/>
                </a:lnTo>
                <a:lnTo>
                  <a:pt x="112129" y="78375"/>
                </a:lnTo>
                <a:lnTo>
                  <a:pt x="116822" y="77968"/>
                </a:lnTo>
                <a:lnTo>
                  <a:pt x="121538" y="77696"/>
                </a:lnTo>
                <a:lnTo>
                  <a:pt x="133643" y="77314"/>
                </a:lnTo>
                <a:lnTo>
                  <a:pt x="166357" y="77156"/>
                </a:lnTo>
                <a:lnTo>
                  <a:pt x="178594" y="7715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9" name="SMARTInkAnnotation396"/>
          <p:cNvSpPr/>
          <p:nvPr/>
        </p:nvSpPr>
        <p:spPr>
          <a:xfrm>
            <a:off x="2600325" y="3891915"/>
            <a:ext cx="14288" cy="248603"/>
          </a:xfrm>
          <a:custGeom>
            <a:avLst/>
            <a:gdLst/>
            <a:ahLst/>
            <a:cxnLst/>
            <a:rect l="0" t="0" r="0" b="0"/>
            <a:pathLst>
              <a:path w="14288" h="248603">
                <a:moveTo>
                  <a:pt x="7143" y="0"/>
                </a:moveTo>
                <a:lnTo>
                  <a:pt x="294" y="0"/>
                </a:lnTo>
                <a:lnTo>
                  <a:pt x="25" y="7381"/>
                </a:lnTo>
                <a:lnTo>
                  <a:pt x="0" y="185620"/>
                </a:lnTo>
                <a:lnTo>
                  <a:pt x="793" y="191374"/>
                </a:lnTo>
                <a:lnTo>
                  <a:pt x="2116" y="197116"/>
                </a:lnTo>
                <a:lnTo>
                  <a:pt x="3792" y="202848"/>
                </a:lnTo>
                <a:lnTo>
                  <a:pt x="4909" y="208574"/>
                </a:lnTo>
                <a:lnTo>
                  <a:pt x="5654" y="214297"/>
                </a:lnTo>
                <a:lnTo>
                  <a:pt x="6150" y="220017"/>
                </a:lnTo>
                <a:lnTo>
                  <a:pt x="7275" y="225735"/>
                </a:lnTo>
                <a:lnTo>
                  <a:pt x="8819" y="231453"/>
                </a:lnTo>
                <a:lnTo>
                  <a:pt x="14287" y="2486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0" name="SMARTInkAnnotation397"/>
          <p:cNvSpPr/>
          <p:nvPr/>
        </p:nvSpPr>
        <p:spPr>
          <a:xfrm>
            <a:off x="2850676" y="3909167"/>
            <a:ext cx="106775" cy="188336"/>
          </a:xfrm>
          <a:custGeom>
            <a:avLst/>
            <a:gdLst/>
            <a:ahLst/>
            <a:cxnLst/>
            <a:rect l="0" t="0" r="0" b="0"/>
            <a:pathLst>
              <a:path w="106775" h="188336">
                <a:moveTo>
                  <a:pt x="21111" y="25610"/>
                </a:moveTo>
                <a:lnTo>
                  <a:pt x="14261" y="33829"/>
                </a:lnTo>
                <a:lnTo>
                  <a:pt x="14055" y="38629"/>
                </a:lnTo>
                <a:lnTo>
                  <a:pt x="13993" y="50635"/>
                </a:lnTo>
                <a:lnTo>
                  <a:pt x="13191" y="54675"/>
                </a:lnTo>
                <a:lnTo>
                  <a:pt x="11862" y="58322"/>
                </a:lnTo>
                <a:lnTo>
                  <a:pt x="10183" y="61706"/>
                </a:lnTo>
                <a:lnTo>
                  <a:pt x="9063" y="65866"/>
                </a:lnTo>
                <a:lnTo>
                  <a:pt x="8317" y="70545"/>
                </a:lnTo>
                <a:lnTo>
                  <a:pt x="7819" y="75570"/>
                </a:lnTo>
                <a:lnTo>
                  <a:pt x="6693" y="80824"/>
                </a:lnTo>
                <a:lnTo>
                  <a:pt x="5149" y="86232"/>
                </a:lnTo>
                <a:lnTo>
                  <a:pt x="3326" y="91742"/>
                </a:lnTo>
                <a:lnTo>
                  <a:pt x="2111" y="97321"/>
                </a:lnTo>
                <a:lnTo>
                  <a:pt x="1301" y="102945"/>
                </a:lnTo>
                <a:lnTo>
                  <a:pt x="760" y="108599"/>
                </a:lnTo>
                <a:lnTo>
                  <a:pt x="400" y="113321"/>
                </a:lnTo>
                <a:lnTo>
                  <a:pt x="160" y="117421"/>
                </a:lnTo>
                <a:lnTo>
                  <a:pt x="0" y="121108"/>
                </a:lnTo>
                <a:lnTo>
                  <a:pt x="687" y="125470"/>
                </a:lnTo>
                <a:lnTo>
                  <a:pt x="1939" y="130284"/>
                </a:lnTo>
                <a:lnTo>
                  <a:pt x="3567" y="135398"/>
                </a:lnTo>
                <a:lnTo>
                  <a:pt x="4653" y="140712"/>
                </a:lnTo>
                <a:lnTo>
                  <a:pt x="5376" y="146159"/>
                </a:lnTo>
                <a:lnTo>
                  <a:pt x="5859" y="151696"/>
                </a:lnTo>
                <a:lnTo>
                  <a:pt x="6180" y="156340"/>
                </a:lnTo>
                <a:lnTo>
                  <a:pt x="6395" y="160389"/>
                </a:lnTo>
                <a:lnTo>
                  <a:pt x="6538" y="164040"/>
                </a:lnTo>
                <a:lnTo>
                  <a:pt x="7427" y="167427"/>
                </a:lnTo>
                <a:lnTo>
                  <a:pt x="8813" y="170637"/>
                </a:lnTo>
                <a:lnTo>
                  <a:pt x="10531" y="173730"/>
                </a:lnTo>
                <a:lnTo>
                  <a:pt x="12470" y="176744"/>
                </a:lnTo>
                <a:lnTo>
                  <a:pt x="14557" y="179706"/>
                </a:lnTo>
                <a:lnTo>
                  <a:pt x="16742" y="182634"/>
                </a:lnTo>
                <a:lnTo>
                  <a:pt x="18992" y="184585"/>
                </a:lnTo>
                <a:lnTo>
                  <a:pt x="21286" y="185886"/>
                </a:lnTo>
                <a:lnTo>
                  <a:pt x="23609" y="186753"/>
                </a:lnTo>
                <a:lnTo>
                  <a:pt x="25951" y="187331"/>
                </a:lnTo>
                <a:lnTo>
                  <a:pt x="28307" y="187717"/>
                </a:lnTo>
                <a:lnTo>
                  <a:pt x="30671" y="187974"/>
                </a:lnTo>
                <a:lnTo>
                  <a:pt x="33040" y="188145"/>
                </a:lnTo>
                <a:lnTo>
                  <a:pt x="37790" y="188335"/>
                </a:lnTo>
                <a:lnTo>
                  <a:pt x="40962" y="187434"/>
                </a:lnTo>
                <a:lnTo>
                  <a:pt x="44663" y="185880"/>
                </a:lnTo>
                <a:lnTo>
                  <a:pt x="48719" y="183892"/>
                </a:lnTo>
                <a:lnTo>
                  <a:pt x="52216" y="181614"/>
                </a:lnTo>
                <a:lnTo>
                  <a:pt x="55342" y="179143"/>
                </a:lnTo>
                <a:lnTo>
                  <a:pt x="58219" y="176543"/>
                </a:lnTo>
                <a:lnTo>
                  <a:pt x="60931" y="173857"/>
                </a:lnTo>
                <a:lnTo>
                  <a:pt x="63533" y="171114"/>
                </a:lnTo>
                <a:lnTo>
                  <a:pt x="66061" y="168332"/>
                </a:lnTo>
                <a:lnTo>
                  <a:pt x="70987" y="162703"/>
                </a:lnTo>
                <a:lnTo>
                  <a:pt x="73411" y="159867"/>
                </a:lnTo>
                <a:lnTo>
                  <a:pt x="75822" y="156073"/>
                </a:lnTo>
                <a:lnTo>
                  <a:pt x="78223" y="151638"/>
                </a:lnTo>
                <a:lnTo>
                  <a:pt x="80616" y="146776"/>
                </a:lnTo>
                <a:lnTo>
                  <a:pt x="83006" y="141630"/>
                </a:lnTo>
                <a:lnTo>
                  <a:pt x="87779" y="130832"/>
                </a:lnTo>
                <a:lnTo>
                  <a:pt x="90956" y="124333"/>
                </a:lnTo>
                <a:lnTo>
                  <a:pt x="98720" y="109491"/>
                </a:lnTo>
                <a:lnTo>
                  <a:pt x="101425" y="103439"/>
                </a:lnTo>
                <a:lnTo>
                  <a:pt x="103229" y="98451"/>
                </a:lnTo>
                <a:lnTo>
                  <a:pt x="104432" y="94173"/>
                </a:lnTo>
                <a:lnTo>
                  <a:pt x="105233" y="89416"/>
                </a:lnTo>
                <a:lnTo>
                  <a:pt x="105767" y="84340"/>
                </a:lnTo>
                <a:lnTo>
                  <a:pt x="106124" y="79051"/>
                </a:lnTo>
                <a:lnTo>
                  <a:pt x="106361" y="73620"/>
                </a:lnTo>
                <a:lnTo>
                  <a:pt x="106625" y="62505"/>
                </a:lnTo>
                <a:lnTo>
                  <a:pt x="106774" y="45538"/>
                </a:lnTo>
                <a:lnTo>
                  <a:pt x="105207" y="40800"/>
                </a:lnTo>
                <a:lnTo>
                  <a:pt x="102575" y="36689"/>
                </a:lnTo>
                <a:lnTo>
                  <a:pt x="96211" y="29582"/>
                </a:lnTo>
                <a:lnTo>
                  <a:pt x="90737" y="23248"/>
                </a:lnTo>
                <a:lnTo>
                  <a:pt x="87372" y="21178"/>
                </a:lnTo>
                <a:lnTo>
                  <a:pt x="83541" y="19797"/>
                </a:lnTo>
                <a:lnTo>
                  <a:pt x="79400" y="18878"/>
                </a:lnTo>
                <a:lnTo>
                  <a:pt x="75845" y="17312"/>
                </a:lnTo>
                <a:lnTo>
                  <a:pt x="72682" y="15315"/>
                </a:lnTo>
                <a:lnTo>
                  <a:pt x="69779" y="13032"/>
                </a:lnTo>
                <a:lnTo>
                  <a:pt x="66257" y="11509"/>
                </a:lnTo>
                <a:lnTo>
                  <a:pt x="62321" y="10495"/>
                </a:lnTo>
                <a:lnTo>
                  <a:pt x="58109" y="9818"/>
                </a:lnTo>
                <a:lnTo>
                  <a:pt x="53714" y="9367"/>
                </a:lnTo>
                <a:lnTo>
                  <a:pt x="49196" y="9067"/>
                </a:lnTo>
                <a:lnTo>
                  <a:pt x="44597" y="8866"/>
                </a:lnTo>
                <a:lnTo>
                  <a:pt x="40737" y="7780"/>
                </a:lnTo>
                <a:lnTo>
                  <a:pt x="37370" y="6103"/>
                </a:lnTo>
                <a:lnTo>
                  <a:pt x="30055" y="1119"/>
                </a:lnTo>
                <a:lnTo>
                  <a:pt x="26939" y="438"/>
                </a:lnTo>
                <a:lnTo>
                  <a:pt x="22262" y="0"/>
                </a:lnTo>
                <a:lnTo>
                  <a:pt x="19506" y="2481"/>
                </a:lnTo>
                <a:lnTo>
                  <a:pt x="13967" y="8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1" name="SMARTInkAnnotation398"/>
          <p:cNvSpPr/>
          <p:nvPr/>
        </p:nvSpPr>
        <p:spPr>
          <a:xfrm>
            <a:off x="3022225" y="3840514"/>
            <a:ext cx="149466" cy="265178"/>
          </a:xfrm>
          <a:custGeom>
            <a:avLst/>
            <a:gdLst/>
            <a:ahLst/>
            <a:cxnLst/>
            <a:rect l="0" t="0" r="0" b="0"/>
            <a:pathLst>
              <a:path w="149466" h="265178">
                <a:moveTo>
                  <a:pt x="49587" y="34256"/>
                </a:moveTo>
                <a:lnTo>
                  <a:pt x="49587" y="29705"/>
                </a:lnTo>
                <a:lnTo>
                  <a:pt x="50381" y="28364"/>
                </a:lnTo>
                <a:lnTo>
                  <a:pt x="51704" y="27470"/>
                </a:lnTo>
                <a:lnTo>
                  <a:pt x="56437" y="25788"/>
                </a:lnTo>
                <a:lnTo>
                  <a:pt x="52851" y="25714"/>
                </a:lnTo>
                <a:lnTo>
                  <a:pt x="50555" y="25692"/>
                </a:lnTo>
                <a:lnTo>
                  <a:pt x="48644" y="26642"/>
                </a:lnTo>
                <a:lnTo>
                  <a:pt x="42289" y="30237"/>
                </a:lnTo>
                <a:lnTo>
                  <a:pt x="39166" y="32529"/>
                </a:lnTo>
                <a:lnTo>
                  <a:pt x="36289" y="35009"/>
                </a:lnTo>
                <a:lnTo>
                  <a:pt x="33578" y="37616"/>
                </a:lnTo>
                <a:lnTo>
                  <a:pt x="30977" y="41258"/>
                </a:lnTo>
                <a:lnTo>
                  <a:pt x="28449" y="45592"/>
                </a:lnTo>
                <a:lnTo>
                  <a:pt x="25970" y="50385"/>
                </a:lnTo>
                <a:lnTo>
                  <a:pt x="23524" y="54533"/>
                </a:lnTo>
                <a:lnTo>
                  <a:pt x="21099" y="58252"/>
                </a:lnTo>
                <a:lnTo>
                  <a:pt x="18689" y="61683"/>
                </a:lnTo>
                <a:lnTo>
                  <a:pt x="16288" y="64923"/>
                </a:lnTo>
                <a:lnTo>
                  <a:pt x="11504" y="71063"/>
                </a:lnTo>
                <a:lnTo>
                  <a:pt x="994" y="83967"/>
                </a:lnTo>
                <a:lnTo>
                  <a:pt x="523" y="85494"/>
                </a:lnTo>
                <a:lnTo>
                  <a:pt x="0" y="89731"/>
                </a:lnTo>
                <a:lnTo>
                  <a:pt x="654" y="92194"/>
                </a:lnTo>
                <a:lnTo>
                  <a:pt x="3498" y="97471"/>
                </a:lnTo>
                <a:lnTo>
                  <a:pt x="5367" y="99259"/>
                </a:lnTo>
                <a:lnTo>
                  <a:pt x="7407" y="100452"/>
                </a:lnTo>
                <a:lnTo>
                  <a:pt x="9561" y="101246"/>
                </a:lnTo>
                <a:lnTo>
                  <a:pt x="10997" y="102729"/>
                </a:lnTo>
                <a:lnTo>
                  <a:pt x="11954" y="104669"/>
                </a:lnTo>
                <a:lnTo>
                  <a:pt x="12592" y="106916"/>
                </a:lnTo>
                <a:lnTo>
                  <a:pt x="13811" y="108413"/>
                </a:lnTo>
                <a:lnTo>
                  <a:pt x="15418" y="109411"/>
                </a:lnTo>
                <a:lnTo>
                  <a:pt x="17283" y="110077"/>
                </a:lnTo>
                <a:lnTo>
                  <a:pt x="21471" y="113357"/>
                </a:lnTo>
                <a:lnTo>
                  <a:pt x="23700" y="115565"/>
                </a:lnTo>
                <a:lnTo>
                  <a:pt x="26772" y="117037"/>
                </a:lnTo>
                <a:lnTo>
                  <a:pt x="30409" y="118018"/>
                </a:lnTo>
                <a:lnTo>
                  <a:pt x="34420" y="118672"/>
                </a:lnTo>
                <a:lnTo>
                  <a:pt x="38682" y="120061"/>
                </a:lnTo>
                <a:lnTo>
                  <a:pt x="43111" y="121939"/>
                </a:lnTo>
                <a:lnTo>
                  <a:pt x="47651" y="124144"/>
                </a:lnTo>
                <a:lnTo>
                  <a:pt x="52265" y="125614"/>
                </a:lnTo>
                <a:lnTo>
                  <a:pt x="56929" y="126593"/>
                </a:lnTo>
                <a:lnTo>
                  <a:pt x="61625" y="127247"/>
                </a:lnTo>
                <a:lnTo>
                  <a:pt x="67137" y="128634"/>
                </a:lnTo>
                <a:lnTo>
                  <a:pt x="73194" y="130512"/>
                </a:lnTo>
                <a:lnTo>
                  <a:pt x="79612" y="132717"/>
                </a:lnTo>
                <a:lnTo>
                  <a:pt x="85479" y="134187"/>
                </a:lnTo>
                <a:lnTo>
                  <a:pt x="90978" y="135166"/>
                </a:lnTo>
                <a:lnTo>
                  <a:pt x="96231" y="135819"/>
                </a:lnTo>
                <a:lnTo>
                  <a:pt x="101320" y="137207"/>
                </a:lnTo>
                <a:lnTo>
                  <a:pt x="106301" y="139085"/>
                </a:lnTo>
                <a:lnTo>
                  <a:pt x="111209" y="141289"/>
                </a:lnTo>
                <a:lnTo>
                  <a:pt x="116068" y="143712"/>
                </a:lnTo>
                <a:lnTo>
                  <a:pt x="120895" y="146279"/>
                </a:lnTo>
                <a:lnTo>
                  <a:pt x="125701" y="148943"/>
                </a:lnTo>
                <a:lnTo>
                  <a:pt x="129699" y="151671"/>
                </a:lnTo>
                <a:lnTo>
                  <a:pt x="133157" y="154443"/>
                </a:lnTo>
                <a:lnTo>
                  <a:pt x="136257" y="157243"/>
                </a:lnTo>
                <a:lnTo>
                  <a:pt x="139117" y="161015"/>
                </a:lnTo>
                <a:lnTo>
                  <a:pt x="141817" y="165434"/>
                </a:lnTo>
                <a:lnTo>
                  <a:pt x="144412" y="170285"/>
                </a:lnTo>
                <a:lnTo>
                  <a:pt x="147294" y="178216"/>
                </a:lnTo>
                <a:lnTo>
                  <a:pt x="148575" y="185868"/>
                </a:lnTo>
                <a:lnTo>
                  <a:pt x="148917" y="190575"/>
                </a:lnTo>
                <a:lnTo>
                  <a:pt x="149144" y="195619"/>
                </a:lnTo>
                <a:lnTo>
                  <a:pt x="149397" y="206303"/>
                </a:lnTo>
                <a:lnTo>
                  <a:pt x="149465" y="211819"/>
                </a:lnTo>
                <a:lnTo>
                  <a:pt x="148716" y="216449"/>
                </a:lnTo>
                <a:lnTo>
                  <a:pt x="145767" y="224133"/>
                </a:lnTo>
                <a:lnTo>
                  <a:pt x="139645" y="238365"/>
                </a:lnTo>
                <a:lnTo>
                  <a:pt x="135121" y="246573"/>
                </a:lnTo>
                <a:lnTo>
                  <a:pt x="130465" y="253397"/>
                </a:lnTo>
                <a:lnTo>
                  <a:pt x="128112" y="256550"/>
                </a:lnTo>
                <a:lnTo>
                  <a:pt x="125749" y="259604"/>
                </a:lnTo>
                <a:lnTo>
                  <a:pt x="123381" y="261641"/>
                </a:lnTo>
                <a:lnTo>
                  <a:pt x="121008" y="262998"/>
                </a:lnTo>
                <a:lnTo>
                  <a:pt x="118632" y="263903"/>
                </a:lnTo>
                <a:lnTo>
                  <a:pt x="115461" y="264507"/>
                </a:lnTo>
                <a:lnTo>
                  <a:pt x="111759" y="264909"/>
                </a:lnTo>
                <a:lnTo>
                  <a:pt x="107704" y="265177"/>
                </a:lnTo>
                <a:lnTo>
                  <a:pt x="104207" y="264403"/>
                </a:lnTo>
                <a:lnTo>
                  <a:pt x="101082" y="262935"/>
                </a:lnTo>
                <a:lnTo>
                  <a:pt x="98204" y="261003"/>
                </a:lnTo>
                <a:lnTo>
                  <a:pt x="95492" y="259716"/>
                </a:lnTo>
                <a:lnTo>
                  <a:pt x="92891" y="258857"/>
                </a:lnTo>
                <a:lnTo>
                  <a:pt x="90362" y="258285"/>
                </a:lnTo>
                <a:lnTo>
                  <a:pt x="87883" y="256951"/>
                </a:lnTo>
                <a:lnTo>
                  <a:pt x="85436" y="255110"/>
                </a:lnTo>
                <a:lnTo>
                  <a:pt x="83012" y="252929"/>
                </a:lnTo>
                <a:lnTo>
                  <a:pt x="80602" y="249571"/>
                </a:lnTo>
                <a:lnTo>
                  <a:pt x="78201" y="245426"/>
                </a:lnTo>
                <a:lnTo>
                  <a:pt x="75807" y="240759"/>
                </a:lnTo>
                <a:lnTo>
                  <a:pt x="73417" y="236694"/>
                </a:lnTo>
                <a:lnTo>
                  <a:pt x="71030" y="233032"/>
                </a:lnTo>
                <a:lnTo>
                  <a:pt x="68645" y="229639"/>
                </a:lnTo>
                <a:lnTo>
                  <a:pt x="67055" y="225471"/>
                </a:lnTo>
                <a:lnTo>
                  <a:pt x="65995" y="220788"/>
                </a:lnTo>
                <a:lnTo>
                  <a:pt x="65288" y="215760"/>
                </a:lnTo>
                <a:lnTo>
                  <a:pt x="65611" y="210503"/>
                </a:lnTo>
                <a:lnTo>
                  <a:pt x="66620" y="205094"/>
                </a:lnTo>
                <a:lnTo>
                  <a:pt x="68086" y="199583"/>
                </a:lnTo>
                <a:lnTo>
                  <a:pt x="69063" y="194957"/>
                </a:lnTo>
                <a:lnTo>
                  <a:pt x="70149" y="187276"/>
                </a:lnTo>
                <a:lnTo>
                  <a:pt x="71233" y="181989"/>
                </a:lnTo>
                <a:lnTo>
                  <a:pt x="72749" y="175607"/>
                </a:lnTo>
                <a:lnTo>
                  <a:pt x="74553" y="168495"/>
                </a:lnTo>
                <a:lnTo>
                  <a:pt x="76550" y="161849"/>
                </a:lnTo>
                <a:lnTo>
                  <a:pt x="78675" y="155513"/>
                </a:lnTo>
                <a:lnTo>
                  <a:pt x="80885" y="149383"/>
                </a:lnTo>
                <a:lnTo>
                  <a:pt x="85458" y="137493"/>
                </a:lnTo>
                <a:lnTo>
                  <a:pt x="87788" y="131656"/>
                </a:lnTo>
                <a:lnTo>
                  <a:pt x="90136" y="124907"/>
                </a:lnTo>
                <a:lnTo>
                  <a:pt x="92495" y="117550"/>
                </a:lnTo>
                <a:lnTo>
                  <a:pt x="94861" y="109787"/>
                </a:lnTo>
                <a:lnTo>
                  <a:pt x="98026" y="102708"/>
                </a:lnTo>
                <a:lnTo>
                  <a:pt x="101724" y="96083"/>
                </a:lnTo>
                <a:lnTo>
                  <a:pt x="105776" y="89761"/>
                </a:lnTo>
                <a:lnTo>
                  <a:pt x="109271" y="83642"/>
                </a:lnTo>
                <a:lnTo>
                  <a:pt x="112395" y="77658"/>
                </a:lnTo>
                <a:lnTo>
                  <a:pt x="115272" y="71763"/>
                </a:lnTo>
                <a:lnTo>
                  <a:pt x="117983" y="65928"/>
                </a:lnTo>
                <a:lnTo>
                  <a:pt x="123113" y="54365"/>
                </a:lnTo>
                <a:lnTo>
                  <a:pt x="124798" y="47662"/>
                </a:lnTo>
                <a:lnTo>
                  <a:pt x="125921" y="40335"/>
                </a:lnTo>
                <a:lnTo>
                  <a:pt x="127725" y="21698"/>
                </a:lnTo>
                <a:lnTo>
                  <a:pt x="127079" y="19217"/>
                </a:lnTo>
                <a:lnTo>
                  <a:pt x="124245" y="13919"/>
                </a:lnTo>
                <a:lnTo>
                  <a:pt x="121584" y="12125"/>
                </a:lnTo>
                <a:lnTo>
                  <a:pt x="118223" y="10929"/>
                </a:lnTo>
                <a:lnTo>
                  <a:pt x="114394" y="10132"/>
                </a:lnTo>
                <a:lnTo>
                  <a:pt x="110254" y="8648"/>
                </a:lnTo>
                <a:lnTo>
                  <a:pt x="105907" y="6707"/>
                </a:lnTo>
                <a:lnTo>
                  <a:pt x="101421" y="4460"/>
                </a:lnTo>
                <a:lnTo>
                  <a:pt x="97637" y="2962"/>
                </a:lnTo>
                <a:lnTo>
                  <a:pt x="94320" y="1963"/>
                </a:lnTo>
                <a:lnTo>
                  <a:pt x="91315" y="1297"/>
                </a:lnTo>
                <a:lnTo>
                  <a:pt x="88519" y="853"/>
                </a:lnTo>
                <a:lnTo>
                  <a:pt x="85860" y="558"/>
                </a:lnTo>
                <a:lnTo>
                  <a:pt x="83294" y="360"/>
                </a:lnTo>
                <a:lnTo>
                  <a:pt x="78326" y="141"/>
                </a:lnTo>
                <a:lnTo>
                  <a:pt x="68670" y="0"/>
                </a:lnTo>
                <a:lnTo>
                  <a:pt x="66277" y="941"/>
                </a:lnTo>
                <a:lnTo>
                  <a:pt x="63889" y="2521"/>
                </a:lnTo>
                <a:lnTo>
                  <a:pt x="56731" y="85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2" name="SMARTInkAnnotation399"/>
          <p:cNvSpPr/>
          <p:nvPr/>
        </p:nvSpPr>
        <p:spPr>
          <a:xfrm>
            <a:off x="3307853" y="3934787"/>
            <a:ext cx="242528" cy="152955"/>
          </a:xfrm>
          <a:custGeom>
            <a:avLst/>
            <a:gdLst/>
            <a:ahLst/>
            <a:cxnLst/>
            <a:rect l="0" t="0" r="0" b="0"/>
            <a:pathLst>
              <a:path w="242528" h="152955">
                <a:moveTo>
                  <a:pt x="63997" y="8563"/>
                </a:moveTo>
                <a:lnTo>
                  <a:pt x="60204" y="4012"/>
                </a:lnTo>
                <a:lnTo>
                  <a:pt x="58293" y="2672"/>
                </a:lnTo>
                <a:lnTo>
                  <a:pt x="50997" y="344"/>
                </a:lnTo>
                <a:lnTo>
                  <a:pt x="43672" y="21"/>
                </a:lnTo>
                <a:lnTo>
                  <a:pt x="39101" y="0"/>
                </a:lnTo>
                <a:lnTo>
                  <a:pt x="37081" y="949"/>
                </a:lnTo>
                <a:lnTo>
                  <a:pt x="32719" y="4544"/>
                </a:lnTo>
                <a:lnTo>
                  <a:pt x="28136" y="9317"/>
                </a:lnTo>
                <a:lnTo>
                  <a:pt x="25802" y="11923"/>
                </a:lnTo>
                <a:lnTo>
                  <a:pt x="21864" y="18423"/>
                </a:lnTo>
                <a:lnTo>
                  <a:pt x="16859" y="27519"/>
                </a:lnTo>
                <a:lnTo>
                  <a:pt x="11140" y="38345"/>
                </a:lnTo>
                <a:lnTo>
                  <a:pt x="7327" y="47467"/>
                </a:lnTo>
                <a:lnTo>
                  <a:pt x="4786" y="55455"/>
                </a:lnTo>
                <a:lnTo>
                  <a:pt x="3092" y="62684"/>
                </a:lnTo>
                <a:lnTo>
                  <a:pt x="1962" y="69408"/>
                </a:lnTo>
                <a:lnTo>
                  <a:pt x="1209" y="75796"/>
                </a:lnTo>
                <a:lnTo>
                  <a:pt x="707" y="81960"/>
                </a:lnTo>
                <a:lnTo>
                  <a:pt x="372" y="87974"/>
                </a:lnTo>
                <a:lnTo>
                  <a:pt x="149" y="93889"/>
                </a:lnTo>
                <a:lnTo>
                  <a:pt x="0" y="99737"/>
                </a:lnTo>
                <a:lnTo>
                  <a:pt x="695" y="104588"/>
                </a:lnTo>
                <a:lnTo>
                  <a:pt x="1952" y="108775"/>
                </a:lnTo>
                <a:lnTo>
                  <a:pt x="3583" y="112518"/>
                </a:lnTo>
                <a:lnTo>
                  <a:pt x="4671" y="115966"/>
                </a:lnTo>
                <a:lnTo>
                  <a:pt x="5396" y="119218"/>
                </a:lnTo>
                <a:lnTo>
                  <a:pt x="5880" y="122338"/>
                </a:lnTo>
                <a:lnTo>
                  <a:pt x="6996" y="125370"/>
                </a:lnTo>
                <a:lnTo>
                  <a:pt x="8534" y="128344"/>
                </a:lnTo>
                <a:lnTo>
                  <a:pt x="10353" y="131279"/>
                </a:lnTo>
                <a:lnTo>
                  <a:pt x="12359" y="134189"/>
                </a:lnTo>
                <a:lnTo>
                  <a:pt x="14490" y="137081"/>
                </a:lnTo>
                <a:lnTo>
                  <a:pt x="16705" y="139961"/>
                </a:lnTo>
                <a:lnTo>
                  <a:pt x="18975" y="141882"/>
                </a:lnTo>
                <a:lnTo>
                  <a:pt x="23614" y="144016"/>
                </a:lnTo>
                <a:lnTo>
                  <a:pt x="30438" y="147504"/>
                </a:lnTo>
                <a:lnTo>
                  <a:pt x="37970" y="151277"/>
                </a:lnTo>
                <a:lnTo>
                  <a:pt x="43962" y="152954"/>
                </a:lnTo>
                <a:lnTo>
                  <a:pt x="47465" y="152449"/>
                </a:lnTo>
                <a:lnTo>
                  <a:pt x="51388" y="151159"/>
                </a:lnTo>
                <a:lnTo>
                  <a:pt x="55591" y="149347"/>
                </a:lnTo>
                <a:lnTo>
                  <a:pt x="59980" y="147187"/>
                </a:lnTo>
                <a:lnTo>
                  <a:pt x="64494" y="144794"/>
                </a:lnTo>
                <a:lnTo>
                  <a:pt x="69091" y="142245"/>
                </a:lnTo>
                <a:lnTo>
                  <a:pt x="76315" y="139415"/>
                </a:lnTo>
                <a:lnTo>
                  <a:pt x="79353" y="138660"/>
                </a:lnTo>
                <a:lnTo>
                  <a:pt x="82965" y="136252"/>
                </a:lnTo>
                <a:lnTo>
                  <a:pt x="86961" y="132741"/>
                </a:lnTo>
                <a:lnTo>
                  <a:pt x="91213" y="128496"/>
                </a:lnTo>
                <a:lnTo>
                  <a:pt x="95634" y="124713"/>
                </a:lnTo>
                <a:lnTo>
                  <a:pt x="100170" y="121239"/>
                </a:lnTo>
                <a:lnTo>
                  <a:pt x="104780" y="117970"/>
                </a:lnTo>
                <a:lnTo>
                  <a:pt x="109442" y="113886"/>
                </a:lnTo>
                <a:lnTo>
                  <a:pt x="114138" y="109258"/>
                </a:lnTo>
                <a:lnTo>
                  <a:pt x="118855" y="104268"/>
                </a:lnTo>
                <a:lnTo>
                  <a:pt x="122794" y="99036"/>
                </a:lnTo>
                <a:lnTo>
                  <a:pt x="126214" y="93643"/>
                </a:lnTo>
                <a:lnTo>
                  <a:pt x="129287" y="88143"/>
                </a:lnTo>
                <a:lnTo>
                  <a:pt x="132924" y="82572"/>
                </a:lnTo>
                <a:lnTo>
                  <a:pt x="136936" y="76952"/>
                </a:lnTo>
                <a:lnTo>
                  <a:pt x="144833" y="66580"/>
                </a:lnTo>
                <a:lnTo>
                  <a:pt x="150988" y="58796"/>
                </a:lnTo>
                <a:lnTo>
                  <a:pt x="152948" y="55387"/>
                </a:lnTo>
                <a:lnTo>
                  <a:pt x="154253" y="52161"/>
                </a:lnTo>
                <a:lnTo>
                  <a:pt x="155124" y="49058"/>
                </a:lnTo>
                <a:lnTo>
                  <a:pt x="156498" y="45085"/>
                </a:lnTo>
                <a:lnTo>
                  <a:pt x="158209" y="40531"/>
                </a:lnTo>
                <a:lnTo>
                  <a:pt x="162863" y="28636"/>
                </a:lnTo>
                <a:lnTo>
                  <a:pt x="163500" y="24469"/>
                </a:lnTo>
                <a:lnTo>
                  <a:pt x="163980" y="17564"/>
                </a:lnTo>
                <a:lnTo>
                  <a:pt x="160208" y="21813"/>
                </a:lnTo>
                <a:lnTo>
                  <a:pt x="159094" y="24063"/>
                </a:lnTo>
                <a:lnTo>
                  <a:pt x="158351" y="26517"/>
                </a:lnTo>
                <a:lnTo>
                  <a:pt x="157856" y="29105"/>
                </a:lnTo>
                <a:lnTo>
                  <a:pt x="157526" y="32735"/>
                </a:lnTo>
                <a:lnTo>
                  <a:pt x="157306" y="37060"/>
                </a:lnTo>
                <a:lnTo>
                  <a:pt x="157159" y="41848"/>
                </a:lnTo>
                <a:lnTo>
                  <a:pt x="156267" y="45993"/>
                </a:lnTo>
                <a:lnTo>
                  <a:pt x="154879" y="49709"/>
                </a:lnTo>
                <a:lnTo>
                  <a:pt x="153160" y="53138"/>
                </a:lnTo>
                <a:lnTo>
                  <a:pt x="152014" y="57330"/>
                </a:lnTo>
                <a:lnTo>
                  <a:pt x="151250" y="62029"/>
                </a:lnTo>
                <a:lnTo>
                  <a:pt x="150740" y="67067"/>
                </a:lnTo>
                <a:lnTo>
                  <a:pt x="150401" y="71378"/>
                </a:lnTo>
                <a:lnTo>
                  <a:pt x="150175" y="75205"/>
                </a:lnTo>
                <a:lnTo>
                  <a:pt x="150023" y="78708"/>
                </a:lnTo>
                <a:lnTo>
                  <a:pt x="149856" y="87681"/>
                </a:lnTo>
                <a:lnTo>
                  <a:pt x="149748" y="104412"/>
                </a:lnTo>
                <a:lnTo>
                  <a:pt x="150533" y="107705"/>
                </a:lnTo>
                <a:lnTo>
                  <a:pt x="151850" y="110853"/>
                </a:lnTo>
                <a:lnTo>
                  <a:pt x="153522" y="113904"/>
                </a:lnTo>
                <a:lnTo>
                  <a:pt x="154637" y="116890"/>
                </a:lnTo>
                <a:lnTo>
                  <a:pt x="155379" y="119833"/>
                </a:lnTo>
                <a:lnTo>
                  <a:pt x="155875" y="122748"/>
                </a:lnTo>
                <a:lnTo>
                  <a:pt x="156999" y="124691"/>
                </a:lnTo>
                <a:lnTo>
                  <a:pt x="158542" y="125987"/>
                </a:lnTo>
                <a:lnTo>
                  <a:pt x="160364" y="126850"/>
                </a:lnTo>
                <a:lnTo>
                  <a:pt x="166622" y="127810"/>
                </a:lnTo>
                <a:lnTo>
                  <a:pt x="173902" y="128236"/>
                </a:lnTo>
                <a:lnTo>
                  <a:pt x="179783" y="128426"/>
                </a:lnTo>
                <a:lnTo>
                  <a:pt x="182463" y="127524"/>
                </a:lnTo>
                <a:lnTo>
                  <a:pt x="187556" y="123982"/>
                </a:lnTo>
                <a:lnTo>
                  <a:pt x="192467" y="119232"/>
                </a:lnTo>
                <a:lnTo>
                  <a:pt x="194887" y="116633"/>
                </a:lnTo>
                <a:lnTo>
                  <a:pt x="198088" y="113947"/>
                </a:lnTo>
                <a:lnTo>
                  <a:pt x="201810" y="111204"/>
                </a:lnTo>
                <a:lnTo>
                  <a:pt x="205878" y="108423"/>
                </a:lnTo>
                <a:lnTo>
                  <a:pt x="209385" y="105616"/>
                </a:lnTo>
                <a:lnTo>
                  <a:pt x="212515" y="102792"/>
                </a:lnTo>
                <a:lnTo>
                  <a:pt x="215397" y="99957"/>
                </a:lnTo>
                <a:lnTo>
                  <a:pt x="218112" y="97115"/>
                </a:lnTo>
                <a:lnTo>
                  <a:pt x="220715" y="94267"/>
                </a:lnTo>
                <a:lnTo>
                  <a:pt x="223244" y="91417"/>
                </a:lnTo>
                <a:lnTo>
                  <a:pt x="234389" y="78303"/>
                </a:lnTo>
                <a:lnTo>
                  <a:pt x="237123" y="74106"/>
                </a:lnTo>
                <a:lnTo>
                  <a:pt x="238946" y="70356"/>
                </a:lnTo>
                <a:lnTo>
                  <a:pt x="240160" y="66903"/>
                </a:lnTo>
                <a:lnTo>
                  <a:pt x="240971" y="62696"/>
                </a:lnTo>
                <a:lnTo>
                  <a:pt x="241510" y="57987"/>
                </a:lnTo>
                <a:lnTo>
                  <a:pt x="241871" y="52942"/>
                </a:lnTo>
                <a:lnTo>
                  <a:pt x="242110" y="48627"/>
                </a:lnTo>
                <a:lnTo>
                  <a:pt x="242377" y="41292"/>
                </a:lnTo>
                <a:lnTo>
                  <a:pt x="242527" y="31807"/>
                </a:lnTo>
                <a:lnTo>
                  <a:pt x="241755" y="28821"/>
                </a:lnTo>
                <a:lnTo>
                  <a:pt x="240446" y="25878"/>
                </a:lnTo>
                <a:lnTo>
                  <a:pt x="238779" y="22964"/>
                </a:lnTo>
                <a:lnTo>
                  <a:pt x="236875" y="20068"/>
                </a:lnTo>
                <a:lnTo>
                  <a:pt x="234811" y="17186"/>
                </a:lnTo>
                <a:lnTo>
                  <a:pt x="232642" y="14312"/>
                </a:lnTo>
                <a:lnTo>
                  <a:pt x="230402" y="12395"/>
                </a:lnTo>
                <a:lnTo>
                  <a:pt x="225796" y="10267"/>
                </a:lnTo>
                <a:lnTo>
                  <a:pt x="218987" y="6780"/>
                </a:lnTo>
                <a:lnTo>
                  <a:pt x="214949" y="4517"/>
                </a:lnTo>
                <a:lnTo>
                  <a:pt x="210669" y="3008"/>
                </a:lnTo>
                <a:lnTo>
                  <a:pt x="206228" y="2002"/>
                </a:lnTo>
                <a:lnTo>
                  <a:pt x="201680" y="1332"/>
                </a:lnTo>
                <a:lnTo>
                  <a:pt x="194679" y="2790"/>
                </a:lnTo>
                <a:lnTo>
                  <a:pt x="186043" y="5667"/>
                </a:lnTo>
                <a:lnTo>
                  <a:pt x="176318" y="9490"/>
                </a:lnTo>
                <a:lnTo>
                  <a:pt x="169040" y="12038"/>
                </a:lnTo>
                <a:lnTo>
                  <a:pt x="163394" y="13737"/>
                </a:lnTo>
                <a:lnTo>
                  <a:pt x="158837" y="14870"/>
                </a:lnTo>
                <a:lnTo>
                  <a:pt x="151656" y="18668"/>
                </a:lnTo>
                <a:lnTo>
                  <a:pt x="142578" y="2570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3" name="SMARTInkAnnotation400"/>
          <p:cNvSpPr/>
          <p:nvPr/>
        </p:nvSpPr>
        <p:spPr>
          <a:xfrm>
            <a:off x="3615855" y="3891915"/>
            <a:ext cx="120288" cy="213953"/>
          </a:xfrm>
          <a:custGeom>
            <a:avLst/>
            <a:gdLst/>
            <a:ahLst/>
            <a:cxnLst/>
            <a:rect l="0" t="0" r="0" b="0"/>
            <a:pathLst>
              <a:path w="120288" h="213953">
                <a:moveTo>
                  <a:pt x="70320" y="0"/>
                </a:moveTo>
                <a:lnTo>
                  <a:pt x="53527" y="20151"/>
                </a:lnTo>
                <a:lnTo>
                  <a:pt x="50394" y="22959"/>
                </a:lnTo>
                <a:lnTo>
                  <a:pt x="46716" y="25784"/>
                </a:lnTo>
                <a:lnTo>
                  <a:pt x="42678" y="28619"/>
                </a:lnTo>
                <a:lnTo>
                  <a:pt x="39192" y="31462"/>
                </a:lnTo>
                <a:lnTo>
                  <a:pt x="36074" y="34310"/>
                </a:lnTo>
                <a:lnTo>
                  <a:pt x="33202" y="37161"/>
                </a:lnTo>
                <a:lnTo>
                  <a:pt x="30493" y="40014"/>
                </a:lnTo>
                <a:lnTo>
                  <a:pt x="27894" y="42868"/>
                </a:lnTo>
                <a:lnTo>
                  <a:pt x="22889" y="48580"/>
                </a:lnTo>
                <a:lnTo>
                  <a:pt x="18018" y="54294"/>
                </a:lnTo>
                <a:lnTo>
                  <a:pt x="15608" y="56198"/>
                </a:lnTo>
                <a:lnTo>
                  <a:pt x="13208" y="57468"/>
                </a:lnTo>
                <a:lnTo>
                  <a:pt x="10814" y="58314"/>
                </a:lnTo>
                <a:lnTo>
                  <a:pt x="9218" y="59831"/>
                </a:lnTo>
                <a:lnTo>
                  <a:pt x="8154" y="61795"/>
                </a:lnTo>
                <a:lnTo>
                  <a:pt x="7445" y="64057"/>
                </a:lnTo>
                <a:lnTo>
                  <a:pt x="4540" y="69110"/>
                </a:lnTo>
                <a:lnTo>
                  <a:pt x="2654" y="71791"/>
                </a:lnTo>
                <a:lnTo>
                  <a:pt x="1397" y="74530"/>
                </a:lnTo>
                <a:lnTo>
                  <a:pt x="0" y="80115"/>
                </a:lnTo>
                <a:lnTo>
                  <a:pt x="421" y="82937"/>
                </a:lnTo>
                <a:lnTo>
                  <a:pt x="3005" y="88613"/>
                </a:lnTo>
                <a:lnTo>
                  <a:pt x="5131" y="92613"/>
                </a:lnTo>
                <a:lnTo>
                  <a:pt x="7017" y="94127"/>
                </a:lnTo>
                <a:lnTo>
                  <a:pt x="9862" y="96089"/>
                </a:lnTo>
                <a:lnTo>
                  <a:pt x="13346" y="98349"/>
                </a:lnTo>
                <a:lnTo>
                  <a:pt x="16462" y="99856"/>
                </a:lnTo>
                <a:lnTo>
                  <a:pt x="19333" y="100861"/>
                </a:lnTo>
                <a:lnTo>
                  <a:pt x="22041" y="101530"/>
                </a:lnTo>
                <a:lnTo>
                  <a:pt x="24641" y="101977"/>
                </a:lnTo>
                <a:lnTo>
                  <a:pt x="27167" y="102275"/>
                </a:lnTo>
                <a:lnTo>
                  <a:pt x="29645" y="102473"/>
                </a:lnTo>
                <a:lnTo>
                  <a:pt x="32884" y="102605"/>
                </a:lnTo>
                <a:lnTo>
                  <a:pt x="45028" y="102791"/>
                </a:lnTo>
                <a:lnTo>
                  <a:pt x="54052" y="102835"/>
                </a:lnTo>
                <a:lnTo>
                  <a:pt x="58681" y="103799"/>
                </a:lnTo>
                <a:lnTo>
                  <a:pt x="63354" y="105394"/>
                </a:lnTo>
                <a:lnTo>
                  <a:pt x="68057" y="107410"/>
                </a:lnTo>
                <a:lnTo>
                  <a:pt x="73574" y="108754"/>
                </a:lnTo>
                <a:lnTo>
                  <a:pt x="79633" y="109650"/>
                </a:lnTo>
                <a:lnTo>
                  <a:pt x="86053" y="110248"/>
                </a:lnTo>
                <a:lnTo>
                  <a:pt x="91128" y="111598"/>
                </a:lnTo>
                <a:lnTo>
                  <a:pt x="95304" y="113451"/>
                </a:lnTo>
                <a:lnTo>
                  <a:pt x="98882" y="115639"/>
                </a:lnTo>
                <a:lnTo>
                  <a:pt x="102061" y="117098"/>
                </a:lnTo>
                <a:lnTo>
                  <a:pt x="104974" y="118070"/>
                </a:lnTo>
                <a:lnTo>
                  <a:pt x="107710" y="118718"/>
                </a:lnTo>
                <a:lnTo>
                  <a:pt x="110328" y="120103"/>
                </a:lnTo>
                <a:lnTo>
                  <a:pt x="112867" y="121979"/>
                </a:lnTo>
                <a:lnTo>
                  <a:pt x="115354" y="124182"/>
                </a:lnTo>
                <a:lnTo>
                  <a:pt x="117011" y="126603"/>
                </a:lnTo>
                <a:lnTo>
                  <a:pt x="118115" y="129169"/>
                </a:lnTo>
                <a:lnTo>
                  <a:pt x="119343" y="134561"/>
                </a:lnTo>
                <a:lnTo>
                  <a:pt x="119889" y="140132"/>
                </a:lnTo>
                <a:lnTo>
                  <a:pt x="120132" y="145783"/>
                </a:lnTo>
                <a:lnTo>
                  <a:pt x="120239" y="152423"/>
                </a:lnTo>
                <a:lnTo>
                  <a:pt x="120287" y="161723"/>
                </a:lnTo>
                <a:lnTo>
                  <a:pt x="119507" y="165918"/>
                </a:lnTo>
                <a:lnTo>
                  <a:pt x="118193" y="169667"/>
                </a:lnTo>
                <a:lnTo>
                  <a:pt x="116522" y="173119"/>
                </a:lnTo>
                <a:lnTo>
                  <a:pt x="114615" y="176373"/>
                </a:lnTo>
                <a:lnTo>
                  <a:pt x="112549" y="179494"/>
                </a:lnTo>
                <a:lnTo>
                  <a:pt x="110379" y="182527"/>
                </a:lnTo>
                <a:lnTo>
                  <a:pt x="103376" y="187408"/>
                </a:lnTo>
                <a:lnTo>
                  <a:pt x="93151" y="193518"/>
                </a:lnTo>
                <a:lnTo>
                  <a:pt x="80778" y="200449"/>
                </a:lnTo>
                <a:lnTo>
                  <a:pt x="71736" y="205070"/>
                </a:lnTo>
                <a:lnTo>
                  <a:pt x="64914" y="208151"/>
                </a:lnTo>
                <a:lnTo>
                  <a:pt x="59572" y="210205"/>
                </a:lnTo>
                <a:lnTo>
                  <a:pt x="55217" y="211574"/>
                </a:lnTo>
                <a:lnTo>
                  <a:pt x="51520" y="212487"/>
                </a:lnTo>
                <a:lnTo>
                  <a:pt x="48261" y="213095"/>
                </a:lnTo>
                <a:lnTo>
                  <a:pt x="45295" y="213501"/>
                </a:lnTo>
                <a:lnTo>
                  <a:pt x="42524" y="213771"/>
                </a:lnTo>
                <a:lnTo>
                  <a:pt x="39883" y="213952"/>
                </a:lnTo>
                <a:lnTo>
                  <a:pt x="37329" y="213119"/>
                </a:lnTo>
                <a:lnTo>
                  <a:pt x="34832" y="211612"/>
                </a:lnTo>
                <a:lnTo>
                  <a:pt x="32374" y="209655"/>
                </a:lnTo>
                <a:lnTo>
                  <a:pt x="29941" y="208349"/>
                </a:lnTo>
                <a:lnTo>
                  <a:pt x="27526" y="207480"/>
                </a:lnTo>
                <a:lnTo>
                  <a:pt x="20313" y="2057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4" name="SMARTInkAnnotation401"/>
          <p:cNvSpPr/>
          <p:nvPr/>
        </p:nvSpPr>
        <p:spPr>
          <a:xfrm>
            <a:off x="3786187" y="3841865"/>
            <a:ext cx="192882" cy="315798"/>
          </a:xfrm>
          <a:custGeom>
            <a:avLst/>
            <a:gdLst/>
            <a:ahLst/>
            <a:cxnLst/>
            <a:rect l="0" t="0" r="0" b="0"/>
            <a:pathLst>
              <a:path w="192882" h="315798">
                <a:moveTo>
                  <a:pt x="0" y="315797"/>
                </a:moveTo>
                <a:lnTo>
                  <a:pt x="0" y="295324"/>
                </a:lnTo>
                <a:lnTo>
                  <a:pt x="794" y="292624"/>
                </a:lnTo>
                <a:lnTo>
                  <a:pt x="3792" y="287082"/>
                </a:lnTo>
                <a:lnTo>
                  <a:pt x="5654" y="278905"/>
                </a:lnTo>
                <a:lnTo>
                  <a:pt x="6151" y="274058"/>
                </a:lnTo>
                <a:lnTo>
                  <a:pt x="7276" y="268921"/>
                </a:lnTo>
                <a:lnTo>
                  <a:pt x="8820" y="263591"/>
                </a:lnTo>
                <a:lnTo>
                  <a:pt x="10642" y="258133"/>
                </a:lnTo>
                <a:lnTo>
                  <a:pt x="12651" y="252589"/>
                </a:lnTo>
                <a:lnTo>
                  <a:pt x="17001" y="241350"/>
                </a:lnTo>
                <a:lnTo>
                  <a:pt x="18477" y="234733"/>
                </a:lnTo>
                <a:lnTo>
                  <a:pt x="19462" y="227465"/>
                </a:lnTo>
                <a:lnTo>
                  <a:pt x="20119" y="219761"/>
                </a:lnTo>
                <a:lnTo>
                  <a:pt x="22144" y="211768"/>
                </a:lnTo>
                <a:lnTo>
                  <a:pt x="25081" y="203582"/>
                </a:lnTo>
                <a:lnTo>
                  <a:pt x="28627" y="195267"/>
                </a:lnTo>
                <a:lnTo>
                  <a:pt x="30991" y="186866"/>
                </a:lnTo>
                <a:lnTo>
                  <a:pt x="32567" y="178408"/>
                </a:lnTo>
                <a:lnTo>
                  <a:pt x="33618" y="169912"/>
                </a:lnTo>
                <a:lnTo>
                  <a:pt x="35111" y="162343"/>
                </a:lnTo>
                <a:lnTo>
                  <a:pt x="36902" y="155392"/>
                </a:lnTo>
                <a:lnTo>
                  <a:pt x="41007" y="141636"/>
                </a:lnTo>
                <a:lnTo>
                  <a:pt x="45478" y="125997"/>
                </a:lnTo>
                <a:lnTo>
                  <a:pt x="48575" y="117827"/>
                </a:lnTo>
                <a:lnTo>
                  <a:pt x="52227" y="109522"/>
                </a:lnTo>
                <a:lnTo>
                  <a:pt x="56249" y="101128"/>
                </a:lnTo>
                <a:lnTo>
                  <a:pt x="62835" y="86721"/>
                </a:lnTo>
                <a:lnTo>
                  <a:pt x="71006" y="67900"/>
                </a:lnTo>
                <a:lnTo>
                  <a:pt x="88081" y="27231"/>
                </a:lnTo>
                <a:lnTo>
                  <a:pt x="92858" y="18318"/>
                </a:lnTo>
                <a:lnTo>
                  <a:pt x="98599" y="9386"/>
                </a:lnTo>
                <a:lnTo>
                  <a:pt x="103386" y="3288"/>
                </a:lnTo>
                <a:lnTo>
                  <a:pt x="106040" y="0"/>
                </a:lnTo>
                <a:lnTo>
                  <a:pt x="107205" y="1443"/>
                </a:lnTo>
                <a:lnTo>
                  <a:pt x="110618" y="8127"/>
                </a:lnTo>
                <a:lnTo>
                  <a:pt x="114781" y="14908"/>
                </a:lnTo>
                <a:lnTo>
                  <a:pt x="119276" y="21096"/>
                </a:lnTo>
                <a:lnTo>
                  <a:pt x="123920" y="27021"/>
                </a:lnTo>
                <a:lnTo>
                  <a:pt x="125476" y="29935"/>
                </a:lnTo>
                <a:lnTo>
                  <a:pt x="130090" y="43995"/>
                </a:lnTo>
                <a:lnTo>
                  <a:pt x="133224" y="53074"/>
                </a:lnTo>
                <a:lnTo>
                  <a:pt x="134617" y="60284"/>
                </a:lnTo>
                <a:lnTo>
                  <a:pt x="137353" y="69203"/>
                </a:lnTo>
                <a:lnTo>
                  <a:pt x="139193" y="74249"/>
                </a:lnTo>
                <a:lnTo>
                  <a:pt x="140421" y="79518"/>
                </a:lnTo>
                <a:lnTo>
                  <a:pt x="141239" y="84935"/>
                </a:lnTo>
                <a:lnTo>
                  <a:pt x="141784" y="90451"/>
                </a:lnTo>
                <a:lnTo>
                  <a:pt x="142942" y="96034"/>
                </a:lnTo>
                <a:lnTo>
                  <a:pt x="144507" y="101661"/>
                </a:lnTo>
                <a:lnTo>
                  <a:pt x="146344" y="107317"/>
                </a:lnTo>
                <a:lnTo>
                  <a:pt x="150502" y="121222"/>
                </a:lnTo>
                <a:lnTo>
                  <a:pt x="152722" y="128930"/>
                </a:lnTo>
                <a:lnTo>
                  <a:pt x="154996" y="135974"/>
                </a:lnTo>
                <a:lnTo>
                  <a:pt x="157306" y="142575"/>
                </a:lnTo>
                <a:lnTo>
                  <a:pt x="159639" y="148881"/>
                </a:lnTo>
                <a:lnTo>
                  <a:pt x="164349" y="160967"/>
                </a:lnTo>
                <a:lnTo>
                  <a:pt x="166716" y="166857"/>
                </a:lnTo>
                <a:lnTo>
                  <a:pt x="168294" y="172689"/>
                </a:lnTo>
                <a:lnTo>
                  <a:pt x="169347" y="178482"/>
                </a:lnTo>
                <a:lnTo>
                  <a:pt x="170047" y="184249"/>
                </a:lnTo>
                <a:lnTo>
                  <a:pt x="171309" y="189998"/>
                </a:lnTo>
                <a:lnTo>
                  <a:pt x="172944" y="195736"/>
                </a:lnTo>
                <a:lnTo>
                  <a:pt x="174827" y="201466"/>
                </a:lnTo>
                <a:lnTo>
                  <a:pt x="176082" y="207192"/>
                </a:lnTo>
                <a:lnTo>
                  <a:pt x="176919" y="212914"/>
                </a:lnTo>
                <a:lnTo>
                  <a:pt x="177478" y="218633"/>
                </a:lnTo>
                <a:lnTo>
                  <a:pt x="178644" y="224351"/>
                </a:lnTo>
                <a:lnTo>
                  <a:pt x="180214" y="230068"/>
                </a:lnTo>
                <a:lnTo>
                  <a:pt x="182056" y="235784"/>
                </a:lnTo>
                <a:lnTo>
                  <a:pt x="184101" y="244676"/>
                </a:lnTo>
                <a:lnTo>
                  <a:pt x="184646" y="248381"/>
                </a:lnTo>
                <a:lnTo>
                  <a:pt x="187370" y="255037"/>
                </a:lnTo>
                <a:lnTo>
                  <a:pt x="189207" y="258145"/>
                </a:lnTo>
                <a:lnTo>
                  <a:pt x="191248" y="264139"/>
                </a:lnTo>
                <a:lnTo>
                  <a:pt x="192881" y="2729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5" name="SMARTInkAnnotation402"/>
          <p:cNvSpPr/>
          <p:nvPr/>
        </p:nvSpPr>
        <p:spPr>
          <a:xfrm>
            <a:off x="2114550" y="4200525"/>
            <a:ext cx="1164432" cy="77153"/>
          </a:xfrm>
          <a:custGeom>
            <a:avLst/>
            <a:gdLst/>
            <a:ahLst/>
            <a:cxnLst/>
            <a:rect l="0" t="0" r="0" b="0"/>
            <a:pathLst>
              <a:path w="1164432" h="77153">
                <a:moveTo>
                  <a:pt x="0" y="77152"/>
                </a:moveTo>
                <a:lnTo>
                  <a:pt x="16999" y="77152"/>
                </a:lnTo>
                <a:lnTo>
                  <a:pt x="19270" y="76200"/>
                </a:lnTo>
                <a:lnTo>
                  <a:pt x="21578" y="74612"/>
                </a:lnTo>
                <a:lnTo>
                  <a:pt x="23910" y="72602"/>
                </a:lnTo>
                <a:lnTo>
                  <a:pt x="28618" y="70367"/>
                </a:lnTo>
                <a:lnTo>
                  <a:pt x="37848" y="69109"/>
                </a:lnTo>
                <a:lnTo>
                  <a:pt x="73901" y="67648"/>
                </a:lnTo>
                <a:lnTo>
                  <a:pt x="78636" y="66054"/>
                </a:lnTo>
                <a:lnTo>
                  <a:pt x="83380" y="64038"/>
                </a:lnTo>
                <a:lnTo>
                  <a:pt x="92885" y="61798"/>
                </a:lnTo>
                <a:lnTo>
                  <a:pt x="115714" y="60361"/>
                </a:lnTo>
                <a:lnTo>
                  <a:pt x="122386" y="59291"/>
                </a:lnTo>
                <a:lnTo>
                  <a:pt x="129216" y="57624"/>
                </a:lnTo>
                <a:lnTo>
                  <a:pt x="136150" y="55561"/>
                </a:lnTo>
                <a:lnTo>
                  <a:pt x="150205" y="53269"/>
                </a:lnTo>
                <a:lnTo>
                  <a:pt x="182422" y="51797"/>
                </a:lnTo>
                <a:lnTo>
                  <a:pt x="190671" y="50724"/>
                </a:lnTo>
                <a:lnTo>
                  <a:pt x="198552" y="49055"/>
                </a:lnTo>
                <a:lnTo>
                  <a:pt x="206186" y="46991"/>
                </a:lnTo>
                <a:lnTo>
                  <a:pt x="223136" y="44697"/>
                </a:lnTo>
                <a:lnTo>
                  <a:pt x="256095" y="43225"/>
                </a:lnTo>
                <a:lnTo>
                  <a:pt x="265186" y="42151"/>
                </a:lnTo>
                <a:lnTo>
                  <a:pt x="275216" y="40483"/>
                </a:lnTo>
                <a:lnTo>
                  <a:pt x="285871" y="38418"/>
                </a:lnTo>
                <a:lnTo>
                  <a:pt x="304060" y="36125"/>
                </a:lnTo>
                <a:lnTo>
                  <a:pt x="338932" y="34652"/>
                </a:lnTo>
                <a:lnTo>
                  <a:pt x="348192" y="33579"/>
                </a:lnTo>
                <a:lnTo>
                  <a:pt x="357540" y="31911"/>
                </a:lnTo>
                <a:lnTo>
                  <a:pt x="366948" y="29847"/>
                </a:lnTo>
                <a:lnTo>
                  <a:pt x="387984" y="27552"/>
                </a:lnTo>
                <a:lnTo>
                  <a:pt x="410562" y="25580"/>
                </a:lnTo>
                <a:lnTo>
                  <a:pt x="422139" y="23721"/>
                </a:lnTo>
                <a:lnTo>
                  <a:pt x="433826" y="21529"/>
                </a:lnTo>
                <a:lnTo>
                  <a:pt x="445586" y="20068"/>
                </a:lnTo>
                <a:lnTo>
                  <a:pt x="480305" y="18011"/>
                </a:lnTo>
                <a:lnTo>
                  <a:pt x="511847" y="16449"/>
                </a:lnTo>
                <a:lnTo>
                  <a:pt x="523000" y="14776"/>
                </a:lnTo>
                <a:lnTo>
                  <a:pt x="534404" y="12708"/>
                </a:lnTo>
                <a:lnTo>
                  <a:pt x="555542" y="10410"/>
                </a:lnTo>
                <a:lnTo>
                  <a:pt x="587409" y="9117"/>
                </a:lnTo>
                <a:lnTo>
                  <a:pt x="633732" y="8680"/>
                </a:lnTo>
                <a:lnTo>
                  <a:pt x="645532" y="7691"/>
                </a:lnTo>
                <a:lnTo>
                  <a:pt x="657367" y="6080"/>
                </a:lnTo>
                <a:lnTo>
                  <a:pt x="669226" y="4053"/>
                </a:lnTo>
                <a:lnTo>
                  <a:pt x="692985" y="1802"/>
                </a:lnTo>
                <a:lnTo>
                  <a:pt x="728675" y="534"/>
                </a:lnTo>
                <a:lnTo>
                  <a:pt x="1077554" y="0"/>
                </a:lnTo>
                <a:lnTo>
                  <a:pt x="1085082" y="952"/>
                </a:lnTo>
                <a:lnTo>
                  <a:pt x="1092481" y="2540"/>
                </a:lnTo>
                <a:lnTo>
                  <a:pt x="1099796" y="4550"/>
                </a:lnTo>
                <a:lnTo>
                  <a:pt x="1112156" y="6785"/>
                </a:lnTo>
                <a:lnTo>
                  <a:pt x="1117675" y="7380"/>
                </a:lnTo>
                <a:lnTo>
                  <a:pt x="1128040" y="5503"/>
                </a:lnTo>
                <a:lnTo>
                  <a:pt x="1133026" y="3668"/>
                </a:lnTo>
                <a:lnTo>
                  <a:pt x="1140684" y="1630"/>
                </a:lnTo>
                <a:lnTo>
                  <a:pt x="11644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6" name="SMARTInkAnnotation403"/>
          <p:cNvSpPr/>
          <p:nvPr/>
        </p:nvSpPr>
        <p:spPr>
          <a:xfrm>
            <a:off x="2164556" y="4560570"/>
            <a:ext cx="14288" cy="42746"/>
          </a:xfrm>
          <a:custGeom>
            <a:avLst/>
            <a:gdLst/>
            <a:ahLst/>
            <a:cxnLst/>
            <a:rect l="0" t="0" r="0" b="0"/>
            <a:pathLst>
              <a:path w="14288" h="42746">
                <a:moveTo>
                  <a:pt x="14287" y="0"/>
                </a:moveTo>
                <a:lnTo>
                  <a:pt x="14287" y="12770"/>
                </a:lnTo>
                <a:lnTo>
                  <a:pt x="13494" y="15181"/>
                </a:lnTo>
                <a:lnTo>
                  <a:pt x="12171" y="17741"/>
                </a:lnTo>
                <a:lnTo>
                  <a:pt x="10495" y="20400"/>
                </a:lnTo>
                <a:lnTo>
                  <a:pt x="8584" y="23125"/>
                </a:lnTo>
                <a:lnTo>
                  <a:pt x="6516" y="25894"/>
                </a:lnTo>
                <a:lnTo>
                  <a:pt x="1287" y="32631"/>
                </a:lnTo>
                <a:lnTo>
                  <a:pt x="858" y="34137"/>
                </a:lnTo>
                <a:lnTo>
                  <a:pt x="572" y="36093"/>
                </a:lnTo>
                <a:lnTo>
                  <a:pt x="10" y="42745"/>
                </a:lnTo>
                <a:lnTo>
                  <a:pt x="0" y="22462"/>
                </a:lnTo>
                <a:lnTo>
                  <a:pt x="794" y="19738"/>
                </a:lnTo>
                <a:lnTo>
                  <a:pt x="2117" y="16968"/>
                </a:lnTo>
                <a:lnTo>
                  <a:pt x="3792" y="14170"/>
                </a:lnTo>
                <a:lnTo>
                  <a:pt x="5703" y="12304"/>
                </a:lnTo>
                <a:lnTo>
                  <a:pt x="7771" y="11060"/>
                </a:lnTo>
                <a:lnTo>
                  <a:pt x="9943" y="10231"/>
                </a:lnTo>
                <a:lnTo>
                  <a:pt x="11391" y="8725"/>
                </a:lnTo>
                <a:lnTo>
                  <a:pt x="12357" y="6769"/>
                </a:lnTo>
                <a:lnTo>
                  <a:pt x="13000" y="4513"/>
                </a:lnTo>
                <a:lnTo>
                  <a:pt x="13429" y="3961"/>
                </a:lnTo>
                <a:lnTo>
                  <a:pt x="13715" y="4546"/>
                </a:lnTo>
                <a:lnTo>
                  <a:pt x="14287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7" name="SMARTInkAnnotation404"/>
          <p:cNvSpPr/>
          <p:nvPr/>
        </p:nvSpPr>
        <p:spPr>
          <a:xfrm>
            <a:off x="2235993" y="4341655"/>
            <a:ext cx="242889" cy="261762"/>
          </a:xfrm>
          <a:custGeom>
            <a:avLst/>
            <a:gdLst/>
            <a:ahLst/>
            <a:cxnLst/>
            <a:rect l="0" t="0" r="0" b="0"/>
            <a:pathLst>
              <a:path w="242889" h="261762">
                <a:moveTo>
                  <a:pt x="0" y="73182"/>
                </a:moveTo>
                <a:lnTo>
                  <a:pt x="7585" y="64081"/>
                </a:lnTo>
                <a:lnTo>
                  <a:pt x="10613" y="59494"/>
                </a:lnTo>
                <a:lnTo>
                  <a:pt x="13426" y="54532"/>
                </a:lnTo>
                <a:lnTo>
                  <a:pt x="16094" y="49319"/>
                </a:lnTo>
                <a:lnTo>
                  <a:pt x="19461" y="44891"/>
                </a:lnTo>
                <a:lnTo>
                  <a:pt x="23293" y="40986"/>
                </a:lnTo>
                <a:lnTo>
                  <a:pt x="27435" y="37431"/>
                </a:lnTo>
                <a:lnTo>
                  <a:pt x="31784" y="34108"/>
                </a:lnTo>
                <a:lnTo>
                  <a:pt x="36271" y="30940"/>
                </a:lnTo>
                <a:lnTo>
                  <a:pt x="40849" y="27875"/>
                </a:lnTo>
                <a:lnTo>
                  <a:pt x="50170" y="21931"/>
                </a:lnTo>
                <a:lnTo>
                  <a:pt x="69089" y="10353"/>
                </a:lnTo>
                <a:lnTo>
                  <a:pt x="74634" y="8436"/>
                </a:lnTo>
                <a:lnTo>
                  <a:pt x="80713" y="7158"/>
                </a:lnTo>
                <a:lnTo>
                  <a:pt x="87146" y="6306"/>
                </a:lnTo>
                <a:lnTo>
                  <a:pt x="93022" y="4786"/>
                </a:lnTo>
                <a:lnTo>
                  <a:pt x="98528" y="2820"/>
                </a:lnTo>
                <a:lnTo>
                  <a:pt x="103785" y="556"/>
                </a:lnTo>
                <a:lnTo>
                  <a:pt x="108878" y="0"/>
                </a:lnTo>
                <a:lnTo>
                  <a:pt x="113861" y="582"/>
                </a:lnTo>
                <a:lnTo>
                  <a:pt x="118770" y="1922"/>
                </a:lnTo>
                <a:lnTo>
                  <a:pt x="124423" y="2815"/>
                </a:lnTo>
                <a:lnTo>
                  <a:pt x="130574" y="3411"/>
                </a:lnTo>
                <a:lnTo>
                  <a:pt x="137056" y="3808"/>
                </a:lnTo>
                <a:lnTo>
                  <a:pt x="142171" y="5026"/>
                </a:lnTo>
                <a:lnTo>
                  <a:pt x="146374" y="6789"/>
                </a:lnTo>
                <a:lnTo>
                  <a:pt x="162617" y="16465"/>
                </a:lnTo>
                <a:lnTo>
                  <a:pt x="169641" y="21939"/>
                </a:lnTo>
                <a:lnTo>
                  <a:pt x="172625" y="24733"/>
                </a:lnTo>
                <a:lnTo>
                  <a:pt x="175409" y="28500"/>
                </a:lnTo>
                <a:lnTo>
                  <a:pt x="178058" y="32917"/>
                </a:lnTo>
                <a:lnTo>
                  <a:pt x="180618" y="37766"/>
                </a:lnTo>
                <a:lnTo>
                  <a:pt x="183118" y="43857"/>
                </a:lnTo>
                <a:lnTo>
                  <a:pt x="185579" y="50774"/>
                </a:lnTo>
                <a:lnTo>
                  <a:pt x="188013" y="58243"/>
                </a:lnTo>
                <a:lnTo>
                  <a:pt x="189636" y="65128"/>
                </a:lnTo>
                <a:lnTo>
                  <a:pt x="190718" y="71623"/>
                </a:lnTo>
                <a:lnTo>
                  <a:pt x="191439" y="77858"/>
                </a:lnTo>
                <a:lnTo>
                  <a:pt x="191920" y="84872"/>
                </a:lnTo>
                <a:lnTo>
                  <a:pt x="192241" y="92406"/>
                </a:lnTo>
                <a:lnTo>
                  <a:pt x="192454" y="100285"/>
                </a:lnTo>
                <a:lnTo>
                  <a:pt x="191803" y="108396"/>
                </a:lnTo>
                <a:lnTo>
                  <a:pt x="190575" y="116661"/>
                </a:lnTo>
                <a:lnTo>
                  <a:pt x="188963" y="125028"/>
                </a:lnTo>
                <a:lnTo>
                  <a:pt x="187094" y="133463"/>
                </a:lnTo>
                <a:lnTo>
                  <a:pt x="182901" y="150456"/>
                </a:lnTo>
                <a:lnTo>
                  <a:pt x="179878" y="158035"/>
                </a:lnTo>
                <a:lnTo>
                  <a:pt x="176275" y="164994"/>
                </a:lnTo>
                <a:lnTo>
                  <a:pt x="172285" y="171537"/>
                </a:lnTo>
                <a:lnTo>
                  <a:pt x="168832" y="178757"/>
                </a:lnTo>
                <a:lnTo>
                  <a:pt x="165736" y="186429"/>
                </a:lnTo>
                <a:lnTo>
                  <a:pt x="162878" y="194400"/>
                </a:lnTo>
                <a:lnTo>
                  <a:pt x="157586" y="208337"/>
                </a:lnTo>
                <a:lnTo>
                  <a:pt x="155064" y="214720"/>
                </a:lnTo>
                <a:lnTo>
                  <a:pt x="151795" y="219928"/>
                </a:lnTo>
                <a:lnTo>
                  <a:pt x="148028" y="224353"/>
                </a:lnTo>
                <a:lnTo>
                  <a:pt x="143929" y="228255"/>
                </a:lnTo>
                <a:lnTo>
                  <a:pt x="139609" y="232762"/>
                </a:lnTo>
                <a:lnTo>
                  <a:pt x="135142" y="237671"/>
                </a:lnTo>
                <a:lnTo>
                  <a:pt x="123386" y="251142"/>
                </a:lnTo>
                <a:lnTo>
                  <a:pt x="120357" y="254687"/>
                </a:lnTo>
                <a:lnTo>
                  <a:pt x="116751" y="257050"/>
                </a:lnTo>
                <a:lnTo>
                  <a:pt x="112759" y="258626"/>
                </a:lnTo>
                <a:lnTo>
                  <a:pt x="108510" y="259676"/>
                </a:lnTo>
                <a:lnTo>
                  <a:pt x="101673" y="260844"/>
                </a:lnTo>
                <a:lnTo>
                  <a:pt x="95988" y="261362"/>
                </a:lnTo>
                <a:lnTo>
                  <a:pt x="90816" y="261593"/>
                </a:lnTo>
                <a:lnTo>
                  <a:pt x="83441" y="261723"/>
                </a:lnTo>
                <a:lnTo>
                  <a:pt x="76229" y="261761"/>
                </a:lnTo>
                <a:lnTo>
                  <a:pt x="73838" y="260814"/>
                </a:lnTo>
                <a:lnTo>
                  <a:pt x="69065" y="257222"/>
                </a:lnTo>
                <a:lnTo>
                  <a:pt x="67475" y="254930"/>
                </a:lnTo>
                <a:lnTo>
                  <a:pt x="66415" y="252450"/>
                </a:lnTo>
                <a:lnTo>
                  <a:pt x="65237" y="247154"/>
                </a:lnTo>
                <a:lnTo>
                  <a:pt x="64713" y="241626"/>
                </a:lnTo>
                <a:lnTo>
                  <a:pt x="64480" y="233454"/>
                </a:lnTo>
                <a:lnTo>
                  <a:pt x="64331" y="217236"/>
                </a:lnTo>
                <a:lnTo>
                  <a:pt x="65906" y="213033"/>
                </a:lnTo>
                <a:lnTo>
                  <a:pt x="68544" y="208326"/>
                </a:lnTo>
                <a:lnTo>
                  <a:pt x="71890" y="203283"/>
                </a:lnTo>
                <a:lnTo>
                  <a:pt x="77724" y="195140"/>
                </a:lnTo>
                <a:lnTo>
                  <a:pt x="82963" y="188346"/>
                </a:lnTo>
                <a:lnTo>
                  <a:pt x="87937" y="182151"/>
                </a:lnTo>
                <a:lnTo>
                  <a:pt x="91169" y="180118"/>
                </a:lnTo>
                <a:lnTo>
                  <a:pt x="94911" y="178763"/>
                </a:lnTo>
                <a:lnTo>
                  <a:pt x="98993" y="177859"/>
                </a:lnTo>
                <a:lnTo>
                  <a:pt x="103301" y="177257"/>
                </a:lnTo>
                <a:lnTo>
                  <a:pt x="107762" y="176855"/>
                </a:lnTo>
                <a:lnTo>
                  <a:pt x="112322" y="176587"/>
                </a:lnTo>
                <a:lnTo>
                  <a:pt x="121623" y="176290"/>
                </a:lnTo>
                <a:lnTo>
                  <a:pt x="126326" y="176211"/>
                </a:lnTo>
                <a:lnTo>
                  <a:pt x="131049" y="177111"/>
                </a:lnTo>
                <a:lnTo>
                  <a:pt x="135785" y="178662"/>
                </a:lnTo>
                <a:lnTo>
                  <a:pt x="140530" y="180650"/>
                </a:lnTo>
                <a:lnTo>
                  <a:pt x="147918" y="185398"/>
                </a:lnTo>
                <a:lnTo>
                  <a:pt x="154641" y="190684"/>
                </a:lnTo>
                <a:lnTo>
                  <a:pt x="158657" y="193426"/>
                </a:lnTo>
                <a:lnTo>
                  <a:pt x="167352" y="199014"/>
                </a:lnTo>
                <a:lnTo>
                  <a:pt x="214324" y="227489"/>
                </a:lnTo>
                <a:lnTo>
                  <a:pt x="219083" y="230346"/>
                </a:lnTo>
                <a:lnTo>
                  <a:pt x="226487" y="236060"/>
                </a:lnTo>
                <a:lnTo>
                  <a:pt x="229573" y="238918"/>
                </a:lnTo>
                <a:lnTo>
                  <a:pt x="235118" y="242093"/>
                </a:lnTo>
                <a:lnTo>
                  <a:pt x="242888" y="2446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8" name="SMARTInkAnnotation405"/>
          <p:cNvSpPr/>
          <p:nvPr/>
        </p:nvSpPr>
        <p:spPr>
          <a:xfrm>
            <a:off x="2571837" y="4303395"/>
            <a:ext cx="207082" cy="119985"/>
          </a:xfrm>
          <a:custGeom>
            <a:avLst/>
            <a:gdLst/>
            <a:ahLst/>
            <a:cxnLst/>
            <a:rect l="0" t="0" r="0" b="0"/>
            <a:pathLst>
              <a:path w="207082" h="119985">
                <a:moveTo>
                  <a:pt x="21344" y="0"/>
                </a:moveTo>
                <a:lnTo>
                  <a:pt x="14287" y="0"/>
                </a:lnTo>
                <a:lnTo>
                  <a:pt x="21052" y="0"/>
                </a:lnTo>
                <a:lnTo>
                  <a:pt x="21214" y="2540"/>
                </a:lnTo>
                <a:lnTo>
                  <a:pt x="21286" y="6844"/>
                </a:lnTo>
                <a:lnTo>
                  <a:pt x="21341" y="28619"/>
                </a:lnTo>
                <a:lnTo>
                  <a:pt x="20548" y="31462"/>
                </a:lnTo>
                <a:lnTo>
                  <a:pt x="19226" y="34309"/>
                </a:lnTo>
                <a:lnTo>
                  <a:pt x="17551" y="37160"/>
                </a:lnTo>
                <a:lnTo>
                  <a:pt x="16434" y="40014"/>
                </a:lnTo>
                <a:lnTo>
                  <a:pt x="15689" y="42868"/>
                </a:lnTo>
                <a:lnTo>
                  <a:pt x="15193" y="45724"/>
                </a:lnTo>
                <a:lnTo>
                  <a:pt x="14862" y="49533"/>
                </a:lnTo>
                <a:lnTo>
                  <a:pt x="14641" y="53977"/>
                </a:lnTo>
                <a:lnTo>
                  <a:pt x="14494" y="58844"/>
                </a:lnTo>
                <a:lnTo>
                  <a:pt x="13602" y="63042"/>
                </a:lnTo>
                <a:lnTo>
                  <a:pt x="12214" y="66793"/>
                </a:lnTo>
                <a:lnTo>
                  <a:pt x="10495" y="70246"/>
                </a:lnTo>
                <a:lnTo>
                  <a:pt x="9349" y="73501"/>
                </a:lnTo>
                <a:lnTo>
                  <a:pt x="8584" y="76623"/>
                </a:lnTo>
                <a:lnTo>
                  <a:pt x="7358" y="83927"/>
                </a:lnTo>
                <a:lnTo>
                  <a:pt x="7191" y="87466"/>
                </a:lnTo>
                <a:lnTo>
                  <a:pt x="7116" y="92213"/>
                </a:lnTo>
                <a:lnTo>
                  <a:pt x="7083" y="97499"/>
                </a:lnTo>
                <a:lnTo>
                  <a:pt x="6280" y="100242"/>
                </a:lnTo>
                <a:lnTo>
                  <a:pt x="4952" y="103022"/>
                </a:lnTo>
                <a:lnTo>
                  <a:pt x="0" y="111296"/>
                </a:lnTo>
                <a:lnTo>
                  <a:pt x="6071" y="111430"/>
                </a:lnTo>
                <a:lnTo>
                  <a:pt x="6400" y="112386"/>
                </a:lnTo>
                <a:lnTo>
                  <a:pt x="6764" y="115989"/>
                </a:lnTo>
                <a:lnTo>
                  <a:pt x="7049" y="119910"/>
                </a:lnTo>
                <a:lnTo>
                  <a:pt x="10847" y="119984"/>
                </a:lnTo>
                <a:lnTo>
                  <a:pt x="11964" y="119042"/>
                </a:lnTo>
                <a:lnTo>
                  <a:pt x="12709" y="117461"/>
                </a:lnTo>
                <a:lnTo>
                  <a:pt x="13206" y="115455"/>
                </a:lnTo>
                <a:lnTo>
                  <a:pt x="15125" y="114117"/>
                </a:lnTo>
                <a:lnTo>
                  <a:pt x="21491" y="112631"/>
                </a:lnTo>
                <a:lnTo>
                  <a:pt x="27495" y="109430"/>
                </a:lnTo>
                <a:lnTo>
                  <a:pt x="34024" y="104166"/>
                </a:lnTo>
                <a:lnTo>
                  <a:pt x="39150" y="100906"/>
                </a:lnTo>
                <a:lnTo>
                  <a:pt x="42740" y="98703"/>
                </a:lnTo>
                <a:lnTo>
                  <a:pt x="46720" y="97234"/>
                </a:lnTo>
                <a:lnTo>
                  <a:pt x="50962" y="96255"/>
                </a:lnTo>
                <a:lnTo>
                  <a:pt x="55376" y="95603"/>
                </a:lnTo>
                <a:lnTo>
                  <a:pt x="59907" y="94215"/>
                </a:lnTo>
                <a:lnTo>
                  <a:pt x="64515" y="92337"/>
                </a:lnTo>
                <a:lnTo>
                  <a:pt x="69175" y="90134"/>
                </a:lnTo>
                <a:lnTo>
                  <a:pt x="73868" y="88664"/>
                </a:lnTo>
                <a:lnTo>
                  <a:pt x="78586" y="87684"/>
                </a:lnTo>
                <a:lnTo>
                  <a:pt x="83317" y="87031"/>
                </a:lnTo>
                <a:lnTo>
                  <a:pt x="88059" y="86595"/>
                </a:lnTo>
                <a:lnTo>
                  <a:pt x="92808" y="86306"/>
                </a:lnTo>
                <a:lnTo>
                  <a:pt x="97562" y="86112"/>
                </a:lnTo>
                <a:lnTo>
                  <a:pt x="101525" y="85030"/>
                </a:lnTo>
                <a:lnTo>
                  <a:pt x="104960" y="83357"/>
                </a:lnTo>
                <a:lnTo>
                  <a:pt x="108044" y="81289"/>
                </a:lnTo>
                <a:lnTo>
                  <a:pt x="117244" y="79910"/>
                </a:lnTo>
                <a:lnTo>
                  <a:pt x="130521" y="78991"/>
                </a:lnTo>
                <a:lnTo>
                  <a:pt x="146516" y="78378"/>
                </a:lnTo>
                <a:lnTo>
                  <a:pt x="158767" y="78922"/>
                </a:lnTo>
                <a:lnTo>
                  <a:pt x="168522" y="80237"/>
                </a:lnTo>
                <a:lnTo>
                  <a:pt x="176612" y="82066"/>
                </a:lnTo>
                <a:lnTo>
                  <a:pt x="183594" y="83286"/>
                </a:lnTo>
                <a:lnTo>
                  <a:pt x="189836" y="84099"/>
                </a:lnTo>
                <a:lnTo>
                  <a:pt x="207081" y="857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9" name="SMARTInkAnnotation406"/>
          <p:cNvSpPr/>
          <p:nvPr/>
        </p:nvSpPr>
        <p:spPr>
          <a:xfrm>
            <a:off x="2114576" y="4509135"/>
            <a:ext cx="178568" cy="102871"/>
          </a:xfrm>
          <a:custGeom>
            <a:avLst/>
            <a:gdLst/>
            <a:ahLst/>
            <a:cxnLst/>
            <a:rect l="0" t="0" r="0" b="0"/>
            <a:pathLst>
              <a:path w="178568" h="102871">
                <a:moveTo>
                  <a:pt x="14261" y="102870"/>
                </a:moveTo>
                <a:lnTo>
                  <a:pt x="10469" y="102870"/>
                </a:lnTo>
                <a:lnTo>
                  <a:pt x="9351" y="101918"/>
                </a:lnTo>
                <a:lnTo>
                  <a:pt x="8607" y="100330"/>
                </a:lnTo>
                <a:lnTo>
                  <a:pt x="7205" y="94651"/>
                </a:lnTo>
                <a:lnTo>
                  <a:pt x="2225" y="94367"/>
                </a:lnTo>
                <a:lnTo>
                  <a:pt x="270" y="94307"/>
                </a:lnTo>
                <a:lnTo>
                  <a:pt x="105" y="91762"/>
                </a:lnTo>
                <a:lnTo>
                  <a:pt x="0" y="86917"/>
                </a:lnTo>
                <a:lnTo>
                  <a:pt x="785" y="86520"/>
                </a:lnTo>
                <a:lnTo>
                  <a:pt x="3774" y="86079"/>
                </a:lnTo>
                <a:lnTo>
                  <a:pt x="5682" y="85008"/>
                </a:lnTo>
                <a:lnTo>
                  <a:pt x="7748" y="83342"/>
                </a:lnTo>
                <a:lnTo>
                  <a:pt x="9919" y="81279"/>
                </a:lnTo>
                <a:lnTo>
                  <a:pt x="12160" y="79903"/>
                </a:lnTo>
                <a:lnTo>
                  <a:pt x="16767" y="78375"/>
                </a:lnTo>
                <a:lnTo>
                  <a:pt x="19900" y="77967"/>
                </a:lnTo>
                <a:lnTo>
                  <a:pt x="23577" y="77696"/>
                </a:lnTo>
                <a:lnTo>
                  <a:pt x="27615" y="77515"/>
                </a:lnTo>
                <a:lnTo>
                  <a:pt x="31895" y="76441"/>
                </a:lnTo>
                <a:lnTo>
                  <a:pt x="36336" y="74773"/>
                </a:lnTo>
                <a:lnTo>
                  <a:pt x="40884" y="72709"/>
                </a:lnTo>
                <a:lnTo>
                  <a:pt x="45503" y="70380"/>
                </a:lnTo>
                <a:lnTo>
                  <a:pt x="50170" y="67875"/>
                </a:lnTo>
                <a:lnTo>
                  <a:pt x="54870" y="65253"/>
                </a:lnTo>
                <a:lnTo>
                  <a:pt x="61177" y="62552"/>
                </a:lnTo>
                <a:lnTo>
                  <a:pt x="68557" y="59798"/>
                </a:lnTo>
                <a:lnTo>
                  <a:pt x="76652" y="57011"/>
                </a:lnTo>
                <a:lnTo>
                  <a:pt x="83637" y="54200"/>
                </a:lnTo>
                <a:lnTo>
                  <a:pt x="89880" y="51373"/>
                </a:lnTo>
                <a:lnTo>
                  <a:pt x="95630" y="48536"/>
                </a:lnTo>
                <a:lnTo>
                  <a:pt x="101845" y="45692"/>
                </a:lnTo>
                <a:lnTo>
                  <a:pt x="115100" y="39993"/>
                </a:lnTo>
                <a:lnTo>
                  <a:pt x="121174" y="37139"/>
                </a:lnTo>
                <a:lnTo>
                  <a:pt x="126812" y="34285"/>
                </a:lnTo>
                <a:lnTo>
                  <a:pt x="132157" y="31429"/>
                </a:lnTo>
                <a:lnTo>
                  <a:pt x="136515" y="28572"/>
                </a:lnTo>
                <a:lnTo>
                  <a:pt x="140214" y="25716"/>
                </a:lnTo>
                <a:lnTo>
                  <a:pt x="143473" y="22859"/>
                </a:lnTo>
                <a:lnTo>
                  <a:pt x="147234" y="20002"/>
                </a:lnTo>
                <a:lnTo>
                  <a:pt x="151328" y="17144"/>
                </a:lnTo>
                <a:lnTo>
                  <a:pt x="155645" y="14287"/>
                </a:lnTo>
                <a:lnTo>
                  <a:pt x="160111" y="12382"/>
                </a:lnTo>
                <a:lnTo>
                  <a:pt x="164676" y="11112"/>
                </a:lnTo>
                <a:lnTo>
                  <a:pt x="169306" y="10265"/>
                </a:lnTo>
                <a:lnTo>
                  <a:pt x="172393" y="8749"/>
                </a:lnTo>
                <a:lnTo>
                  <a:pt x="174451" y="6785"/>
                </a:lnTo>
                <a:lnTo>
                  <a:pt x="17856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0" name="SMARTInkAnnotation407"/>
          <p:cNvSpPr/>
          <p:nvPr/>
        </p:nvSpPr>
        <p:spPr>
          <a:xfrm>
            <a:off x="2900362" y="4500562"/>
            <a:ext cx="1" cy="25719"/>
          </a:xfrm>
          <a:custGeom>
            <a:avLst/>
            <a:gdLst/>
            <a:ahLst/>
            <a:cxnLst/>
            <a:rect l="0" t="0" r="0" b="0"/>
            <a:pathLst>
              <a:path w="1" h="25719">
                <a:moveTo>
                  <a:pt x="0" y="25718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1" name="SMARTInkAnnotation408"/>
          <p:cNvSpPr/>
          <p:nvPr/>
        </p:nvSpPr>
        <p:spPr>
          <a:xfrm>
            <a:off x="3000470" y="4346257"/>
            <a:ext cx="85300" cy="175154"/>
          </a:xfrm>
          <a:custGeom>
            <a:avLst/>
            <a:gdLst/>
            <a:ahLst/>
            <a:cxnLst/>
            <a:rect l="0" t="0" r="0" b="0"/>
            <a:pathLst>
              <a:path w="85300" h="175154">
                <a:moveTo>
                  <a:pt x="35623" y="8573"/>
                </a:moveTo>
                <a:lnTo>
                  <a:pt x="22355" y="8573"/>
                </a:lnTo>
                <a:lnTo>
                  <a:pt x="21221" y="9525"/>
                </a:lnTo>
                <a:lnTo>
                  <a:pt x="19672" y="11113"/>
                </a:lnTo>
                <a:lnTo>
                  <a:pt x="17845" y="13123"/>
                </a:lnTo>
                <a:lnTo>
                  <a:pt x="16628" y="16369"/>
                </a:lnTo>
                <a:lnTo>
                  <a:pt x="15816" y="20438"/>
                </a:lnTo>
                <a:lnTo>
                  <a:pt x="15274" y="25055"/>
                </a:lnTo>
                <a:lnTo>
                  <a:pt x="14120" y="29086"/>
                </a:lnTo>
                <a:lnTo>
                  <a:pt x="12557" y="32726"/>
                </a:lnTo>
                <a:lnTo>
                  <a:pt x="10721" y="36105"/>
                </a:lnTo>
                <a:lnTo>
                  <a:pt x="9496" y="41215"/>
                </a:lnTo>
                <a:lnTo>
                  <a:pt x="8681" y="47479"/>
                </a:lnTo>
                <a:lnTo>
                  <a:pt x="8136" y="54513"/>
                </a:lnTo>
                <a:lnTo>
                  <a:pt x="6980" y="61107"/>
                </a:lnTo>
                <a:lnTo>
                  <a:pt x="5415" y="67408"/>
                </a:lnTo>
                <a:lnTo>
                  <a:pt x="3579" y="73514"/>
                </a:lnTo>
                <a:lnTo>
                  <a:pt x="2354" y="79489"/>
                </a:lnTo>
                <a:lnTo>
                  <a:pt x="1537" y="85378"/>
                </a:lnTo>
                <a:lnTo>
                  <a:pt x="993" y="91209"/>
                </a:lnTo>
                <a:lnTo>
                  <a:pt x="630" y="97953"/>
                </a:lnTo>
                <a:lnTo>
                  <a:pt x="388" y="105308"/>
                </a:lnTo>
                <a:lnTo>
                  <a:pt x="48" y="126770"/>
                </a:lnTo>
                <a:lnTo>
                  <a:pt x="0" y="133091"/>
                </a:lnTo>
                <a:lnTo>
                  <a:pt x="1556" y="141115"/>
                </a:lnTo>
                <a:lnTo>
                  <a:pt x="4180" y="150275"/>
                </a:lnTo>
                <a:lnTo>
                  <a:pt x="7518" y="160191"/>
                </a:lnTo>
                <a:lnTo>
                  <a:pt x="10536" y="166802"/>
                </a:lnTo>
                <a:lnTo>
                  <a:pt x="13343" y="171209"/>
                </a:lnTo>
                <a:lnTo>
                  <a:pt x="16007" y="174146"/>
                </a:lnTo>
                <a:lnTo>
                  <a:pt x="18577" y="175153"/>
                </a:lnTo>
                <a:lnTo>
                  <a:pt x="21084" y="174871"/>
                </a:lnTo>
                <a:lnTo>
                  <a:pt x="23549" y="173731"/>
                </a:lnTo>
                <a:lnTo>
                  <a:pt x="25986" y="172018"/>
                </a:lnTo>
                <a:lnTo>
                  <a:pt x="28405" y="169924"/>
                </a:lnTo>
                <a:lnTo>
                  <a:pt x="30811" y="167576"/>
                </a:lnTo>
                <a:lnTo>
                  <a:pt x="33209" y="165057"/>
                </a:lnTo>
                <a:lnTo>
                  <a:pt x="35601" y="162426"/>
                </a:lnTo>
                <a:lnTo>
                  <a:pt x="40376" y="156962"/>
                </a:lnTo>
                <a:lnTo>
                  <a:pt x="52291" y="142849"/>
                </a:lnTo>
                <a:lnTo>
                  <a:pt x="54672" y="139048"/>
                </a:lnTo>
                <a:lnTo>
                  <a:pt x="57054" y="134609"/>
                </a:lnTo>
                <a:lnTo>
                  <a:pt x="59436" y="129744"/>
                </a:lnTo>
                <a:lnTo>
                  <a:pt x="61817" y="123644"/>
                </a:lnTo>
                <a:lnTo>
                  <a:pt x="64198" y="116719"/>
                </a:lnTo>
                <a:lnTo>
                  <a:pt x="66580" y="109245"/>
                </a:lnTo>
                <a:lnTo>
                  <a:pt x="68961" y="102358"/>
                </a:lnTo>
                <a:lnTo>
                  <a:pt x="71342" y="95861"/>
                </a:lnTo>
                <a:lnTo>
                  <a:pt x="73723" y="89625"/>
                </a:lnTo>
                <a:lnTo>
                  <a:pt x="75311" y="84515"/>
                </a:lnTo>
                <a:lnTo>
                  <a:pt x="76369" y="80156"/>
                </a:lnTo>
                <a:lnTo>
                  <a:pt x="77075" y="76298"/>
                </a:lnTo>
                <a:lnTo>
                  <a:pt x="78339" y="70868"/>
                </a:lnTo>
                <a:lnTo>
                  <a:pt x="81860" y="57214"/>
                </a:lnTo>
                <a:lnTo>
                  <a:pt x="83117" y="50525"/>
                </a:lnTo>
                <a:lnTo>
                  <a:pt x="83954" y="44161"/>
                </a:lnTo>
                <a:lnTo>
                  <a:pt x="84513" y="38014"/>
                </a:lnTo>
                <a:lnTo>
                  <a:pt x="84885" y="32010"/>
                </a:lnTo>
                <a:lnTo>
                  <a:pt x="85133" y="26103"/>
                </a:lnTo>
                <a:lnTo>
                  <a:pt x="85299" y="20259"/>
                </a:lnTo>
                <a:lnTo>
                  <a:pt x="84615" y="16364"/>
                </a:lnTo>
                <a:lnTo>
                  <a:pt x="83366" y="13767"/>
                </a:lnTo>
                <a:lnTo>
                  <a:pt x="81739" y="12035"/>
                </a:lnTo>
                <a:lnTo>
                  <a:pt x="77815" y="7572"/>
                </a:lnTo>
                <a:lnTo>
                  <a:pt x="72621" y="1496"/>
                </a:lnTo>
                <a:lnTo>
                  <a:pt x="71401" y="998"/>
                </a:lnTo>
                <a:lnTo>
                  <a:pt x="69794" y="665"/>
                </a:lnTo>
                <a:lnTo>
                  <a:pt x="67929" y="443"/>
                </a:lnTo>
                <a:lnTo>
                  <a:pt x="65892" y="296"/>
                </a:lnTo>
                <a:lnTo>
                  <a:pt x="5705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2" name="SMARTInkAnnotation409"/>
          <p:cNvSpPr/>
          <p:nvPr/>
        </p:nvSpPr>
        <p:spPr>
          <a:xfrm>
            <a:off x="3167999" y="4286250"/>
            <a:ext cx="109825" cy="244635"/>
          </a:xfrm>
          <a:custGeom>
            <a:avLst/>
            <a:gdLst/>
            <a:ahLst/>
            <a:cxnLst/>
            <a:rect l="0" t="0" r="0" b="0"/>
            <a:pathLst>
              <a:path w="109825" h="244635">
                <a:moveTo>
                  <a:pt x="46688" y="17145"/>
                </a:moveTo>
                <a:lnTo>
                  <a:pt x="40537" y="17145"/>
                </a:lnTo>
                <a:lnTo>
                  <a:pt x="40206" y="18097"/>
                </a:lnTo>
                <a:lnTo>
                  <a:pt x="39839" y="21695"/>
                </a:lnTo>
                <a:lnTo>
                  <a:pt x="38947" y="23989"/>
                </a:lnTo>
                <a:lnTo>
                  <a:pt x="35839" y="29076"/>
                </a:lnTo>
                <a:lnTo>
                  <a:pt x="34693" y="31767"/>
                </a:lnTo>
                <a:lnTo>
                  <a:pt x="33419" y="37296"/>
                </a:lnTo>
                <a:lnTo>
                  <a:pt x="31492" y="40104"/>
                </a:lnTo>
                <a:lnTo>
                  <a:pt x="28620" y="42928"/>
                </a:lnTo>
                <a:lnTo>
                  <a:pt x="25118" y="45764"/>
                </a:lnTo>
                <a:lnTo>
                  <a:pt x="21989" y="49559"/>
                </a:lnTo>
                <a:lnTo>
                  <a:pt x="19110" y="53994"/>
                </a:lnTo>
                <a:lnTo>
                  <a:pt x="16396" y="58856"/>
                </a:lnTo>
                <a:lnTo>
                  <a:pt x="13793" y="63050"/>
                </a:lnTo>
                <a:lnTo>
                  <a:pt x="11265" y="66798"/>
                </a:lnTo>
                <a:lnTo>
                  <a:pt x="8785" y="70249"/>
                </a:lnTo>
                <a:lnTo>
                  <a:pt x="6030" y="76624"/>
                </a:lnTo>
                <a:lnTo>
                  <a:pt x="5295" y="79658"/>
                </a:lnTo>
                <a:lnTo>
                  <a:pt x="2362" y="85568"/>
                </a:lnTo>
                <a:lnTo>
                  <a:pt x="469" y="88478"/>
                </a:lnTo>
                <a:lnTo>
                  <a:pt x="0" y="91370"/>
                </a:lnTo>
                <a:lnTo>
                  <a:pt x="482" y="94251"/>
                </a:lnTo>
                <a:lnTo>
                  <a:pt x="2340" y="99992"/>
                </a:lnTo>
                <a:lnTo>
                  <a:pt x="3165" y="105718"/>
                </a:lnTo>
                <a:lnTo>
                  <a:pt x="4179" y="108579"/>
                </a:lnTo>
                <a:lnTo>
                  <a:pt x="7422" y="114297"/>
                </a:lnTo>
                <a:lnTo>
                  <a:pt x="9398" y="117155"/>
                </a:lnTo>
                <a:lnTo>
                  <a:pt x="11510" y="120013"/>
                </a:lnTo>
                <a:lnTo>
                  <a:pt x="13711" y="122871"/>
                </a:lnTo>
                <a:lnTo>
                  <a:pt x="15178" y="125729"/>
                </a:lnTo>
                <a:lnTo>
                  <a:pt x="16809" y="131445"/>
                </a:lnTo>
                <a:lnTo>
                  <a:pt x="23594" y="135255"/>
                </a:lnTo>
                <a:lnTo>
                  <a:pt x="34467" y="139700"/>
                </a:lnTo>
                <a:lnTo>
                  <a:pt x="48065" y="144568"/>
                </a:lnTo>
                <a:lnTo>
                  <a:pt x="57925" y="148766"/>
                </a:lnTo>
                <a:lnTo>
                  <a:pt x="65292" y="152518"/>
                </a:lnTo>
                <a:lnTo>
                  <a:pt x="86611" y="165382"/>
                </a:lnTo>
                <a:lnTo>
                  <a:pt x="90766" y="168357"/>
                </a:lnTo>
                <a:lnTo>
                  <a:pt x="94330" y="171293"/>
                </a:lnTo>
                <a:lnTo>
                  <a:pt x="97499" y="174203"/>
                </a:lnTo>
                <a:lnTo>
                  <a:pt x="99612" y="177096"/>
                </a:lnTo>
                <a:lnTo>
                  <a:pt x="101021" y="179976"/>
                </a:lnTo>
                <a:lnTo>
                  <a:pt x="101960" y="182849"/>
                </a:lnTo>
                <a:lnTo>
                  <a:pt x="105120" y="188581"/>
                </a:lnTo>
                <a:lnTo>
                  <a:pt x="107074" y="191443"/>
                </a:lnTo>
                <a:lnTo>
                  <a:pt x="108377" y="194304"/>
                </a:lnTo>
                <a:lnTo>
                  <a:pt x="109824" y="200022"/>
                </a:lnTo>
                <a:lnTo>
                  <a:pt x="109416" y="202880"/>
                </a:lnTo>
                <a:lnTo>
                  <a:pt x="106847" y="208596"/>
                </a:lnTo>
                <a:lnTo>
                  <a:pt x="105175" y="214312"/>
                </a:lnTo>
                <a:lnTo>
                  <a:pt x="104730" y="217170"/>
                </a:lnTo>
                <a:lnTo>
                  <a:pt x="102118" y="222885"/>
                </a:lnTo>
                <a:lnTo>
                  <a:pt x="100310" y="225742"/>
                </a:lnTo>
                <a:lnTo>
                  <a:pt x="98311" y="228600"/>
                </a:lnTo>
                <a:lnTo>
                  <a:pt x="96185" y="231457"/>
                </a:lnTo>
                <a:lnTo>
                  <a:pt x="93973" y="234315"/>
                </a:lnTo>
                <a:lnTo>
                  <a:pt x="91706" y="236220"/>
                </a:lnTo>
                <a:lnTo>
                  <a:pt x="89400" y="237490"/>
                </a:lnTo>
                <a:lnTo>
                  <a:pt x="87069" y="238337"/>
                </a:lnTo>
                <a:lnTo>
                  <a:pt x="84721" y="239853"/>
                </a:lnTo>
                <a:lnTo>
                  <a:pt x="82362" y="241817"/>
                </a:lnTo>
                <a:lnTo>
                  <a:pt x="79996" y="244079"/>
                </a:lnTo>
                <a:lnTo>
                  <a:pt x="77625" y="244634"/>
                </a:lnTo>
                <a:lnTo>
                  <a:pt x="75250" y="244052"/>
                </a:lnTo>
                <a:lnTo>
                  <a:pt x="72873" y="242711"/>
                </a:lnTo>
                <a:lnTo>
                  <a:pt x="70495" y="241818"/>
                </a:lnTo>
                <a:lnTo>
                  <a:pt x="68115" y="241222"/>
                </a:lnTo>
                <a:lnTo>
                  <a:pt x="65736" y="240824"/>
                </a:lnTo>
                <a:lnTo>
                  <a:pt x="62562" y="239607"/>
                </a:lnTo>
                <a:lnTo>
                  <a:pt x="58858" y="237843"/>
                </a:lnTo>
                <a:lnTo>
                  <a:pt x="49092" y="232719"/>
                </a:lnTo>
                <a:lnTo>
                  <a:pt x="47497" y="231346"/>
                </a:lnTo>
                <a:lnTo>
                  <a:pt x="45640" y="229478"/>
                </a:lnTo>
                <a:lnTo>
                  <a:pt x="43608" y="227281"/>
                </a:lnTo>
                <a:lnTo>
                  <a:pt x="42254" y="224863"/>
                </a:lnTo>
                <a:lnTo>
                  <a:pt x="40749" y="219636"/>
                </a:lnTo>
                <a:lnTo>
                  <a:pt x="40079" y="214139"/>
                </a:lnTo>
                <a:lnTo>
                  <a:pt x="39782" y="207567"/>
                </a:lnTo>
                <a:lnTo>
                  <a:pt x="39650" y="198297"/>
                </a:lnTo>
                <a:lnTo>
                  <a:pt x="40409" y="194111"/>
                </a:lnTo>
                <a:lnTo>
                  <a:pt x="43368" y="186919"/>
                </a:lnTo>
                <a:lnTo>
                  <a:pt x="44475" y="182715"/>
                </a:lnTo>
                <a:lnTo>
                  <a:pt x="45213" y="178007"/>
                </a:lnTo>
                <a:lnTo>
                  <a:pt x="45705" y="172964"/>
                </a:lnTo>
                <a:lnTo>
                  <a:pt x="46826" y="167697"/>
                </a:lnTo>
                <a:lnTo>
                  <a:pt x="48368" y="162280"/>
                </a:lnTo>
                <a:lnTo>
                  <a:pt x="50189" y="156764"/>
                </a:lnTo>
                <a:lnTo>
                  <a:pt x="54330" y="143016"/>
                </a:lnTo>
                <a:lnTo>
                  <a:pt x="56545" y="135349"/>
                </a:lnTo>
                <a:lnTo>
                  <a:pt x="59609" y="128332"/>
                </a:lnTo>
                <a:lnTo>
                  <a:pt x="63240" y="121750"/>
                </a:lnTo>
                <a:lnTo>
                  <a:pt x="67248" y="115456"/>
                </a:lnTo>
                <a:lnTo>
                  <a:pt x="70713" y="109356"/>
                </a:lnTo>
                <a:lnTo>
                  <a:pt x="73817" y="103384"/>
                </a:lnTo>
                <a:lnTo>
                  <a:pt x="76681" y="97498"/>
                </a:lnTo>
                <a:lnTo>
                  <a:pt x="79383" y="91668"/>
                </a:lnTo>
                <a:lnTo>
                  <a:pt x="84503" y="80112"/>
                </a:lnTo>
                <a:lnTo>
                  <a:pt x="86185" y="74362"/>
                </a:lnTo>
                <a:lnTo>
                  <a:pt x="87307" y="68625"/>
                </a:lnTo>
                <a:lnTo>
                  <a:pt x="88055" y="62895"/>
                </a:lnTo>
                <a:lnTo>
                  <a:pt x="88554" y="58122"/>
                </a:lnTo>
                <a:lnTo>
                  <a:pt x="88886" y="53988"/>
                </a:lnTo>
                <a:lnTo>
                  <a:pt x="89108" y="50279"/>
                </a:lnTo>
                <a:lnTo>
                  <a:pt x="89255" y="45902"/>
                </a:lnTo>
                <a:lnTo>
                  <a:pt x="89463" y="31592"/>
                </a:lnTo>
                <a:lnTo>
                  <a:pt x="89512" y="24200"/>
                </a:lnTo>
                <a:lnTo>
                  <a:pt x="88731" y="21849"/>
                </a:lnTo>
                <a:lnTo>
                  <a:pt x="87417" y="20280"/>
                </a:lnTo>
                <a:lnTo>
                  <a:pt x="85747" y="19236"/>
                </a:lnTo>
                <a:lnTo>
                  <a:pt x="83840" y="17586"/>
                </a:lnTo>
                <a:lnTo>
                  <a:pt x="81775" y="15534"/>
                </a:lnTo>
                <a:lnTo>
                  <a:pt x="79604" y="13213"/>
                </a:lnTo>
                <a:lnTo>
                  <a:pt x="77364" y="11666"/>
                </a:lnTo>
                <a:lnTo>
                  <a:pt x="75076" y="10635"/>
                </a:lnTo>
                <a:lnTo>
                  <a:pt x="72757" y="9947"/>
                </a:lnTo>
                <a:lnTo>
                  <a:pt x="70418" y="8536"/>
                </a:lnTo>
                <a:lnTo>
                  <a:pt x="68064" y="6643"/>
                </a:lnTo>
                <a:lnTo>
                  <a:pt x="65701" y="4429"/>
                </a:lnTo>
                <a:lnTo>
                  <a:pt x="63332" y="2953"/>
                </a:lnTo>
                <a:lnTo>
                  <a:pt x="60959" y="1968"/>
                </a:lnTo>
                <a:lnTo>
                  <a:pt x="5383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3" name="SMARTInkAnnotation410"/>
          <p:cNvSpPr/>
          <p:nvPr/>
        </p:nvSpPr>
        <p:spPr>
          <a:xfrm>
            <a:off x="1443064" y="3609022"/>
            <a:ext cx="750068" cy="137161"/>
          </a:xfrm>
          <a:custGeom>
            <a:avLst/>
            <a:gdLst/>
            <a:ahLst/>
            <a:cxnLst/>
            <a:rect l="0" t="0" r="0" b="0"/>
            <a:pathLst>
              <a:path w="750068" h="137161">
                <a:moveTo>
                  <a:pt x="14261" y="137160"/>
                </a:moveTo>
                <a:lnTo>
                  <a:pt x="10468" y="137160"/>
                </a:lnTo>
                <a:lnTo>
                  <a:pt x="9351" y="136208"/>
                </a:lnTo>
                <a:lnTo>
                  <a:pt x="8606" y="134620"/>
                </a:lnTo>
                <a:lnTo>
                  <a:pt x="7411" y="129779"/>
                </a:lnTo>
                <a:lnTo>
                  <a:pt x="5131" y="126577"/>
                </a:lnTo>
                <a:lnTo>
                  <a:pt x="992" y="121312"/>
                </a:lnTo>
                <a:lnTo>
                  <a:pt x="426" y="118052"/>
                </a:lnTo>
                <a:lnTo>
                  <a:pt x="0" y="111829"/>
                </a:lnTo>
                <a:lnTo>
                  <a:pt x="16214" y="108954"/>
                </a:lnTo>
                <a:lnTo>
                  <a:pt x="39181" y="104673"/>
                </a:lnTo>
                <a:lnTo>
                  <a:pt x="58157" y="103404"/>
                </a:lnTo>
                <a:lnTo>
                  <a:pt x="71076" y="102155"/>
                </a:lnTo>
                <a:lnTo>
                  <a:pt x="82110" y="98425"/>
                </a:lnTo>
                <a:lnTo>
                  <a:pt x="101039" y="95521"/>
                </a:lnTo>
                <a:lnTo>
                  <a:pt x="116858" y="92302"/>
                </a:lnTo>
                <a:lnTo>
                  <a:pt x="133678" y="88648"/>
                </a:lnTo>
                <a:lnTo>
                  <a:pt x="149092" y="87024"/>
                </a:lnTo>
                <a:lnTo>
                  <a:pt x="168113" y="83763"/>
                </a:lnTo>
                <a:lnTo>
                  <a:pt x="189795" y="79138"/>
                </a:lnTo>
                <a:lnTo>
                  <a:pt x="212661" y="73907"/>
                </a:lnTo>
                <a:lnTo>
                  <a:pt x="233937" y="70948"/>
                </a:lnTo>
                <a:lnTo>
                  <a:pt x="254769" y="68680"/>
                </a:lnTo>
                <a:lnTo>
                  <a:pt x="277257" y="64497"/>
                </a:lnTo>
                <a:lnTo>
                  <a:pt x="312231" y="56787"/>
                </a:lnTo>
                <a:lnTo>
                  <a:pt x="324032" y="55003"/>
                </a:lnTo>
                <a:lnTo>
                  <a:pt x="335869" y="53814"/>
                </a:lnTo>
                <a:lnTo>
                  <a:pt x="347729" y="53021"/>
                </a:lnTo>
                <a:lnTo>
                  <a:pt x="360398" y="51540"/>
                </a:lnTo>
                <a:lnTo>
                  <a:pt x="373606" y="49600"/>
                </a:lnTo>
                <a:lnTo>
                  <a:pt x="387174" y="47354"/>
                </a:lnTo>
                <a:lnTo>
                  <a:pt x="412833" y="42319"/>
                </a:lnTo>
                <a:lnTo>
                  <a:pt x="425232" y="39643"/>
                </a:lnTo>
                <a:lnTo>
                  <a:pt x="437467" y="37859"/>
                </a:lnTo>
                <a:lnTo>
                  <a:pt x="449591" y="36669"/>
                </a:lnTo>
                <a:lnTo>
                  <a:pt x="461644" y="35876"/>
                </a:lnTo>
                <a:lnTo>
                  <a:pt x="473647" y="34395"/>
                </a:lnTo>
                <a:lnTo>
                  <a:pt x="485619" y="32455"/>
                </a:lnTo>
                <a:lnTo>
                  <a:pt x="497568" y="30209"/>
                </a:lnTo>
                <a:lnTo>
                  <a:pt x="509503" y="28712"/>
                </a:lnTo>
                <a:lnTo>
                  <a:pt x="521429" y="27714"/>
                </a:lnTo>
                <a:lnTo>
                  <a:pt x="533347" y="27049"/>
                </a:lnTo>
                <a:lnTo>
                  <a:pt x="557174" y="26309"/>
                </a:lnTo>
                <a:lnTo>
                  <a:pt x="580199" y="25028"/>
                </a:lnTo>
                <a:lnTo>
                  <a:pt x="601016" y="21283"/>
                </a:lnTo>
                <a:lnTo>
                  <a:pt x="620851" y="18985"/>
                </a:lnTo>
                <a:lnTo>
                  <a:pt x="640250" y="17010"/>
                </a:lnTo>
                <a:lnTo>
                  <a:pt x="659455" y="12958"/>
                </a:lnTo>
                <a:lnTo>
                  <a:pt x="676457" y="10522"/>
                </a:lnTo>
                <a:lnTo>
                  <a:pt x="699417" y="6610"/>
                </a:lnTo>
                <a:lnTo>
                  <a:pt x="713268" y="2938"/>
                </a:lnTo>
                <a:lnTo>
                  <a:pt x="735096" y="580"/>
                </a:lnTo>
                <a:lnTo>
                  <a:pt x="75006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4" name="SMARTInkAnnotation411"/>
          <p:cNvSpPr/>
          <p:nvPr/>
        </p:nvSpPr>
        <p:spPr>
          <a:xfrm>
            <a:off x="885825" y="4011930"/>
            <a:ext cx="135732" cy="34291"/>
          </a:xfrm>
          <a:custGeom>
            <a:avLst/>
            <a:gdLst/>
            <a:ahLst/>
            <a:cxnLst/>
            <a:rect l="0" t="0" r="0" b="0"/>
            <a:pathLst>
              <a:path w="135732" h="34291">
                <a:moveTo>
                  <a:pt x="0" y="34290"/>
                </a:moveTo>
                <a:lnTo>
                  <a:pt x="58546" y="34290"/>
                </a:lnTo>
                <a:lnTo>
                  <a:pt x="62050" y="33337"/>
                </a:lnTo>
                <a:lnTo>
                  <a:pt x="65972" y="31750"/>
                </a:lnTo>
                <a:lnTo>
                  <a:pt x="70175" y="29739"/>
                </a:lnTo>
                <a:lnTo>
                  <a:pt x="74565" y="28398"/>
                </a:lnTo>
                <a:lnTo>
                  <a:pt x="79078" y="27505"/>
                </a:lnTo>
                <a:lnTo>
                  <a:pt x="83675" y="26909"/>
                </a:lnTo>
                <a:lnTo>
                  <a:pt x="87533" y="25559"/>
                </a:lnTo>
                <a:lnTo>
                  <a:pt x="90899" y="23707"/>
                </a:lnTo>
                <a:lnTo>
                  <a:pt x="93937" y="21519"/>
                </a:lnTo>
                <a:lnTo>
                  <a:pt x="97549" y="19109"/>
                </a:lnTo>
                <a:lnTo>
                  <a:pt x="105797" y="13890"/>
                </a:lnTo>
                <a:lnTo>
                  <a:pt x="119365" y="5597"/>
                </a:lnTo>
                <a:lnTo>
                  <a:pt x="123233" y="3731"/>
                </a:lnTo>
                <a:lnTo>
                  <a:pt x="126605" y="2488"/>
                </a:lnTo>
                <a:lnTo>
                  <a:pt x="1357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5" name="SMARTInkAnnotation412"/>
          <p:cNvSpPr/>
          <p:nvPr/>
        </p:nvSpPr>
        <p:spPr>
          <a:xfrm>
            <a:off x="1088878" y="3893246"/>
            <a:ext cx="168423" cy="247228"/>
          </a:xfrm>
          <a:custGeom>
            <a:avLst/>
            <a:gdLst/>
            <a:ahLst/>
            <a:cxnLst/>
            <a:rect l="0" t="0" r="0" b="0"/>
            <a:pathLst>
              <a:path w="168423" h="247228">
                <a:moveTo>
                  <a:pt x="4115" y="50104"/>
                </a:moveTo>
                <a:lnTo>
                  <a:pt x="323" y="50104"/>
                </a:lnTo>
                <a:lnTo>
                  <a:pt x="0" y="49151"/>
                </a:lnTo>
                <a:lnTo>
                  <a:pt x="578" y="47564"/>
                </a:lnTo>
                <a:lnTo>
                  <a:pt x="4443" y="41373"/>
                </a:lnTo>
                <a:lnTo>
                  <a:pt x="9680" y="34923"/>
                </a:lnTo>
                <a:lnTo>
                  <a:pt x="13997" y="29704"/>
                </a:lnTo>
                <a:lnTo>
                  <a:pt x="17053" y="27932"/>
                </a:lnTo>
                <a:lnTo>
                  <a:pt x="20678" y="26750"/>
                </a:lnTo>
                <a:lnTo>
                  <a:pt x="24682" y="25962"/>
                </a:lnTo>
                <a:lnTo>
                  <a:pt x="28145" y="24485"/>
                </a:lnTo>
                <a:lnTo>
                  <a:pt x="31248" y="22547"/>
                </a:lnTo>
                <a:lnTo>
                  <a:pt x="34110" y="20303"/>
                </a:lnTo>
                <a:lnTo>
                  <a:pt x="37605" y="17854"/>
                </a:lnTo>
                <a:lnTo>
                  <a:pt x="41523" y="15269"/>
                </a:lnTo>
                <a:lnTo>
                  <a:pt x="45723" y="12593"/>
                </a:lnTo>
                <a:lnTo>
                  <a:pt x="50110" y="10809"/>
                </a:lnTo>
                <a:lnTo>
                  <a:pt x="54622" y="9620"/>
                </a:lnTo>
                <a:lnTo>
                  <a:pt x="59218" y="8827"/>
                </a:lnTo>
                <a:lnTo>
                  <a:pt x="63869" y="7346"/>
                </a:lnTo>
                <a:lnTo>
                  <a:pt x="68558" y="5406"/>
                </a:lnTo>
                <a:lnTo>
                  <a:pt x="73271" y="3161"/>
                </a:lnTo>
                <a:lnTo>
                  <a:pt x="78000" y="1663"/>
                </a:lnTo>
                <a:lnTo>
                  <a:pt x="82740" y="665"/>
                </a:lnTo>
                <a:lnTo>
                  <a:pt x="87488" y="0"/>
                </a:lnTo>
                <a:lnTo>
                  <a:pt x="93035" y="508"/>
                </a:lnTo>
                <a:lnTo>
                  <a:pt x="99114" y="1800"/>
                </a:lnTo>
                <a:lnTo>
                  <a:pt x="105548" y="3614"/>
                </a:lnTo>
                <a:lnTo>
                  <a:pt x="110631" y="4823"/>
                </a:lnTo>
                <a:lnTo>
                  <a:pt x="114813" y="5629"/>
                </a:lnTo>
                <a:lnTo>
                  <a:pt x="118395" y="6167"/>
                </a:lnTo>
                <a:lnTo>
                  <a:pt x="122371" y="7477"/>
                </a:lnTo>
                <a:lnTo>
                  <a:pt x="126608" y="9304"/>
                </a:lnTo>
                <a:lnTo>
                  <a:pt x="131021" y="11474"/>
                </a:lnTo>
                <a:lnTo>
                  <a:pt x="134757" y="13873"/>
                </a:lnTo>
                <a:lnTo>
                  <a:pt x="138041" y="16425"/>
                </a:lnTo>
                <a:lnTo>
                  <a:pt x="141024" y="19079"/>
                </a:lnTo>
                <a:lnTo>
                  <a:pt x="143806" y="21801"/>
                </a:lnTo>
                <a:lnTo>
                  <a:pt x="149015" y="27365"/>
                </a:lnTo>
                <a:lnTo>
                  <a:pt x="153976" y="33013"/>
                </a:lnTo>
                <a:lnTo>
                  <a:pt x="156410" y="35852"/>
                </a:lnTo>
                <a:lnTo>
                  <a:pt x="158033" y="39650"/>
                </a:lnTo>
                <a:lnTo>
                  <a:pt x="159114" y="44087"/>
                </a:lnTo>
                <a:lnTo>
                  <a:pt x="159835" y="48950"/>
                </a:lnTo>
                <a:lnTo>
                  <a:pt x="160316" y="54097"/>
                </a:lnTo>
                <a:lnTo>
                  <a:pt x="160637" y="59434"/>
                </a:lnTo>
                <a:lnTo>
                  <a:pt x="160850" y="64896"/>
                </a:lnTo>
                <a:lnTo>
                  <a:pt x="161088" y="76046"/>
                </a:lnTo>
                <a:lnTo>
                  <a:pt x="161240" y="98726"/>
                </a:lnTo>
                <a:lnTo>
                  <a:pt x="159665" y="105378"/>
                </a:lnTo>
                <a:lnTo>
                  <a:pt x="157028" y="112671"/>
                </a:lnTo>
                <a:lnTo>
                  <a:pt x="145181" y="140356"/>
                </a:lnTo>
                <a:lnTo>
                  <a:pt x="143402" y="146467"/>
                </a:lnTo>
                <a:lnTo>
                  <a:pt x="142217" y="152446"/>
                </a:lnTo>
                <a:lnTo>
                  <a:pt x="141427" y="158337"/>
                </a:lnTo>
                <a:lnTo>
                  <a:pt x="139313" y="164169"/>
                </a:lnTo>
                <a:lnTo>
                  <a:pt x="136316" y="169962"/>
                </a:lnTo>
                <a:lnTo>
                  <a:pt x="132730" y="175730"/>
                </a:lnTo>
                <a:lnTo>
                  <a:pt x="129546" y="181479"/>
                </a:lnTo>
                <a:lnTo>
                  <a:pt x="126630" y="187218"/>
                </a:lnTo>
                <a:lnTo>
                  <a:pt x="123891" y="192948"/>
                </a:lnTo>
                <a:lnTo>
                  <a:pt x="120479" y="197721"/>
                </a:lnTo>
                <a:lnTo>
                  <a:pt x="116616" y="201855"/>
                </a:lnTo>
                <a:lnTo>
                  <a:pt x="112453" y="205564"/>
                </a:lnTo>
                <a:lnTo>
                  <a:pt x="108091" y="208989"/>
                </a:lnTo>
                <a:lnTo>
                  <a:pt x="103595" y="212225"/>
                </a:lnTo>
                <a:lnTo>
                  <a:pt x="99010" y="215334"/>
                </a:lnTo>
                <a:lnTo>
                  <a:pt x="95160" y="218360"/>
                </a:lnTo>
                <a:lnTo>
                  <a:pt x="91799" y="221329"/>
                </a:lnTo>
                <a:lnTo>
                  <a:pt x="88765" y="224262"/>
                </a:lnTo>
                <a:lnTo>
                  <a:pt x="85154" y="227169"/>
                </a:lnTo>
                <a:lnTo>
                  <a:pt x="81160" y="230060"/>
                </a:lnTo>
                <a:lnTo>
                  <a:pt x="76910" y="232939"/>
                </a:lnTo>
                <a:lnTo>
                  <a:pt x="73283" y="235812"/>
                </a:lnTo>
                <a:lnTo>
                  <a:pt x="70070" y="238679"/>
                </a:lnTo>
                <a:lnTo>
                  <a:pt x="67135" y="241543"/>
                </a:lnTo>
                <a:lnTo>
                  <a:pt x="64385" y="243452"/>
                </a:lnTo>
                <a:lnTo>
                  <a:pt x="59212" y="245574"/>
                </a:lnTo>
                <a:lnTo>
                  <a:pt x="55928" y="246140"/>
                </a:lnTo>
                <a:lnTo>
                  <a:pt x="52151" y="246517"/>
                </a:lnTo>
                <a:lnTo>
                  <a:pt x="44515" y="246936"/>
                </a:lnTo>
                <a:lnTo>
                  <a:pt x="38475" y="247122"/>
                </a:lnTo>
                <a:lnTo>
                  <a:pt x="30612" y="247227"/>
                </a:lnTo>
                <a:lnTo>
                  <a:pt x="28130" y="246289"/>
                </a:lnTo>
                <a:lnTo>
                  <a:pt x="23255" y="242707"/>
                </a:lnTo>
                <a:lnTo>
                  <a:pt x="18443" y="237940"/>
                </a:lnTo>
                <a:lnTo>
                  <a:pt x="16048" y="235336"/>
                </a:lnTo>
                <a:lnTo>
                  <a:pt x="14452" y="232647"/>
                </a:lnTo>
                <a:lnTo>
                  <a:pt x="12678" y="227119"/>
                </a:lnTo>
                <a:lnTo>
                  <a:pt x="9773" y="221487"/>
                </a:lnTo>
                <a:lnTo>
                  <a:pt x="7887" y="218652"/>
                </a:lnTo>
                <a:lnTo>
                  <a:pt x="6630" y="215809"/>
                </a:lnTo>
                <a:lnTo>
                  <a:pt x="5233" y="210111"/>
                </a:lnTo>
                <a:lnTo>
                  <a:pt x="5654" y="207257"/>
                </a:lnTo>
                <a:lnTo>
                  <a:pt x="8239" y="201548"/>
                </a:lnTo>
                <a:lnTo>
                  <a:pt x="12033" y="195835"/>
                </a:lnTo>
                <a:lnTo>
                  <a:pt x="16366" y="190121"/>
                </a:lnTo>
                <a:lnTo>
                  <a:pt x="20937" y="184406"/>
                </a:lnTo>
                <a:lnTo>
                  <a:pt x="27236" y="182501"/>
                </a:lnTo>
                <a:lnTo>
                  <a:pt x="36198" y="181231"/>
                </a:lnTo>
                <a:lnTo>
                  <a:pt x="55681" y="179820"/>
                </a:lnTo>
                <a:lnTo>
                  <a:pt x="69631" y="179193"/>
                </a:lnTo>
                <a:lnTo>
                  <a:pt x="82618" y="178840"/>
                </a:lnTo>
                <a:lnTo>
                  <a:pt x="86613" y="179742"/>
                </a:lnTo>
                <a:lnTo>
                  <a:pt x="90863" y="181297"/>
                </a:lnTo>
                <a:lnTo>
                  <a:pt x="95285" y="183286"/>
                </a:lnTo>
                <a:lnTo>
                  <a:pt x="99026" y="185565"/>
                </a:lnTo>
                <a:lnTo>
                  <a:pt x="102314" y="188036"/>
                </a:lnTo>
                <a:lnTo>
                  <a:pt x="105300" y="190636"/>
                </a:lnTo>
                <a:lnTo>
                  <a:pt x="108878" y="192369"/>
                </a:lnTo>
                <a:lnTo>
                  <a:pt x="112851" y="193525"/>
                </a:lnTo>
                <a:lnTo>
                  <a:pt x="117087" y="194295"/>
                </a:lnTo>
                <a:lnTo>
                  <a:pt x="120705" y="195762"/>
                </a:lnTo>
                <a:lnTo>
                  <a:pt x="123910" y="197692"/>
                </a:lnTo>
                <a:lnTo>
                  <a:pt x="126841" y="199930"/>
                </a:lnTo>
                <a:lnTo>
                  <a:pt x="130383" y="202376"/>
                </a:lnTo>
                <a:lnTo>
                  <a:pt x="138551" y="207633"/>
                </a:lnTo>
                <a:lnTo>
                  <a:pt x="142158" y="210368"/>
                </a:lnTo>
                <a:lnTo>
                  <a:pt x="145356" y="213144"/>
                </a:lnTo>
                <a:lnTo>
                  <a:pt x="148282" y="215947"/>
                </a:lnTo>
                <a:lnTo>
                  <a:pt x="151027" y="218768"/>
                </a:lnTo>
                <a:lnTo>
                  <a:pt x="156192" y="224444"/>
                </a:lnTo>
                <a:lnTo>
                  <a:pt x="168422" y="23869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6" name="SMARTInkAnnotation413"/>
          <p:cNvSpPr/>
          <p:nvPr/>
        </p:nvSpPr>
        <p:spPr>
          <a:xfrm>
            <a:off x="1321593" y="3900487"/>
            <a:ext cx="107158" cy="85726"/>
          </a:xfrm>
          <a:custGeom>
            <a:avLst/>
            <a:gdLst/>
            <a:ahLst/>
            <a:cxnLst/>
            <a:rect l="0" t="0" r="0" b="0"/>
            <a:pathLst>
              <a:path w="107158" h="85726">
                <a:moveTo>
                  <a:pt x="0" y="0"/>
                </a:moveTo>
                <a:lnTo>
                  <a:pt x="3793" y="4551"/>
                </a:lnTo>
                <a:lnTo>
                  <a:pt x="4910" y="6844"/>
                </a:lnTo>
                <a:lnTo>
                  <a:pt x="5654" y="9325"/>
                </a:lnTo>
                <a:lnTo>
                  <a:pt x="6151" y="11931"/>
                </a:lnTo>
                <a:lnTo>
                  <a:pt x="6482" y="14622"/>
                </a:lnTo>
                <a:lnTo>
                  <a:pt x="6703" y="17368"/>
                </a:lnTo>
                <a:lnTo>
                  <a:pt x="6850" y="20151"/>
                </a:lnTo>
                <a:lnTo>
                  <a:pt x="7013" y="25784"/>
                </a:lnTo>
                <a:lnTo>
                  <a:pt x="7057" y="28619"/>
                </a:lnTo>
                <a:lnTo>
                  <a:pt x="6292" y="32415"/>
                </a:lnTo>
                <a:lnTo>
                  <a:pt x="4989" y="36850"/>
                </a:lnTo>
                <a:lnTo>
                  <a:pt x="3326" y="41711"/>
                </a:lnTo>
                <a:lnTo>
                  <a:pt x="2217" y="45905"/>
                </a:lnTo>
                <a:lnTo>
                  <a:pt x="1478" y="49654"/>
                </a:lnTo>
                <a:lnTo>
                  <a:pt x="986" y="53105"/>
                </a:lnTo>
                <a:lnTo>
                  <a:pt x="657" y="56358"/>
                </a:lnTo>
                <a:lnTo>
                  <a:pt x="438" y="59480"/>
                </a:lnTo>
                <a:lnTo>
                  <a:pt x="292" y="62514"/>
                </a:lnTo>
                <a:lnTo>
                  <a:pt x="130" y="68424"/>
                </a:lnTo>
                <a:lnTo>
                  <a:pt x="18" y="76956"/>
                </a:lnTo>
                <a:lnTo>
                  <a:pt x="3" y="84382"/>
                </a:lnTo>
                <a:lnTo>
                  <a:pt x="796" y="84830"/>
                </a:lnTo>
                <a:lnTo>
                  <a:pt x="3793" y="85327"/>
                </a:lnTo>
                <a:lnTo>
                  <a:pt x="6850" y="85690"/>
                </a:lnTo>
                <a:lnTo>
                  <a:pt x="30779" y="85725"/>
                </a:lnTo>
                <a:lnTo>
                  <a:pt x="33219" y="84772"/>
                </a:lnTo>
                <a:lnTo>
                  <a:pt x="35640" y="83185"/>
                </a:lnTo>
                <a:lnTo>
                  <a:pt x="38047" y="81174"/>
                </a:lnTo>
                <a:lnTo>
                  <a:pt x="43622" y="78881"/>
                </a:lnTo>
                <a:lnTo>
                  <a:pt x="51306" y="76400"/>
                </a:lnTo>
                <a:lnTo>
                  <a:pt x="60398" y="73794"/>
                </a:lnTo>
                <a:lnTo>
                  <a:pt x="67253" y="71103"/>
                </a:lnTo>
                <a:lnTo>
                  <a:pt x="72616" y="68357"/>
                </a:lnTo>
                <a:lnTo>
                  <a:pt x="76986" y="65574"/>
                </a:lnTo>
                <a:lnTo>
                  <a:pt x="81487" y="63719"/>
                </a:lnTo>
                <a:lnTo>
                  <a:pt x="86074" y="62482"/>
                </a:lnTo>
                <a:lnTo>
                  <a:pt x="97260" y="60496"/>
                </a:lnTo>
                <a:lnTo>
                  <a:pt x="98971" y="59381"/>
                </a:lnTo>
                <a:lnTo>
                  <a:pt x="100906" y="57685"/>
                </a:lnTo>
                <a:lnTo>
                  <a:pt x="107157" y="514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7" name="SMARTInkAnnotation414"/>
          <p:cNvSpPr/>
          <p:nvPr/>
        </p:nvSpPr>
        <p:spPr>
          <a:xfrm>
            <a:off x="1507385" y="4029075"/>
            <a:ext cx="28522" cy="25708"/>
          </a:xfrm>
          <a:custGeom>
            <a:avLst/>
            <a:gdLst/>
            <a:ahLst/>
            <a:cxnLst/>
            <a:rect l="0" t="0" r="0" b="0"/>
            <a:pathLst>
              <a:path w="28522" h="25708">
                <a:moveTo>
                  <a:pt x="28521" y="8572"/>
                </a:moveTo>
                <a:lnTo>
                  <a:pt x="22370" y="8572"/>
                </a:lnTo>
                <a:lnTo>
                  <a:pt x="28514" y="8572"/>
                </a:lnTo>
                <a:lnTo>
                  <a:pt x="15313" y="24421"/>
                </a:lnTo>
                <a:lnTo>
                  <a:pt x="13366" y="24853"/>
                </a:lnTo>
                <a:lnTo>
                  <a:pt x="10480" y="25141"/>
                </a:lnTo>
                <a:lnTo>
                  <a:pt x="128" y="25707"/>
                </a:lnTo>
                <a:lnTo>
                  <a:pt x="67" y="24758"/>
                </a:lnTo>
                <a:lnTo>
                  <a:pt x="27" y="23173"/>
                </a:lnTo>
                <a:lnTo>
                  <a:pt x="0" y="21163"/>
                </a:lnTo>
                <a:lnTo>
                  <a:pt x="776" y="18871"/>
                </a:lnTo>
                <a:lnTo>
                  <a:pt x="2087" y="16391"/>
                </a:lnTo>
                <a:lnTo>
                  <a:pt x="6101" y="10117"/>
                </a:lnTo>
                <a:lnTo>
                  <a:pt x="6431" y="8649"/>
                </a:lnTo>
                <a:lnTo>
                  <a:pt x="6650" y="6718"/>
                </a:lnTo>
                <a:lnTo>
                  <a:pt x="709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8" name="SMARTInkAnnotation415"/>
          <p:cNvSpPr/>
          <p:nvPr/>
        </p:nvSpPr>
        <p:spPr>
          <a:xfrm>
            <a:off x="1596366" y="3831907"/>
            <a:ext cx="109579" cy="161185"/>
          </a:xfrm>
          <a:custGeom>
            <a:avLst/>
            <a:gdLst/>
            <a:ahLst/>
            <a:cxnLst/>
            <a:rect l="0" t="0" r="0" b="0"/>
            <a:pathLst>
              <a:path w="109579" h="161185">
                <a:moveTo>
                  <a:pt x="53840" y="17146"/>
                </a:moveTo>
                <a:lnTo>
                  <a:pt x="46990" y="8926"/>
                </a:lnTo>
                <a:lnTo>
                  <a:pt x="46783" y="13228"/>
                </a:lnTo>
                <a:lnTo>
                  <a:pt x="46722" y="15985"/>
                </a:lnTo>
                <a:lnTo>
                  <a:pt x="44591" y="19169"/>
                </a:lnTo>
                <a:lnTo>
                  <a:pt x="42911" y="21352"/>
                </a:lnTo>
                <a:lnTo>
                  <a:pt x="41792" y="23760"/>
                </a:lnTo>
                <a:lnTo>
                  <a:pt x="41045" y="26317"/>
                </a:lnTo>
                <a:lnTo>
                  <a:pt x="40548" y="28975"/>
                </a:lnTo>
                <a:lnTo>
                  <a:pt x="38628" y="32652"/>
                </a:lnTo>
                <a:lnTo>
                  <a:pt x="35761" y="37008"/>
                </a:lnTo>
                <a:lnTo>
                  <a:pt x="32262" y="41817"/>
                </a:lnTo>
                <a:lnTo>
                  <a:pt x="29136" y="46928"/>
                </a:lnTo>
                <a:lnTo>
                  <a:pt x="26258" y="52241"/>
                </a:lnTo>
                <a:lnTo>
                  <a:pt x="23546" y="57687"/>
                </a:lnTo>
                <a:lnTo>
                  <a:pt x="20944" y="62271"/>
                </a:lnTo>
                <a:lnTo>
                  <a:pt x="18415" y="66279"/>
                </a:lnTo>
                <a:lnTo>
                  <a:pt x="15936" y="69904"/>
                </a:lnTo>
                <a:lnTo>
                  <a:pt x="13489" y="74225"/>
                </a:lnTo>
                <a:lnTo>
                  <a:pt x="11064" y="79011"/>
                </a:lnTo>
                <a:lnTo>
                  <a:pt x="8654" y="84107"/>
                </a:lnTo>
                <a:lnTo>
                  <a:pt x="7047" y="89409"/>
                </a:lnTo>
                <a:lnTo>
                  <a:pt x="5976" y="94848"/>
                </a:lnTo>
                <a:lnTo>
                  <a:pt x="5262" y="100380"/>
                </a:lnTo>
                <a:lnTo>
                  <a:pt x="3992" y="107877"/>
                </a:lnTo>
                <a:lnTo>
                  <a:pt x="464" y="126369"/>
                </a:lnTo>
                <a:lnTo>
                  <a:pt x="0" y="132823"/>
                </a:lnTo>
                <a:lnTo>
                  <a:pt x="484" y="137127"/>
                </a:lnTo>
                <a:lnTo>
                  <a:pt x="1600" y="139995"/>
                </a:lnTo>
                <a:lnTo>
                  <a:pt x="2345" y="142860"/>
                </a:lnTo>
                <a:lnTo>
                  <a:pt x="2841" y="145723"/>
                </a:lnTo>
                <a:lnTo>
                  <a:pt x="3172" y="148584"/>
                </a:lnTo>
                <a:lnTo>
                  <a:pt x="4186" y="151443"/>
                </a:lnTo>
                <a:lnTo>
                  <a:pt x="5656" y="154302"/>
                </a:lnTo>
                <a:lnTo>
                  <a:pt x="7430" y="157161"/>
                </a:lnTo>
                <a:lnTo>
                  <a:pt x="9406" y="159067"/>
                </a:lnTo>
                <a:lnTo>
                  <a:pt x="11517" y="160337"/>
                </a:lnTo>
                <a:lnTo>
                  <a:pt x="13719" y="161184"/>
                </a:lnTo>
                <a:lnTo>
                  <a:pt x="15980" y="160796"/>
                </a:lnTo>
                <a:lnTo>
                  <a:pt x="18281" y="159585"/>
                </a:lnTo>
                <a:lnTo>
                  <a:pt x="20609" y="157825"/>
                </a:lnTo>
                <a:lnTo>
                  <a:pt x="23748" y="156652"/>
                </a:lnTo>
                <a:lnTo>
                  <a:pt x="27429" y="155870"/>
                </a:lnTo>
                <a:lnTo>
                  <a:pt x="31470" y="155348"/>
                </a:lnTo>
                <a:lnTo>
                  <a:pt x="34958" y="154048"/>
                </a:lnTo>
                <a:lnTo>
                  <a:pt x="38077" y="152229"/>
                </a:lnTo>
                <a:lnTo>
                  <a:pt x="40950" y="150063"/>
                </a:lnTo>
                <a:lnTo>
                  <a:pt x="43659" y="147667"/>
                </a:lnTo>
                <a:lnTo>
                  <a:pt x="46259" y="145117"/>
                </a:lnTo>
                <a:lnTo>
                  <a:pt x="48786" y="142465"/>
                </a:lnTo>
                <a:lnTo>
                  <a:pt x="52058" y="139744"/>
                </a:lnTo>
                <a:lnTo>
                  <a:pt x="55827" y="136978"/>
                </a:lnTo>
                <a:lnTo>
                  <a:pt x="59927" y="134181"/>
                </a:lnTo>
                <a:lnTo>
                  <a:pt x="63454" y="130411"/>
                </a:lnTo>
                <a:lnTo>
                  <a:pt x="66599" y="125994"/>
                </a:lnTo>
                <a:lnTo>
                  <a:pt x="69490" y="121144"/>
                </a:lnTo>
                <a:lnTo>
                  <a:pt x="72211" y="116958"/>
                </a:lnTo>
                <a:lnTo>
                  <a:pt x="74818" y="113214"/>
                </a:lnTo>
                <a:lnTo>
                  <a:pt x="77351" y="109766"/>
                </a:lnTo>
                <a:lnTo>
                  <a:pt x="79832" y="105563"/>
                </a:lnTo>
                <a:lnTo>
                  <a:pt x="82281" y="100855"/>
                </a:lnTo>
                <a:lnTo>
                  <a:pt x="84707" y="95812"/>
                </a:lnTo>
                <a:lnTo>
                  <a:pt x="87118" y="91497"/>
                </a:lnTo>
                <a:lnTo>
                  <a:pt x="89519" y="87668"/>
                </a:lnTo>
                <a:lnTo>
                  <a:pt x="91913" y="84163"/>
                </a:lnTo>
                <a:lnTo>
                  <a:pt x="94303" y="79921"/>
                </a:lnTo>
                <a:lnTo>
                  <a:pt x="96690" y="75189"/>
                </a:lnTo>
                <a:lnTo>
                  <a:pt x="99076" y="70128"/>
                </a:lnTo>
                <a:lnTo>
                  <a:pt x="101460" y="65803"/>
                </a:lnTo>
                <a:lnTo>
                  <a:pt x="103842" y="61966"/>
                </a:lnTo>
                <a:lnTo>
                  <a:pt x="106225" y="58455"/>
                </a:lnTo>
                <a:lnTo>
                  <a:pt x="107813" y="54211"/>
                </a:lnTo>
                <a:lnTo>
                  <a:pt x="108872" y="49476"/>
                </a:lnTo>
                <a:lnTo>
                  <a:pt x="109578" y="44414"/>
                </a:lnTo>
                <a:lnTo>
                  <a:pt x="109255" y="40087"/>
                </a:lnTo>
                <a:lnTo>
                  <a:pt x="108246" y="36250"/>
                </a:lnTo>
                <a:lnTo>
                  <a:pt x="106779" y="32739"/>
                </a:lnTo>
                <a:lnTo>
                  <a:pt x="105008" y="30398"/>
                </a:lnTo>
                <a:lnTo>
                  <a:pt x="103033" y="28838"/>
                </a:lnTo>
                <a:lnTo>
                  <a:pt x="100923" y="27798"/>
                </a:lnTo>
                <a:lnTo>
                  <a:pt x="99516" y="26152"/>
                </a:lnTo>
                <a:lnTo>
                  <a:pt x="98578" y="24102"/>
                </a:lnTo>
                <a:lnTo>
                  <a:pt x="97953" y="21783"/>
                </a:lnTo>
                <a:lnTo>
                  <a:pt x="96742" y="19285"/>
                </a:lnTo>
                <a:lnTo>
                  <a:pt x="95141" y="16667"/>
                </a:lnTo>
                <a:lnTo>
                  <a:pt x="93280" y="13969"/>
                </a:lnTo>
                <a:lnTo>
                  <a:pt x="91246" y="12170"/>
                </a:lnTo>
                <a:lnTo>
                  <a:pt x="89096" y="10971"/>
                </a:lnTo>
                <a:lnTo>
                  <a:pt x="86869" y="10172"/>
                </a:lnTo>
                <a:lnTo>
                  <a:pt x="84590" y="9639"/>
                </a:lnTo>
                <a:lnTo>
                  <a:pt x="82278" y="9283"/>
                </a:lnTo>
                <a:lnTo>
                  <a:pt x="79942" y="9046"/>
                </a:lnTo>
                <a:lnTo>
                  <a:pt x="77592" y="7936"/>
                </a:lnTo>
                <a:lnTo>
                  <a:pt x="75230" y="6243"/>
                </a:lnTo>
                <a:lnTo>
                  <a:pt x="6812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9" name="SMARTInkAnnotation416"/>
          <p:cNvSpPr/>
          <p:nvPr/>
        </p:nvSpPr>
        <p:spPr>
          <a:xfrm>
            <a:off x="1801955" y="3746182"/>
            <a:ext cx="102118" cy="214196"/>
          </a:xfrm>
          <a:custGeom>
            <a:avLst/>
            <a:gdLst/>
            <a:ahLst/>
            <a:cxnLst/>
            <a:rect l="0" t="0" r="0" b="0"/>
            <a:pathLst>
              <a:path w="102118" h="214196">
                <a:moveTo>
                  <a:pt x="41132" y="8573"/>
                </a:moveTo>
                <a:lnTo>
                  <a:pt x="55038" y="8573"/>
                </a:lnTo>
                <a:lnTo>
                  <a:pt x="55307" y="13124"/>
                </a:lnTo>
                <a:lnTo>
                  <a:pt x="54550" y="15417"/>
                </a:lnTo>
                <a:lnTo>
                  <a:pt x="51594" y="20505"/>
                </a:lnTo>
                <a:lnTo>
                  <a:pt x="49694" y="23195"/>
                </a:lnTo>
                <a:lnTo>
                  <a:pt x="47634" y="25941"/>
                </a:lnTo>
                <a:lnTo>
                  <a:pt x="45466" y="28724"/>
                </a:lnTo>
                <a:lnTo>
                  <a:pt x="42434" y="31532"/>
                </a:lnTo>
                <a:lnTo>
                  <a:pt x="38825" y="34356"/>
                </a:lnTo>
                <a:lnTo>
                  <a:pt x="34832" y="37192"/>
                </a:lnTo>
                <a:lnTo>
                  <a:pt x="31375" y="40987"/>
                </a:lnTo>
                <a:lnTo>
                  <a:pt x="28278" y="45422"/>
                </a:lnTo>
                <a:lnTo>
                  <a:pt x="25419" y="50284"/>
                </a:lnTo>
                <a:lnTo>
                  <a:pt x="21925" y="54478"/>
                </a:lnTo>
                <a:lnTo>
                  <a:pt x="18009" y="58226"/>
                </a:lnTo>
                <a:lnTo>
                  <a:pt x="13810" y="61678"/>
                </a:lnTo>
                <a:lnTo>
                  <a:pt x="10217" y="65884"/>
                </a:lnTo>
                <a:lnTo>
                  <a:pt x="7028" y="70593"/>
                </a:lnTo>
                <a:lnTo>
                  <a:pt x="4109" y="75637"/>
                </a:lnTo>
                <a:lnTo>
                  <a:pt x="2162" y="79952"/>
                </a:lnTo>
                <a:lnTo>
                  <a:pt x="865" y="83781"/>
                </a:lnTo>
                <a:lnTo>
                  <a:pt x="0" y="87287"/>
                </a:lnTo>
                <a:lnTo>
                  <a:pt x="217" y="92481"/>
                </a:lnTo>
                <a:lnTo>
                  <a:pt x="1155" y="98802"/>
                </a:lnTo>
                <a:lnTo>
                  <a:pt x="2575" y="105873"/>
                </a:lnTo>
                <a:lnTo>
                  <a:pt x="4314" y="111540"/>
                </a:lnTo>
                <a:lnTo>
                  <a:pt x="6268" y="116270"/>
                </a:lnTo>
                <a:lnTo>
                  <a:pt x="11315" y="126154"/>
                </a:lnTo>
                <a:lnTo>
                  <a:pt x="14122" y="130046"/>
                </a:lnTo>
                <a:lnTo>
                  <a:pt x="15981" y="132418"/>
                </a:lnTo>
                <a:lnTo>
                  <a:pt x="18809" y="133998"/>
                </a:lnTo>
                <a:lnTo>
                  <a:pt x="22281" y="135052"/>
                </a:lnTo>
                <a:lnTo>
                  <a:pt x="26183" y="135755"/>
                </a:lnTo>
                <a:lnTo>
                  <a:pt x="30373" y="136224"/>
                </a:lnTo>
                <a:lnTo>
                  <a:pt x="34753" y="136536"/>
                </a:lnTo>
                <a:lnTo>
                  <a:pt x="43059" y="136882"/>
                </a:lnTo>
                <a:lnTo>
                  <a:pt x="49397" y="137037"/>
                </a:lnTo>
                <a:lnTo>
                  <a:pt x="52992" y="138031"/>
                </a:lnTo>
                <a:lnTo>
                  <a:pt x="56976" y="139645"/>
                </a:lnTo>
                <a:lnTo>
                  <a:pt x="61220" y="141675"/>
                </a:lnTo>
                <a:lnTo>
                  <a:pt x="65636" y="143027"/>
                </a:lnTo>
                <a:lnTo>
                  <a:pt x="70168" y="143929"/>
                </a:lnTo>
                <a:lnTo>
                  <a:pt x="74777" y="144530"/>
                </a:lnTo>
                <a:lnTo>
                  <a:pt x="78643" y="145884"/>
                </a:lnTo>
                <a:lnTo>
                  <a:pt x="82015" y="147738"/>
                </a:lnTo>
                <a:lnTo>
                  <a:pt x="89336" y="153008"/>
                </a:lnTo>
                <a:lnTo>
                  <a:pt x="89937" y="155345"/>
                </a:lnTo>
                <a:lnTo>
                  <a:pt x="90337" y="158809"/>
                </a:lnTo>
                <a:lnTo>
                  <a:pt x="90604" y="163023"/>
                </a:lnTo>
                <a:lnTo>
                  <a:pt x="90782" y="166784"/>
                </a:lnTo>
                <a:lnTo>
                  <a:pt x="90980" y="173504"/>
                </a:lnTo>
                <a:lnTo>
                  <a:pt x="91092" y="182642"/>
                </a:lnTo>
                <a:lnTo>
                  <a:pt x="90313" y="185579"/>
                </a:lnTo>
                <a:lnTo>
                  <a:pt x="87332" y="191382"/>
                </a:lnTo>
                <a:lnTo>
                  <a:pt x="84632" y="194263"/>
                </a:lnTo>
                <a:lnTo>
                  <a:pt x="81244" y="197136"/>
                </a:lnTo>
                <a:lnTo>
                  <a:pt x="77399" y="200004"/>
                </a:lnTo>
                <a:lnTo>
                  <a:pt x="74041" y="201916"/>
                </a:lnTo>
                <a:lnTo>
                  <a:pt x="71009" y="203191"/>
                </a:lnTo>
                <a:lnTo>
                  <a:pt x="68194" y="204041"/>
                </a:lnTo>
                <a:lnTo>
                  <a:pt x="66317" y="205560"/>
                </a:lnTo>
                <a:lnTo>
                  <a:pt x="65066" y="207525"/>
                </a:lnTo>
                <a:lnTo>
                  <a:pt x="64231" y="209787"/>
                </a:lnTo>
                <a:lnTo>
                  <a:pt x="62882" y="211296"/>
                </a:lnTo>
                <a:lnTo>
                  <a:pt x="61188" y="212301"/>
                </a:lnTo>
                <a:lnTo>
                  <a:pt x="59265" y="212972"/>
                </a:lnTo>
                <a:lnTo>
                  <a:pt x="57190" y="213419"/>
                </a:lnTo>
                <a:lnTo>
                  <a:pt x="55012" y="213717"/>
                </a:lnTo>
                <a:lnTo>
                  <a:pt x="52767" y="213915"/>
                </a:lnTo>
                <a:lnTo>
                  <a:pt x="49682" y="214048"/>
                </a:lnTo>
                <a:lnTo>
                  <a:pt x="42022" y="214195"/>
                </a:lnTo>
                <a:lnTo>
                  <a:pt x="38550" y="213282"/>
                </a:lnTo>
                <a:lnTo>
                  <a:pt x="35442" y="211720"/>
                </a:lnTo>
                <a:lnTo>
                  <a:pt x="32576" y="209727"/>
                </a:lnTo>
                <a:lnTo>
                  <a:pt x="29872" y="208398"/>
                </a:lnTo>
                <a:lnTo>
                  <a:pt x="27275" y="207512"/>
                </a:lnTo>
                <a:lnTo>
                  <a:pt x="20144" y="205844"/>
                </a:lnTo>
                <a:lnTo>
                  <a:pt x="17781" y="203246"/>
                </a:lnTo>
                <a:lnTo>
                  <a:pt x="16040" y="201220"/>
                </a:lnTo>
                <a:lnTo>
                  <a:pt x="14879" y="198917"/>
                </a:lnTo>
                <a:lnTo>
                  <a:pt x="13589" y="193817"/>
                </a:lnTo>
                <a:lnTo>
                  <a:pt x="14039" y="192077"/>
                </a:lnTo>
                <a:lnTo>
                  <a:pt x="15132" y="190916"/>
                </a:lnTo>
                <a:lnTo>
                  <a:pt x="16655" y="190142"/>
                </a:lnTo>
                <a:lnTo>
                  <a:pt x="17670" y="187722"/>
                </a:lnTo>
                <a:lnTo>
                  <a:pt x="18347" y="184203"/>
                </a:lnTo>
                <a:lnTo>
                  <a:pt x="18798" y="179952"/>
                </a:lnTo>
                <a:lnTo>
                  <a:pt x="19893" y="176166"/>
                </a:lnTo>
                <a:lnTo>
                  <a:pt x="21416" y="172689"/>
                </a:lnTo>
                <a:lnTo>
                  <a:pt x="23226" y="169418"/>
                </a:lnTo>
                <a:lnTo>
                  <a:pt x="25226" y="165333"/>
                </a:lnTo>
                <a:lnTo>
                  <a:pt x="27353" y="160705"/>
                </a:lnTo>
                <a:lnTo>
                  <a:pt x="29565" y="155714"/>
                </a:lnTo>
                <a:lnTo>
                  <a:pt x="32627" y="150482"/>
                </a:lnTo>
                <a:lnTo>
                  <a:pt x="36256" y="145089"/>
                </a:lnTo>
                <a:lnTo>
                  <a:pt x="40262" y="139588"/>
                </a:lnTo>
                <a:lnTo>
                  <a:pt x="43727" y="134017"/>
                </a:lnTo>
                <a:lnTo>
                  <a:pt x="46831" y="128397"/>
                </a:lnTo>
                <a:lnTo>
                  <a:pt x="49694" y="122746"/>
                </a:lnTo>
                <a:lnTo>
                  <a:pt x="53190" y="117073"/>
                </a:lnTo>
                <a:lnTo>
                  <a:pt x="57108" y="111386"/>
                </a:lnTo>
                <a:lnTo>
                  <a:pt x="61308" y="105690"/>
                </a:lnTo>
                <a:lnTo>
                  <a:pt x="64901" y="99987"/>
                </a:lnTo>
                <a:lnTo>
                  <a:pt x="68091" y="94281"/>
                </a:lnTo>
                <a:lnTo>
                  <a:pt x="71011" y="88571"/>
                </a:lnTo>
                <a:lnTo>
                  <a:pt x="73751" y="83813"/>
                </a:lnTo>
                <a:lnTo>
                  <a:pt x="76372" y="79688"/>
                </a:lnTo>
                <a:lnTo>
                  <a:pt x="78912" y="75985"/>
                </a:lnTo>
                <a:lnTo>
                  <a:pt x="81400" y="71612"/>
                </a:lnTo>
                <a:lnTo>
                  <a:pt x="83852" y="66791"/>
                </a:lnTo>
                <a:lnTo>
                  <a:pt x="86281" y="61673"/>
                </a:lnTo>
                <a:lnTo>
                  <a:pt x="88694" y="57308"/>
                </a:lnTo>
                <a:lnTo>
                  <a:pt x="91096" y="53445"/>
                </a:lnTo>
                <a:lnTo>
                  <a:pt x="93491" y="49918"/>
                </a:lnTo>
                <a:lnTo>
                  <a:pt x="96153" y="43458"/>
                </a:lnTo>
                <a:lnTo>
                  <a:pt x="96863" y="40402"/>
                </a:lnTo>
                <a:lnTo>
                  <a:pt x="99768" y="34467"/>
                </a:lnTo>
                <a:lnTo>
                  <a:pt x="101654" y="31550"/>
                </a:lnTo>
                <a:lnTo>
                  <a:pt x="102117" y="28654"/>
                </a:lnTo>
                <a:lnTo>
                  <a:pt x="101633" y="25770"/>
                </a:lnTo>
                <a:lnTo>
                  <a:pt x="99771" y="20026"/>
                </a:lnTo>
                <a:lnTo>
                  <a:pt x="98944" y="14298"/>
                </a:lnTo>
                <a:lnTo>
                  <a:pt x="97929" y="11437"/>
                </a:lnTo>
                <a:lnTo>
                  <a:pt x="96459" y="8577"/>
                </a:lnTo>
                <a:lnTo>
                  <a:pt x="92189" y="1695"/>
                </a:lnTo>
                <a:lnTo>
                  <a:pt x="91045" y="1130"/>
                </a:lnTo>
                <a:lnTo>
                  <a:pt x="89489" y="754"/>
                </a:lnTo>
                <a:lnTo>
                  <a:pt x="87657" y="502"/>
                </a:lnTo>
                <a:lnTo>
                  <a:pt x="85643" y="335"/>
                </a:lnTo>
                <a:lnTo>
                  <a:pt x="83506" y="223"/>
                </a:lnTo>
                <a:lnTo>
                  <a:pt x="7685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0" name="SMARTInkAnnotation417"/>
          <p:cNvSpPr/>
          <p:nvPr/>
        </p:nvSpPr>
        <p:spPr>
          <a:xfrm>
            <a:off x="1035934" y="5273406"/>
            <a:ext cx="42744" cy="67252"/>
          </a:xfrm>
          <a:custGeom>
            <a:avLst/>
            <a:gdLst/>
            <a:ahLst/>
            <a:cxnLst/>
            <a:rect l="0" t="0" r="0" b="0"/>
            <a:pathLst>
              <a:path w="42744" h="67252">
                <a:moveTo>
                  <a:pt x="21341" y="15826"/>
                </a:moveTo>
                <a:lnTo>
                  <a:pt x="17225" y="15826"/>
                </a:lnTo>
                <a:lnTo>
                  <a:pt x="31222" y="15826"/>
                </a:lnTo>
                <a:lnTo>
                  <a:pt x="32691" y="16779"/>
                </a:lnTo>
                <a:lnTo>
                  <a:pt x="33670" y="18366"/>
                </a:lnTo>
                <a:lnTo>
                  <a:pt x="34322" y="20377"/>
                </a:lnTo>
                <a:lnTo>
                  <a:pt x="35551" y="21718"/>
                </a:lnTo>
                <a:lnTo>
                  <a:pt x="37165" y="22611"/>
                </a:lnTo>
                <a:lnTo>
                  <a:pt x="39034" y="23207"/>
                </a:lnTo>
                <a:lnTo>
                  <a:pt x="40280" y="24557"/>
                </a:lnTo>
                <a:lnTo>
                  <a:pt x="41110" y="26410"/>
                </a:lnTo>
                <a:lnTo>
                  <a:pt x="41664" y="28597"/>
                </a:lnTo>
                <a:lnTo>
                  <a:pt x="42033" y="31007"/>
                </a:lnTo>
                <a:lnTo>
                  <a:pt x="42279" y="33567"/>
                </a:lnTo>
                <a:lnTo>
                  <a:pt x="42444" y="36226"/>
                </a:lnTo>
                <a:lnTo>
                  <a:pt x="42553" y="38951"/>
                </a:lnTo>
                <a:lnTo>
                  <a:pt x="42674" y="44519"/>
                </a:lnTo>
                <a:lnTo>
                  <a:pt x="42743" y="53009"/>
                </a:lnTo>
                <a:lnTo>
                  <a:pt x="41959" y="54902"/>
                </a:lnTo>
                <a:lnTo>
                  <a:pt x="40642" y="56164"/>
                </a:lnTo>
                <a:lnTo>
                  <a:pt x="38971" y="57005"/>
                </a:lnTo>
                <a:lnTo>
                  <a:pt x="37063" y="58519"/>
                </a:lnTo>
                <a:lnTo>
                  <a:pt x="34997" y="60481"/>
                </a:lnTo>
                <a:lnTo>
                  <a:pt x="29771" y="65922"/>
                </a:lnTo>
                <a:lnTo>
                  <a:pt x="28548" y="66368"/>
                </a:lnTo>
                <a:lnTo>
                  <a:pt x="26939" y="66666"/>
                </a:lnTo>
                <a:lnTo>
                  <a:pt x="25073" y="66865"/>
                </a:lnTo>
                <a:lnTo>
                  <a:pt x="23035" y="66997"/>
                </a:lnTo>
                <a:lnTo>
                  <a:pt x="18654" y="67144"/>
                </a:lnTo>
                <a:lnTo>
                  <a:pt x="8437" y="67251"/>
                </a:lnTo>
                <a:lnTo>
                  <a:pt x="7976" y="66302"/>
                </a:lnTo>
                <a:lnTo>
                  <a:pt x="7668" y="64717"/>
                </a:lnTo>
                <a:lnTo>
                  <a:pt x="7463" y="62708"/>
                </a:lnTo>
                <a:lnTo>
                  <a:pt x="6533" y="60416"/>
                </a:lnTo>
                <a:lnTo>
                  <a:pt x="5119" y="57935"/>
                </a:lnTo>
                <a:lnTo>
                  <a:pt x="938" y="51661"/>
                </a:lnTo>
                <a:lnTo>
                  <a:pt x="595" y="50193"/>
                </a:lnTo>
                <a:lnTo>
                  <a:pt x="367" y="48263"/>
                </a:lnTo>
                <a:lnTo>
                  <a:pt x="214" y="46023"/>
                </a:lnTo>
                <a:lnTo>
                  <a:pt x="113" y="43577"/>
                </a:lnTo>
                <a:lnTo>
                  <a:pt x="0" y="38320"/>
                </a:lnTo>
                <a:lnTo>
                  <a:pt x="763" y="34632"/>
                </a:lnTo>
                <a:lnTo>
                  <a:pt x="2066" y="30269"/>
                </a:lnTo>
                <a:lnTo>
                  <a:pt x="3728" y="25455"/>
                </a:lnTo>
                <a:lnTo>
                  <a:pt x="5631" y="22245"/>
                </a:lnTo>
                <a:lnTo>
                  <a:pt x="7692" y="20106"/>
                </a:lnTo>
                <a:lnTo>
                  <a:pt x="9860" y="18679"/>
                </a:lnTo>
                <a:lnTo>
                  <a:pt x="12100" y="16776"/>
                </a:lnTo>
                <a:lnTo>
                  <a:pt x="14386" y="14554"/>
                </a:lnTo>
                <a:lnTo>
                  <a:pt x="19967" y="8696"/>
                </a:lnTo>
                <a:lnTo>
                  <a:pt x="22846" y="5355"/>
                </a:lnTo>
                <a:lnTo>
                  <a:pt x="24726" y="3130"/>
                </a:lnTo>
                <a:lnTo>
                  <a:pt x="26772" y="1647"/>
                </a:lnTo>
                <a:lnTo>
                  <a:pt x="28930" y="658"/>
                </a:lnTo>
                <a:lnTo>
                  <a:pt x="31163" y="0"/>
                </a:lnTo>
                <a:lnTo>
                  <a:pt x="32651" y="513"/>
                </a:lnTo>
                <a:lnTo>
                  <a:pt x="33643" y="1808"/>
                </a:lnTo>
                <a:lnTo>
                  <a:pt x="34305" y="3623"/>
                </a:lnTo>
                <a:lnTo>
                  <a:pt x="35540" y="4833"/>
                </a:lnTo>
                <a:lnTo>
                  <a:pt x="37156" y="5640"/>
                </a:lnTo>
                <a:lnTo>
                  <a:pt x="41663" y="6935"/>
                </a:lnTo>
                <a:lnTo>
                  <a:pt x="42032" y="7994"/>
                </a:lnTo>
                <a:lnTo>
                  <a:pt x="42279" y="9652"/>
                </a:lnTo>
                <a:lnTo>
                  <a:pt x="42443" y="11710"/>
                </a:lnTo>
                <a:lnTo>
                  <a:pt x="42553" y="14035"/>
                </a:lnTo>
                <a:lnTo>
                  <a:pt x="42674" y="19158"/>
                </a:lnTo>
                <a:lnTo>
                  <a:pt x="42743" y="27397"/>
                </a:lnTo>
                <a:lnTo>
                  <a:pt x="40371" y="31160"/>
                </a:lnTo>
                <a:lnTo>
                  <a:pt x="36409" y="35574"/>
                </a:lnTo>
                <a:lnTo>
                  <a:pt x="24317" y="47244"/>
                </a:lnTo>
                <a:lnTo>
                  <a:pt x="22531" y="48201"/>
                </a:lnTo>
                <a:lnTo>
                  <a:pt x="20547" y="48840"/>
                </a:lnTo>
                <a:lnTo>
                  <a:pt x="18430" y="49265"/>
                </a:lnTo>
                <a:lnTo>
                  <a:pt x="16225" y="49549"/>
                </a:lnTo>
                <a:lnTo>
                  <a:pt x="13962" y="49738"/>
                </a:lnTo>
                <a:lnTo>
                  <a:pt x="11659" y="49864"/>
                </a:lnTo>
                <a:lnTo>
                  <a:pt x="10917" y="49948"/>
                </a:lnTo>
                <a:lnTo>
                  <a:pt x="12210" y="50041"/>
                </a:lnTo>
                <a:lnTo>
                  <a:pt x="11197" y="50083"/>
                </a:lnTo>
                <a:lnTo>
                  <a:pt x="7053" y="5011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1" name="SMARTInkAnnotation418"/>
          <p:cNvSpPr/>
          <p:nvPr/>
        </p:nvSpPr>
        <p:spPr>
          <a:xfrm>
            <a:off x="1374645" y="5006479"/>
            <a:ext cx="182601" cy="239892"/>
          </a:xfrm>
          <a:custGeom>
            <a:avLst/>
            <a:gdLst/>
            <a:ahLst/>
            <a:cxnLst/>
            <a:rect l="0" t="0" r="0" b="0"/>
            <a:pathLst>
              <a:path w="182601" h="239892">
                <a:moveTo>
                  <a:pt x="39817" y="85586"/>
                </a:moveTo>
                <a:lnTo>
                  <a:pt x="36025" y="85586"/>
                </a:lnTo>
                <a:lnTo>
                  <a:pt x="34907" y="84633"/>
                </a:lnTo>
                <a:lnTo>
                  <a:pt x="34163" y="83046"/>
                </a:lnTo>
                <a:lnTo>
                  <a:pt x="33666" y="81036"/>
                </a:lnTo>
                <a:lnTo>
                  <a:pt x="32541" y="79694"/>
                </a:lnTo>
                <a:lnTo>
                  <a:pt x="30998" y="78801"/>
                </a:lnTo>
                <a:lnTo>
                  <a:pt x="27166" y="77808"/>
                </a:lnTo>
                <a:lnTo>
                  <a:pt x="22817" y="77366"/>
                </a:lnTo>
                <a:lnTo>
                  <a:pt x="21340" y="76296"/>
                </a:lnTo>
                <a:lnTo>
                  <a:pt x="20355" y="74631"/>
                </a:lnTo>
                <a:lnTo>
                  <a:pt x="19699" y="72567"/>
                </a:lnTo>
                <a:lnTo>
                  <a:pt x="14982" y="65113"/>
                </a:lnTo>
                <a:lnTo>
                  <a:pt x="13736" y="62412"/>
                </a:lnTo>
                <a:lnTo>
                  <a:pt x="11981" y="55013"/>
                </a:lnTo>
                <a:lnTo>
                  <a:pt x="11570" y="52948"/>
                </a:lnTo>
                <a:lnTo>
                  <a:pt x="10667" y="52397"/>
                </a:lnTo>
                <a:lnTo>
                  <a:pt x="5120" y="51441"/>
                </a:lnTo>
                <a:lnTo>
                  <a:pt x="0" y="51299"/>
                </a:lnTo>
                <a:lnTo>
                  <a:pt x="27942" y="51296"/>
                </a:lnTo>
                <a:lnTo>
                  <a:pt x="30313" y="50344"/>
                </a:lnTo>
                <a:lnTo>
                  <a:pt x="35064" y="46745"/>
                </a:lnTo>
                <a:lnTo>
                  <a:pt x="38236" y="45404"/>
                </a:lnTo>
                <a:lnTo>
                  <a:pt x="41938" y="44511"/>
                </a:lnTo>
                <a:lnTo>
                  <a:pt x="45993" y="43915"/>
                </a:lnTo>
                <a:lnTo>
                  <a:pt x="50284" y="42565"/>
                </a:lnTo>
                <a:lnTo>
                  <a:pt x="54733" y="40713"/>
                </a:lnTo>
                <a:lnTo>
                  <a:pt x="59286" y="38526"/>
                </a:lnTo>
                <a:lnTo>
                  <a:pt x="63909" y="37067"/>
                </a:lnTo>
                <a:lnTo>
                  <a:pt x="68578" y="36095"/>
                </a:lnTo>
                <a:lnTo>
                  <a:pt x="73279" y="35448"/>
                </a:lnTo>
                <a:lnTo>
                  <a:pt x="78000" y="34062"/>
                </a:lnTo>
                <a:lnTo>
                  <a:pt x="82735" y="32187"/>
                </a:lnTo>
                <a:lnTo>
                  <a:pt x="87479" y="29984"/>
                </a:lnTo>
                <a:lnTo>
                  <a:pt x="92229" y="27563"/>
                </a:lnTo>
                <a:lnTo>
                  <a:pt x="101741" y="22333"/>
                </a:lnTo>
                <a:lnTo>
                  <a:pt x="106499" y="20558"/>
                </a:lnTo>
                <a:lnTo>
                  <a:pt x="111259" y="19373"/>
                </a:lnTo>
                <a:lnTo>
                  <a:pt x="116020" y="18584"/>
                </a:lnTo>
                <a:lnTo>
                  <a:pt x="120782" y="17106"/>
                </a:lnTo>
                <a:lnTo>
                  <a:pt x="125543" y="15167"/>
                </a:lnTo>
                <a:lnTo>
                  <a:pt x="130306" y="12923"/>
                </a:lnTo>
                <a:lnTo>
                  <a:pt x="134274" y="10474"/>
                </a:lnTo>
                <a:lnTo>
                  <a:pt x="137713" y="7889"/>
                </a:lnTo>
                <a:lnTo>
                  <a:pt x="140800" y="5213"/>
                </a:lnTo>
                <a:lnTo>
                  <a:pt x="144445" y="3429"/>
                </a:lnTo>
                <a:lnTo>
                  <a:pt x="148463" y="2240"/>
                </a:lnTo>
                <a:lnTo>
                  <a:pt x="158733" y="331"/>
                </a:lnTo>
                <a:lnTo>
                  <a:pt x="164371" y="70"/>
                </a:lnTo>
                <a:lnTo>
                  <a:pt x="168096" y="0"/>
                </a:lnTo>
                <a:lnTo>
                  <a:pt x="170580" y="906"/>
                </a:lnTo>
                <a:lnTo>
                  <a:pt x="172236" y="2463"/>
                </a:lnTo>
                <a:lnTo>
                  <a:pt x="175906" y="8600"/>
                </a:lnTo>
                <a:lnTo>
                  <a:pt x="181641" y="15711"/>
                </a:lnTo>
                <a:lnTo>
                  <a:pt x="182225" y="18971"/>
                </a:lnTo>
                <a:lnTo>
                  <a:pt x="182484" y="24547"/>
                </a:lnTo>
                <a:lnTo>
                  <a:pt x="182600" y="33375"/>
                </a:lnTo>
                <a:lnTo>
                  <a:pt x="181837" y="38396"/>
                </a:lnTo>
                <a:lnTo>
                  <a:pt x="180534" y="43649"/>
                </a:lnTo>
                <a:lnTo>
                  <a:pt x="178872" y="49055"/>
                </a:lnTo>
                <a:lnTo>
                  <a:pt x="177764" y="54565"/>
                </a:lnTo>
                <a:lnTo>
                  <a:pt x="177026" y="60143"/>
                </a:lnTo>
                <a:lnTo>
                  <a:pt x="176533" y="65766"/>
                </a:lnTo>
                <a:lnTo>
                  <a:pt x="175411" y="71420"/>
                </a:lnTo>
                <a:lnTo>
                  <a:pt x="173869" y="77094"/>
                </a:lnTo>
                <a:lnTo>
                  <a:pt x="172048" y="82782"/>
                </a:lnTo>
                <a:lnTo>
                  <a:pt x="170039" y="88480"/>
                </a:lnTo>
                <a:lnTo>
                  <a:pt x="167907" y="94182"/>
                </a:lnTo>
                <a:lnTo>
                  <a:pt x="165691" y="99890"/>
                </a:lnTo>
                <a:lnTo>
                  <a:pt x="163421" y="106551"/>
                </a:lnTo>
                <a:lnTo>
                  <a:pt x="161113" y="113850"/>
                </a:lnTo>
                <a:lnTo>
                  <a:pt x="158781" y="121574"/>
                </a:lnTo>
                <a:lnTo>
                  <a:pt x="157227" y="128628"/>
                </a:lnTo>
                <a:lnTo>
                  <a:pt x="156190" y="135236"/>
                </a:lnTo>
                <a:lnTo>
                  <a:pt x="155499" y="141546"/>
                </a:lnTo>
                <a:lnTo>
                  <a:pt x="154245" y="147657"/>
                </a:lnTo>
                <a:lnTo>
                  <a:pt x="152614" y="153637"/>
                </a:lnTo>
                <a:lnTo>
                  <a:pt x="150734" y="159528"/>
                </a:lnTo>
                <a:lnTo>
                  <a:pt x="148687" y="165361"/>
                </a:lnTo>
                <a:lnTo>
                  <a:pt x="146528" y="171154"/>
                </a:lnTo>
                <a:lnTo>
                  <a:pt x="142013" y="182671"/>
                </a:lnTo>
                <a:lnTo>
                  <a:pt x="137360" y="194140"/>
                </a:lnTo>
                <a:lnTo>
                  <a:pt x="135802" y="198912"/>
                </a:lnTo>
                <a:lnTo>
                  <a:pt x="134763" y="203047"/>
                </a:lnTo>
                <a:lnTo>
                  <a:pt x="133609" y="210181"/>
                </a:lnTo>
                <a:lnTo>
                  <a:pt x="133096" y="216526"/>
                </a:lnTo>
                <a:lnTo>
                  <a:pt x="132868" y="222522"/>
                </a:lnTo>
                <a:lnTo>
                  <a:pt x="132722" y="229581"/>
                </a:lnTo>
                <a:lnTo>
                  <a:pt x="130585" y="233086"/>
                </a:lnTo>
                <a:lnTo>
                  <a:pt x="126538" y="238547"/>
                </a:lnTo>
                <a:lnTo>
                  <a:pt x="127000" y="238995"/>
                </a:lnTo>
                <a:lnTo>
                  <a:pt x="132686" y="23989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2" name="SMARTInkAnnotation419"/>
          <p:cNvSpPr/>
          <p:nvPr/>
        </p:nvSpPr>
        <p:spPr>
          <a:xfrm>
            <a:off x="1657681" y="4954905"/>
            <a:ext cx="113853" cy="300038"/>
          </a:xfrm>
          <a:custGeom>
            <a:avLst/>
            <a:gdLst/>
            <a:ahLst/>
            <a:cxnLst/>
            <a:rect l="0" t="0" r="0" b="0"/>
            <a:pathLst>
              <a:path w="113853" h="300038">
                <a:moveTo>
                  <a:pt x="71106" y="0"/>
                </a:moveTo>
                <a:lnTo>
                  <a:pt x="64955" y="0"/>
                </a:lnTo>
                <a:lnTo>
                  <a:pt x="62287" y="2540"/>
                </a:lnTo>
                <a:lnTo>
                  <a:pt x="60465" y="4551"/>
                </a:lnTo>
                <a:lnTo>
                  <a:pt x="59249" y="7796"/>
                </a:lnTo>
                <a:lnTo>
                  <a:pt x="57899" y="16483"/>
                </a:lnTo>
                <a:lnTo>
                  <a:pt x="55182" y="24153"/>
                </a:lnTo>
                <a:lnTo>
                  <a:pt x="53346" y="27532"/>
                </a:lnTo>
                <a:lnTo>
                  <a:pt x="51329" y="31689"/>
                </a:lnTo>
                <a:lnTo>
                  <a:pt x="49190" y="36367"/>
                </a:lnTo>
                <a:lnTo>
                  <a:pt x="42388" y="52050"/>
                </a:lnTo>
                <a:lnTo>
                  <a:pt x="40054" y="57560"/>
                </a:lnTo>
                <a:lnTo>
                  <a:pt x="37705" y="64091"/>
                </a:lnTo>
                <a:lnTo>
                  <a:pt x="35345" y="71302"/>
                </a:lnTo>
                <a:lnTo>
                  <a:pt x="30606" y="86934"/>
                </a:lnTo>
                <a:lnTo>
                  <a:pt x="18716" y="128747"/>
                </a:lnTo>
                <a:lnTo>
                  <a:pt x="16336" y="136314"/>
                </a:lnTo>
                <a:lnTo>
                  <a:pt x="13955" y="143263"/>
                </a:lnTo>
                <a:lnTo>
                  <a:pt x="11574" y="149802"/>
                </a:lnTo>
                <a:lnTo>
                  <a:pt x="9987" y="157017"/>
                </a:lnTo>
                <a:lnTo>
                  <a:pt x="8929" y="164685"/>
                </a:lnTo>
                <a:lnTo>
                  <a:pt x="8224" y="172656"/>
                </a:lnTo>
                <a:lnTo>
                  <a:pt x="6959" y="178921"/>
                </a:lnTo>
                <a:lnTo>
                  <a:pt x="5323" y="184051"/>
                </a:lnTo>
                <a:lnTo>
                  <a:pt x="3438" y="188422"/>
                </a:lnTo>
                <a:lnTo>
                  <a:pt x="2182" y="193243"/>
                </a:lnTo>
                <a:lnTo>
                  <a:pt x="1344" y="198361"/>
                </a:lnTo>
                <a:lnTo>
                  <a:pt x="785" y="203678"/>
                </a:lnTo>
                <a:lnTo>
                  <a:pt x="413" y="209128"/>
                </a:lnTo>
                <a:lnTo>
                  <a:pt x="165" y="214666"/>
                </a:lnTo>
                <a:lnTo>
                  <a:pt x="0" y="220263"/>
                </a:lnTo>
                <a:lnTo>
                  <a:pt x="683" y="224947"/>
                </a:lnTo>
                <a:lnTo>
                  <a:pt x="3559" y="232692"/>
                </a:lnTo>
                <a:lnTo>
                  <a:pt x="5437" y="236090"/>
                </a:lnTo>
                <a:lnTo>
                  <a:pt x="7483" y="239308"/>
                </a:lnTo>
                <a:lnTo>
                  <a:pt x="9641" y="242406"/>
                </a:lnTo>
                <a:lnTo>
                  <a:pt x="11873" y="245424"/>
                </a:lnTo>
                <a:lnTo>
                  <a:pt x="16470" y="251317"/>
                </a:lnTo>
                <a:lnTo>
                  <a:pt x="18807" y="253270"/>
                </a:lnTo>
                <a:lnTo>
                  <a:pt x="21159" y="254572"/>
                </a:lnTo>
                <a:lnTo>
                  <a:pt x="23521" y="255439"/>
                </a:lnTo>
                <a:lnTo>
                  <a:pt x="25889" y="256018"/>
                </a:lnTo>
                <a:lnTo>
                  <a:pt x="28261" y="256404"/>
                </a:lnTo>
                <a:lnTo>
                  <a:pt x="30636" y="256661"/>
                </a:lnTo>
                <a:lnTo>
                  <a:pt x="33014" y="257785"/>
                </a:lnTo>
                <a:lnTo>
                  <a:pt x="35393" y="259486"/>
                </a:lnTo>
                <a:lnTo>
                  <a:pt x="37772" y="261574"/>
                </a:lnTo>
                <a:lnTo>
                  <a:pt x="40946" y="262012"/>
                </a:lnTo>
                <a:lnTo>
                  <a:pt x="44649" y="261352"/>
                </a:lnTo>
                <a:lnTo>
                  <a:pt x="48706" y="259960"/>
                </a:lnTo>
                <a:lnTo>
                  <a:pt x="52204" y="259032"/>
                </a:lnTo>
                <a:lnTo>
                  <a:pt x="55330" y="258413"/>
                </a:lnTo>
                <a:lnTo>
                  <a:pt x="58207" y="258000"/>
                </a:lnTo>
                <a:lnTo>
                  <a:pt x="60919" y="257725"/>
                </a:lnTo>
                <a:lnTo>
                  <a:pt x="63521" y="257541"/>
                </a:lnTo>
                <a:lnTo>
                  <a:pt x="66050" y="257420"/>
                </a:lnTo>
                <a:lnTo>
                  <a:pt x="69322" y="256385"/>
                </a:lnTo>
                <a:lnTo>
                  <a:pt x="73092" y="254744"/>
                </a:lnTo>
                <a:lnTo>
                  <a:pt x="77193" y="252697"/>
                </a:lnTo>
                <a:lnTo>
                  <a:pt x="80720" y="250379"/>
                </a:lnTo>
                <a:lnTo>
                  <a:pt x="83865" y="247882"/>
                </a:lnTo>
                <a:lnTo>
                  <a:pt x="86756" y="245265"/>
                </a:lnTo>
                <a:lnTo>
                  <a:pt x="89477" y="243520"/>
                </a:lnTo>
                <a:lnTo>
                  <a:pt x="92085" y="242356"/>
                </a:lnTo>
                <a:lnTo>
                  <a:pt x="94617" y="241581"/>
                </a:lnTo>
                <a:lnTo>
                  <a:pt x="96305" y="240112"/>
                </a:lnTo>
                <a:lnTo>
                  <a:pt x="97430" y="238179"/>
                </a:lnTo>
                <a:lnTo>
                  <a:pt x="98181" y="235939"/>
                </a:lnTo>
                <a:lnTo>
                  <a:pt x="101131" y="230909"/>
                </a:lnTo>
                <a:lnTo>
                  <a:pt x="103029" y="228234"/>
                </a:lnTo>
                <a:lnTo>
                  <a:pt x="105088" y="225499"/>
                </a:lnTo>
                <a:lnTo>
                  <a:pt x="109493" y="219919"/>
                </a:lnTo>
                <a:lnTo>
                  <a:pt x="110985" y="217098"/>
                </a:lnTo>
                <a:lnTo>
                  <a:pt x="112642" y="211423"/>
                </a:lnTo>
                <a:lnTo>
                  <a:pt x="113576" y="202873"/>
                </a:lnTo>
                <a:lnTo>
                  <a:pt x="113852" y="198858"/>
                </a:lnTo>
                <a:lnTo>
                  <a:pt x="111800" y="195379"/>
                </a:lnTo>
                <a:lnTo>
                  <a:pt x="107808" y="189935"/>
                </a:lnTo>
                <a:lnTo>
                  <a:pt x="101300" y="181986"/>
                </a:lnTo>
                <a:lnTo>
                  <a:pt x="100760" y="181332"/>
                </a:lnTo>
                <a:lnTo>
                  <a:pt x="99607" y="180895"/>
                </a:lnTo>
                <a:lnTo>
                  <a:pt x="96209" y="180410"/>
                </a:lnTo>
                <a:lnTo>
                  <a:pt x="94191" y="180281"/>
                </a:lnTo>
                <a:lnTo>
                  <a:pt x="89833" y="180137"/>
                </a:lnTo>
                <a:lnTo>
                  <a:pt x="82917" y="180056"/>
                </a:lnTo>
                <a:lnTo>
                  <a:pt x="78186" y="180998"/>
                </a:lnTo>
                <a:lnTo>
                  <a:pt x="71858" y="182578"/>
                </a:lnTo>
                <a:lnTo>
                  <a:pt x="64463" y="184583"/>
                </a:lnTo>
                <a:lnTo>
                  <a:pt x="58740" y="185921"/>
                </a:lnTo>
                <a:lnTo>
                  <a:pt x="54131" y="186812"/>
                </a:lnTo>
                <a:lnTo>
                  <a:pt x="50264" y="187407"/>
                </a:lnTo>
                <a:lnTo>
                  <a:pt x="46893" y="189708"/>
                </a:lnTo>
                <a:lnTo>
                  <a:pt x="43852" y="193147"/>
                </a:lnTo>
                <a:lnTo>
                  <a:pt x="41030" y="197344"/>
                </a:lnTo>
                <a:lnTo>
                  <a:pt x="37895" y="204549"/>
                </a:lnTo>
                <a:lnTo>
                  <a:pt x="35708" y="211878"/>
                </a:lnTo>
                <a:lnTo>
                  <a:pt x="34014" y="216499"/>
                </a:lnTo>
                <a:lnTo>
                  <a:pt x="30808" y="225762"/>
                </a:lnTo>
                <a:lnTo>
                  <a:pt x="29384" y="233054"/>
                </a:lnTo>
                <a:lnTo>
                  <a:pt x="26634" y="242009"/>
                </a:lnTo>
                <a:lnTo>
                  <a:pt x="24789" y="247065"/>
                </a:lnTo>
                <a:lnTo>
                  <a:pt x="23559" y="252339"/>
                </a:lnTo>
                <a:lnTo>
                  <a:pt x="22740" y="257762"/>
                </a:lnTo>
                <a:lnTo>
                  <a:pt x="22193" y="263281"/>
                </a:lnTo>
                <a:lnTo>
                  <a:pt x="21586" y="271954"/>
                </a:lnTo>
                <a:lnTo>
                  <a:pt x="21316" y="278984"/>
                </a:lnTo>
                <a:lnTo>
                  <a:pt x="21164" y="288295"/>
                </a:lnTo>
                <a:lnTo>
                  <a:pt x="21128" y="294184"/>
                </a:lnTo>
                <a:lnTo>
                  <a:pt x="22706" y="296135"/>
                </a:lnTo>
                <a:lnTo>
                  <a:pt x="25346" y="297436"/>
                </a:lnTo>
                <a:lnTo>
                  <a:pt x="28693" y="298303"/>
                </a:lnTo>
                <a:lnTo>
                  <a:pt x="31718" y="298881"/>
                </a:lnTo>
                <a:lnTo>
                  <a:pt x="34529" y="299267"/>
                </a:lnTo>
                <a:lnTo>
                  <a:pt x="42531" y="3000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3" name="SMARTInkAnnotation420"/>
          <p:cNvSpPr/>
          <p:nvPr/>
        </p:nvSpPr>
        <p:spPr>
          <a:xfrm>
            <a:off x="1857793" y="4946345"/>
            <a:ext cx="181346" cy="255426"/>
          </a:xfrm>
          <a:custGeom>
            <a:avLst/>
            <a:gdLst/>
            <a:ahLst/>
            <a:cxnLst/>
            <a:rect l="0" t="0" r="0" b="0"/>
            <a:pathLst>
              <a:path w="181346" h="255426">
                <a:moveTo>
                  <a:pt x="85307" y="8560"/>
                </a:moveTo>
                <a:lnTo>
                  <a:pt x="72038" y="8560"/>
                </a:lnTo>
                <a:lnTo>
                  <a:pt x="67529" y="13111"/>
                </a:lnTo>
                <a:lnTo>
                  <a:pt x="63382" y="17885"/>
                </a:lnTo>
                <a:lnTo>
                  <a:pt x="47178" y="37179"/>
                </a:lnTo>
                <a:lnTo>
                  <a:pt x="44806" y="40974"/>
                </a:lnTo>
                <a:lnTo>
                  <a:pt x="42431" y="45409"/>
                </a:lnTo>
                <a:lnTo>
                  <a:pt x="40054" y="50271"/>
                </a:lnTo>
                <a:lnTo>
                  <a:pt x="37676" y="55417"/>
                </a:lnTo>
                <a:lnTo>
                  <a:pt x="32917" y="66216"/>
                </a:lnTo>
                <a:lnTo>
                  <a:pt x="30536" y="72714"/>
                </a:lnTo>
                <a:lnTo>
                  <a:pt x="28156" y="79905"/>
                </a:lnTo>
                <a:lnTo>
                  <a:pt x="25775" y="87556"/>
                </a:lnTo>
                <a:lnTo>
                  <a:pt x="23394" y="94561"/>
                </a:lnTo>
                <a:lnTo>
                  <a:pt x="21013" y="101136"/>
                </a:lnTo>
                <a:lnTo>
                  <a:pt x="16250" y="113522"/>
                </a:lnTo>
                <a:lnTo>
                  <a:pt x="11488" y="125377"/>
                </a:lnTo>
                <a:lnTo>
                  <a:pt x="9107" y="132158"/>
                </a:lnTo>
                <a:lnTo>
                  <a:pt x="6725" y="139536"/>
                </a:lnTo>
                <a:lnTo>
                  <a:pt x="4344" y="147313"/>
                </a:lnTo>
                <a:lnTo>
                  <a:pt x="2757" y="154401"/>
                </a:lnTo>
                <a:lnTo>
                  <a:pt x="1698" y="161033"/>
                </a:lnTo>
                <a:lnTo>
                  <a:pt x="993" y="167359"/>
                </a:lnTo>
                <a:lnTo>
                  <a:pt x="522" y="173480"/>
                </a:lnTo>
                <a:lnTo>
                  <a:pt x="209" y="179467"/>
                </a:lnTo>
                <a:lnTo>
                  <a:pt x="0" y="185363"/>
                </a:lnTo>
                <a:lnTo>
                  <a:pt x="654" y="191198"/>
                </a:lnTo>
                <a:lnTo>
                  <a:pt x="1884" y="196994"/>
                </a:lnTo>
                <a:lnTo>
                  <a:pt x="3498" y="202763"/>
                </a:lnTo>
                <a:lnTo>
                  <a:pt x="4574" y="208513"/>
                </a:lnTo>
                <a:lnTo>
                  <a:pt x="5291" y="214252"/>
                </a:lnTo>
                <a:lnTo>
                  <a:pt x="5769" y="219983"/>
                </a:lnTo>
                <a:lnTo>
                  <a:pt x="6882" y="224756"/>
                </a:lnTo>
                <a:lnTo>
                  <a:pt x="10234" y="232599"/>
                </a:lnTo>
                <a:lnTo>
                  <a:pt x="14370" y="239261"/>
                </a:lnTo>
                <a:lnTo>
                  <a:pt x="16585" y="242370"/>
                </a:lnTo>
                <a:lnTo>
                  <a:pt x="19648" y="245396"/>
                </a:lnTo>
                <a:lnTo>
                  <a:pt x="23278" y="248366"/>
                </a:lnTo>
                <a:lnTo>
                  <a:pt x="27285" y="251298"/>
                </a:lnTo>
                <a:lnTo>
                  <a:pt x="30751" y="253253"/>
                </a:lnTo>
                <a:lnTo>
                  <a:pt x="33855" y="254556"/>
                </a:lnTo>
                <a:lnTo>
                  <a:pt x="36718" y="255425"/>
                </a:lnTo>
                <a:lnTo>
                  <a:pt x="45770" y="253146"/>
                </a:lnTo>
                <a:lnTo>
                  <a:pt x="58949" y="248770"/>
                </a:lnTo>
                <a:lnTo>
                  <a:pt x="74879" y="242995"/>
                </a:lnTo>
                <a:lnTo>
                  <a:pt x="86292" y="238192"/>
                </a:lnTo>
                <a:lnTo>
                  <a:pt x="94695" y="234038"/>
                </a:lnTo>
                <a:lnTo>
                  <a:pt x="101091" y="230316"/>
                </a:lnTo>
                <a:lnTo>
                  <a:pt x="106942" y="225930"/>
                </a:lnTo>
                <a:lnTo>
                  <a:pt x="112430" y="221101"/>
                </a:lnTo>
                <a:lnTo>
                  <a:pt x="117676" y="215976"/>
                </a:lnTo>
                <a:lnTo>
                  <a:pt x="121967" y="210655"/>
                </a:lnTo>
                <a:lnTo>
                  <a:pt x="125622" y="205202"/>
                </a:lnTo>
                <a:lnTo>
                  <a:pt x="128853" y="199662"/>
                </a:lnTo>
                <a:lnTo>
                  <a:pt x="132593" y="194064"/>
                </a:lnTo>
                <a:lnTo>
                  <a:pt x="136675" y="188427"/>
                </a:lnTo>
                <a:lnTo>
                  <a:pt x="140984" y="182764"/>
                </a:lnTo>
                <a:lnTo>
                  <a:pt x="144649" y="176131"/>
                </a:lnTo>
                <a:lnTo>
                  <a:pt x="147887" y="168852"/>
                </a:lnTo>
                <a:lnTo>
                  <a:pt x="153601" y="154096"/>
                </a:lnTo>
                <a:lnTo>
                  <a:pt x="166169" y="123210"/>
                </a:lnTo>
                <a:lnTo>
                  <a:pt x="168584" y="116426"/>
                </a:lnTo>
                <a:lnTo>
                  <a:pt x="170987" y="109046"/>
                </a:lnTo>
                <a:lnTo>
                  <a:pt x="173383" y="101268"/>
                </a:lnTo>
                <a:lnTo>
                  <a:pt x="175774" y="94177"/>
                </a:lnTo>
                <a:lnTo>
                  <a:pt x="178162" y="87546"/>
                </a:lnTo>
                <a:lnTo>
                  <a:pt x="180548" y="81220"/>
                </a:lnTo>
                <a:lnTo>
                  <a:pt x="181345" y="76050"/>
                </a:lnTo>
                <a:lnTo>
                  <a:pt x="181082" y="71651"/>
                </a:lnTo>
                <a:lnTo>
                  <a:pt x="180113" y="67766"/>
                </a:lnTo>
                <a:lnTo>
                  <a:pt x="179467" y="63270"/>
                </a:lnTo>
                <a:lnTo>
                  <a:pt x="179036" y="58369"/>
                </a:lnTo>
                <a:lnTo>
                  <a:pt x="178750" y="53196"/>
                </a:lnTo>
                <a:lnTo>
                  <a:pt x="178431" y="44908"/>
                </a:lnTo>
                <a:lnTo>
                  <a:pt x="178346" y="41364"/>
                </a:lnTo>
                <a:lnTo>
                  <a:pt x="176701" y="37097"/>
                </a:lnTo>
                <a:lnTo>
                  <a:pt x="174018" y="32347"/>
                </a:lnTo>
                <a:lnTo>
                  <a:pt x="170641" y="27276"/>
                </a:lnTo>
                <a:lnTo>
                  <a:pt x="167596" y="23895"/>
                </a:lnTo>
                <a:lnTo>
                  <a:pt x="164772" y="21640"/>
                </a:lnTo>
                <a:lnTo>
                  <a:pt x="158725" y="18184"/>
                </a:lnTo>
                <a:lnTo>
                  <a:pt x="137328" y="5464"/>
                </a:lnTo>
                <a:lnTo>
                  <a:pt x="132687" y="3639"/>
                </a:lnTo>
                <a:lnTo>
                  <a:pt x="128006" y="2422"/>
                </a:lnTo>
                <a:lnTo>
                  <a:pt x="123298" y="1611"/>
                </a:lnTo>
                <a:lnTo>
                  <a:pt x="118572" y="1069"/>
                </a:lnTo>
                <a:lnTo>
                  <a:pt x="113833" y="709"/>
                </a:lnTo>
                <a:lnTo>
                  <a:pt x="109087" y="468"/>
                </a:lnTo>
                <a:lnTo>
                  <a:pt x="99580" y="201"/>
                </a:lnTo>
                <a:lnTo>
                  <a:pt x="70048" y="0"/>
                </a:lnTo>
                <a:lnTo>
                  <a:pt x="67197" y="948"/>
                </a:lnTo>
                <a:lnTo>
                  <a:pt x="61912" y="4542"/>
                </a:lnTo>
                <a:lnTo>
                  <a:pt x="56917" y="6774"/>
                </a:lnTo>
                <a:lnTo>
                  <a:pt x="49588" y="856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4" name="SMARTInkAnnotation421"/>
          <p:cNvSpPr/>
          <p:nvPr/>
        </p:nvSpPr>
        <p:spPr>
          <a:xfrm>
            <a:off x="2278856" y="4980622"/>
            <a:ext cx="85726" cy="17146"/>
          </a:xfrm>
          <a:custGeom>
            <a:avLst/>
            <a:gdLst/>
            <a:ahLst/>
            <a:cxnLst/>
            <a:rect l="0" t="0" r="0" b="0"/>
            <a:pathLst>
              <a:path w="85726" h="17146">
                <a:moveTo>
                  <a:pt x="0" y="0"/>
                </a:moveTo>
                <a:lnTo>
                  <a:pt x="3792" y="0"/>
                </a:lnTo>
                <a:lnTo>
                  <a:pt x="5703" y="953"/>
                </a:lnTo>
                <a:lnTo>
                  <a:pt x="7771" y="2541"/>
                </a:lnTo>
                <a:lnTo>
                  <a:pt x="9943" y="4551"/>
                </a:lnTo>
                <a:lnTo>
                  <a:pt x="12185" y="5892"/>
                </a:lnTo>
                <a:lnTo>
                  <a:pt x="14473" y="6785"/>
                </a:lnTo>
                <a:lnTo>
                  <a:pt x="16793" y="7382"/>
                </a:lnTo>
                <a:lnTo>
                  <a:pt x="19926" y="7778"/>
                </a:lnTo>
                <a:lnTo>
                  <a:pt x="23603" y="8043"/>
                </a:lnTo>
                <a:lnTo>
                  <a:pt x="31128" y="8337"/>
                </a:lnTo>
                <a:lnTo>
                  <a:pt x="37118" y="8468"/>
                </a:lnTo>
                <a:lnTo>
                  <a:pt x="40620" y="9455"/>
                </a:lnTo>
                <a:lnTo>
                  <a:pt x="44543" y="11067"/>
                </a:lnTo>
                <a:lnTo>
                  <a:pt x="48745" y="13093"/>
                </a:lnTo>
                <a:lnTo>
                  <a:pt x="53134" y="14444"/>
                </a:lnTo>
                <a:lnTo>
                  <a:pt x="57648" y="15345"/>
                </a:lnTo>
                <a:lnTo>
                  <a:pt x="62244" y="15945"/>
                </a:lnTo>
                <a:lnTo>
                  <a:pt x="66102" y="16345"/>
                </a:lnTo>
                <a:lnTo>
                  <a:pt x="69468" y="16612"/>
                </a:lnTo>
                <a:lnTo>
                  <a:pt x="75325" y="16909"/>
                </a:lnTo>
                <a:lnTo>
                  <a:pt x="85725" y="1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5" name="SMARTInkAnnotation422"/>
          <p:cNvSpPr/>
          <p:nvPr/>
        </p:nvSpPr>
        <p:spPr>
          <a:xfrm>
            <a:off x="2530004" y="4946342"/>
            <a:ext cx="134615" cy="187245"/>
          </a:xfrm>
          <a:custGeom>
            <a:avLst/>
            <a:gdLst/>
            <a:ahLst/>
            <a:cxnLst/>
            <a:rect l="0" t="0" r="0" b="0"/>
            <a:pathLst>
              <a:path w="134615" h="187245">
                <a:moveTo>
                  <a:pt x="84608" y="8562"/>
                </a:moveTo>
                <a:lnTo>
                  <a:pt x="84608" y="1181"/>
                </a:lnTo>
                <a:lnTo>
                  <a:pt x="83814" y="785"/>
                </a:lnTo>
                <a:lnTo>
                  <a:pt x="79698" y="225"/>
                </a:lnTo>
                <a:lnTo>
                  <a:pt x="75789" y="37"/>
                </a:lnTo>
                <a:lnTo>
                  <a:pt x="67608" y="0"/>
                </a:lnTo>
                <a:lnTo>
                  <a:pt x="65337" y="949"/>
                </a:lnTo>
                <a:lnTo>
                  <a:pt x="63030" y="2534"/>
                </a:lnTo>
                <a:lnTo>
                  <a:pt x="60698" y="4544"/>
                </a:lnTo>
                <a:lnTo>
                  <a:pt x="57555" y="6836"/>
                </a:lnTo>
                <a:lnTo>
                  <a:pt x="53873" y="9317"/>
                </a:lnTo>
                <a:lnTo>
                  <a:pt x="49830" y="11923"/>
                </a:lnTo>
                <a:lnTo>
                  <a:pt x="46342" y="14613"/>
                </a:lnTo>
                <a:lnTo>
                  <a:pt x="43222" y="17359"/>
                </a:lnTo>
                <a:lnTo>
                  <a:pt x="40349" y="20142"/>
                </a:lnTo>
                <a:lnTo>
                  <a:pt x="37640" y="22950"/>
                </a:lnTo>
                <a:lnTo>
                  <a:pt x="35039" y="25774"/>
                </a:lnTo>
                <a:lnTo>
                  <a:pt x="32512" y="28610"/>
                </a:lnTo>
                <a:lnTo>
                  <a:pt x="30034" y="32405"/>
                </a:lnTo>
                <a:lnTo>
                  <a:pt x="27588" y="36840"/>
                </a:lnTo>
                <a:lnTo>
                  <a:pt x="25164" y="41702"/>
                </a:lnTo>
                <a:lnTo>
                  <a:pt x="22753" y="45895"/>
                </a:lnTo>
                <a:lnTo>
                  <a:pt x="20353" y="49644"/>
                </a:lnTo>
                <a:lnTo>
                  <a:pt x="17959" y="53095"/>
                </a:lnTo>
                <a:lnTo>
                  <a:pt x="15569" y="58253"/>
                </a:lnTo>
                <a:lnTo>
                  <a:pt x="13182" y="64550"/>
                </a:lnTo>
                <a:lnTo>
                  <a:pt x="10797" y="71605"/>
                </a:lnTo>
                <a:lnTo>
                  <a:pt x="9207" y="78213"/>
                </a:lnTo>
                <a:lnTo>
                  <a:pt x="8147" y="84524"/>
                </a:lnTo>
                <a:lnTo>
                  <a:pt x="7440" y="90636"/>
                </a:lnTo>
                <a:lnTo>
                  <a:pt x="6175" y="95663"/>
                </a:lnTo>
                <a:lnTo>
                  <a:pt x="4538" y="99967"/>
                </a:lnTo>
                <a:lnTo>
                  <a:pt x="2654" y="103789"/>
                </a:lnTo>
                <a:lnTo>
                  <a:pt x="1397" y="108242"/>
                </a:lnTo>
                <a:lnTo>
                  <a:pt x="559" y="113116"/>
                </a:lnTo>
                <a:lnTo>
                  <a:pt x="0" y="118270"/>
                </a:lnTo>
                <a:lnTo>
                  <a:pt x="422" y="123611"/>
                </a:lnTo>
                <a:lnTo>
                  <a:pt x="1497" y="129076"/>
                </a:lnTo>
                <a:lnTo>
                  <a:pt x="3007" y="134625"/>
                </a:lnTo>
                <a:lnTo>
                  <a:pt x="4807" y="139277"/>
                </a:lnTo>
                <a:lnTo>
                  <a:pt x="6801" y="143331"/>
                </a:lnTo>
                <a:lnTo>
                  <a:pt x="8925" y="146985"/>
                </a:lnTo>
                <a:lnTo>
                  <a:pt x="10340" y="150375"/>
                </a:lnTo>
                <a:lnTo>
                  <a:pt x="11284" y="153586"/>
                </a:lnTo>
                <a:lnTo>
                  <a:pt x="11912" y="156680"/>
                </a:lnTo>
                <a:lnTo>
                  <a:pt x="13125" y="159695"/>
                </a:lnTo>
                <a:lnTo>
                  <a:pt x="14728" y="162658"/>
                </a:lnTo>
                <a:lnTo>
                  <a:pt x="18625" y="168490"/>
                </a:lnTo>
                <a:lnTo>
                  <a:pt x="20776" y="171378"/>
                </a:lnTo>
                <a:lnTo>
                  <a:pt x="23003" y="174257"/>
                </a:lnTo>
                <a:lnTo>
                  <a:pt x="26076" y="176175"/>
                </a:lnTo>
                <a:lnTo>
                  <a:pt x="29711" y="177454"/>
                </a:lnTo>
                <a:lnTo>
                  <a:pt x="33723" y="178307"/>
                </a:lnTo>
                <a:lnTo>
                  <a:pt x="37191" y="179828"/>
                </a:lnTo>
                <a:lnTo>
                  <a:pt x="40297" y="181795"/>
                </a:lnTo>
                <a:lnTo>
                  <a:pt x="43161" y="184058"/>
                </a:lnTo>
                <a:lnTo>
                  <a:pt x="46658" y="185568"/>
                </a:lnTo>
                <a:lnTo>
                  <a:pt x="50577" y="186574"/>
                </a:lnTo>
                <a:lnTo>
                  <a:pt x="54777" y="187244"/>
                </a:lnTo>
                <a:lnTo>
                  <a:pt x="59164" y="186739"/>
                </a:lnTo>
                <a:lnTo>
                  <a:pt x="63677" y="185449"/>
                </a:lnTo>
                <a:lnTo>
                  <a:pt x="68273" y="183637"/>
                </a:lnTo>
                <a:lnTo>
                  <a:pt x="72924" y="181477"/>
                </a:lnTo>
                <a:lnTo>
                  <a:pt x="77612" y="179084"/>
                </a:lnTo>
                <a:lnTo>
                  <a:pt x="87056" y="173885"/>
                </a:lnTo>
                <a:lnTo>
                  <a:pt x="106052" y="162786"/>
                </a:lnTo>
                <a:lnTo>
                  <a:pt x="134614" y="1457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6" name="SMARTInkAnnotation423"/>
          <p:cNvSpPr/>
          <p:nvPr/>
        </p:nvSpPr>
        <p:spPr>
          <a:xfrm>
            <a:off x="2751452" y="4937814"/>
            <a:ext cx="112861" cy="153814"/>
          </a:xfrm>
          <a:custGeom>
            <a:avLst/>
            <a:gdLst/>
            <a:ahLst/>
            <a:cxnLst/>
            <a:rect l="0" t="0" r="0" b="0"/>
            <a:pathLst>
              <a:path w="112861" h="153814">
                <a:moveTo>
                  <a:pt x="27466" y="25663"/>
                </a:moveTo>
                <a:lnTo>
                  <a:pt x="27466" y="30214"/>
                </a:lnTo>
                <a:lnTo>
                  <a:pt x="26672" y="31555"/>
                </a:lnTo>
                <a:lnTo>
                  <a:pt x="25350" y="32448"/>
                </a:lnTo>
                <a:lnTo>
                  <a:pt x="23674" y="33044"/>
                </a:lnTo>
                <a:lnTo>
                  <a:pt x="22557" y="34394"/>
                </a:lnTo>
                <a:lnTo>
                  <a:pt x="21812" y="36247"/>
                </a:lnTo>
                <a:lnTo>
                  <a:pt x="21315" y="38433"/>
                </a:lnTo>
                <a:lnTo>
                  <a:pt x="20191" y="40844"/>
                </a:lnTo>
                <a:lnTo>
                  <a:pt x="18647" y="43404"/>
                </a:lnTo>
                <a:lnTo>
                  <a:pt x="16824" y="46063"/>
                </a:lnTo>
                <a:lnTo>
                  <a:pt x="14815" y="48788"/>
                </a:lnTo>
                <a:lnTo>
                  <a:pt x="10467" y="54356"/>
                </a:lnTo>
                <a:lnTo>
                  <a:pt x="8989" y="58127"/>
                </a:lnTo>
                <a:lnTo>
                  <a:pt x="8005" y="62546"/>
                </a:lnTo>
                <a:lnTo>
                  <a:pt x="7348" y="67397"/>
                </a:lnTo>
                <a:lnTo>
                  <a:pt x="6117" y="72535"/>
                </a:lnTo>
                <a:lnTo>
                  <a:pt x="4502" y="77866"/>
                </a:lnTo>
                <a:lnTo>
                  <a:pt x="2632" y="83326"/>
                </a:lnTo>
                <a:lnTo>
                  <a:pt x="1385" y="91727"/>
                </a:lnTo>
                <a:lnTo>
                  <a:pt x="554" y="102091"/>
                </a:lnTo>
                <a:lnTo>
                  <a:pt x="0" y="113763"/>
                </a:lnTo>
                <a:lnTo>
                  <a:pt x="424" y="122496"/>
                </a:lnTo>
                <a:lnTo>
                  <a:pt x="1500" y="129271"/>
                </a:lnTo>
                <a:lnTo>
                  <a:pt x="3012" y="134740"/>
                </a:lnTo>
                <a:lnTo>
                  <a:pt x="4814" y="138386"/>
                </a:lnTo>
                <a:lnTo>
                  <a:pt x="6808" y="140817"/>
                </a:lnTo>
                <a:lnTo>
                  <a:pt x="8932" y="142437"/>
                </a:lnTo>
                <a:lnTo>
                  <a:pt x="11935" y="144470"/>
                </a:lnTo>
                <a:lnTo>
                  <a:pt x="19505" y="149269"/>
                </a:lnTo>
                <a:lnTo>
                  <a:pt x="22953" y="150930"/>
                </a:lnTo>
                <a:lnTo>
                  <a:pt x="26044" y="152036"/>
                </a:lnTo>
                <a:lnTo>
                  <a:pt x="28900" y="152775"/>
                </a:lnTo>
                <a:lnTo>
                  <a:pt x="31597" y="153267"/>
                </a:lnTo>
                <a:lnTo>
                  <a:pt x="34189" y="153595"/>
                </a:lnTo>
                <a:lnTo>
                  <a:pt x="36710" y="153813"/>
                </a:lnTo>
                <a:lnTo>
                  <a:pt x="39185" y="153007"/>
                </a:lnTo>
                <a:lnTo>
                  <a:pt x="41629" y="151517"/>
                </a:lnTo>
                <a:lnTo>
                  <a:pt x="44052" y="149570"/>
                </a:lnTo>
                <a:lnTo>
                  <a:pt x="47255" y="148273"/>
                </a:lnTo>
                <a:lnTo>
                  <a:pt x="50978" y="147408"/>
                </a:lnTo>
                <a:lnTo>
                  <a:pt x="55046" y="146831"/>
                </a:lnTo>
                <a:lnTo>
                  <a:pt x="58553" y="145495"/>
                </a:lnTo>
                <a:lnTo>
                  <a:pt x="61685" y="143651"/>
                </a:lnTo>
                <a:lnTo>
                  <a:pt x="64566" y="141470"/>
                </a:lnTo>
                <a:lnTo>
                  <a:pt x="67280" y="139062"/>
                </a:lnTo>
                <a:lnTo>
                  <a:pt x="69884" y="136505"/>
                </a:lnTo>
                <a:lnTo>
                  <a:pt x="72414" y="133848"/>
                </a:lnTo>
                <a:lnTo>
                  <a:pt x="74894" y="131124"/>
                </a:lnTo>
                <a:lnTo>
                  <a:pt x="79766" y="125557"/>
                </a:lnTo>
                <a:lnTo>
                  <a:pt x="86972" y="117068"/>
                </a:lnTo>
                <a:lnTo>
                  <a:pt x="89362" y="113270"/>
                </a:lnTo>
                <a:lnTo>
                  <a:pt x="91748" y="108833"/>
                </a:lnTo>
                <a:lnTo>
                  <a:pt x="94134" y="103970"/>
                </a:lnTo>
                <a:lnTo>
                  <a:pt x="96518" y="99775"/>
                </a:lnTo>
                <a:lnTo>
                  <a:pt x="98900" y="96026"/>
                </a:lnTo>
                <a:lnTo>
                  <a:pt x="101283" y="92574"/>
                </a:lnTo>
                <a:lnTo>
                  <a:pt x="102871" y="88368"/>
                </a:lnTo>
                <a:lnTo>
                  <a:pt x="103930" y="83659"/>
                </a:lnTo>
                <a:lnTo>
                  <a:pt x="104636" y="78615"/>
                </a:lnTo>
                <a:lnTo>
                  <a:pt x="105900" y="74299"/>
                </a:lnTo>
                <a:lnTo>
                  <a:pt x="107537" y="70470"/>
                </a:lnTo>
                <a:lnTo>
                  <a:pt x="109422" y="66965"/>
                </a:lnTo>
                <a:lnTo>
                  <a:pt x="110679" y="62722"/>
                </a:lnTo>
                <a:lnTo>
                  <a:pt x="111516" y="57990"/>
                </a:lnTo>
                <a:lnTo>
                  <a:pt x="112074" y="52929"/>
                </a:lnTo>
                <a:lnTo>
                  <a:pt x="112447" y="48603"/>
                </a:lnTo>
                <a:lnTo>
                  <a:pt x="112695" y="44766"/>
                </a:lnTo>
                <a:lnTo>
                  <a:pt x="112860" y="41256"/>
                </a:lnTo>
                <a:lnTo>
                  <a:pt x="112177" y="37964"/>
                </a:lnTo>
                <a:lnTo>
                  <a:pt x="110928" y="34816"/>
                </a:lnTo>
                <a:lnTo>
                  <a:pt x="109301" y="31765"/>
                </a:lnTo>
                <a:lnTo>
                  <a:pt x="108217" y="27826"/>
                </a:lnTo>
                <a:lnTo>
                  <a:pt x="107493" y="23295"/>
                </a:lnTo>
                <a:lnTo>
                  <a:pt x="107011" y="18369"/>
                </a:lnTo>
                <a:lnTo>
                  <a:pt x="105897" y="14134"/>
                </a:lnTo>
                <a:lnTo>
                  <a:pt x="104359" y="10357"/>
                </a:lnTo>
                <a:lnTo>
                  <a:pt x="102541" y="6886"/>
                </a:lnTo>
                <a:lnTo>
                  <a:pt x="100535" y="4573"/>
                </a:lnTo>
                <a:lnTo>
                  <a:pt x="98404" y="3030"/>
                </a:lnTo>
                <a:lnTo>
                  <a:pt x="96189" y="2003"/>
                </a:lnTo>
                <a:lnTo>
                  <a:pt x="93919" y="1317"/>
                </a:lnTo>
                <a:lnTo>
                  <a:pt x="91612" y="860"/>
                </a:lnTo>
                <a:lnTo>
                  <a:pt x="89280" y="555"/>
                </a:lnTo>
                <a:lnTo>
                  <a:pt x="86138" y="352"/>
                </a:lnTo>
                <a:lnTo>
                  <a:pt x="78413" y="126"/>
                </a:lnTo>
                <a:lnTo>
                  <a:pt x="65140" y="0"/>
                </a:lnTo>
                <a:lnTo>
                  <a:pt x="60519" y="934"/>
                </a:lnTo>
                <a:lnTo>
                  <a:pt x="55852" y="2510"/>
                </a:lnTo>
                <a:lnTo>
                  <a:pt x="51152" y="4512"/>
                </a:lnTo>
                <a:lnTo>
                  <a:pt x="47226" y="5848"/>
                </a:lnTo>
                <a:lnTo>
                  <a:pt x="43814" y="6738"/>
                </a:lnTo>
                <a:lnTo>
                  <a:pt x="40746" y="7332"/>
                </a:lnTo>
                <a:lnTo>
                  <a:pt x="37114" y="8679"/>
                </a:lnTo>
                <a:lnTo>
                  <a:pt x="33104" y="10530"/>
                </a:lnTo>
                <a:lnTo>
                  <a:pt x="28843" y="12718"/>
                </a:lnTo>
                <a:lnTo>
                  <a:pt x="25209" y="14175"/>
                </a:lnTo>
                <a:lnTo>
                  <a:pt x="21993" y="15147"/>
                </a:lnTo>
                <a:lnTo>
                  <a:pt x="19055" y="15795"/>
                </a:lnTo>
                <a:lnTo>
                  <a:pt x="16302" y="17180"/>
                </a:lnTo>
                <a:lnTo>
                  <a:pt x="13673" y="19055"/>
                </a:lnTo>
                <a:lnTo>
                  <a:pt x="6035" y="256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7" name="SMARTInkAnnotation424"/>
          <p:cNvSpPr/>
          <p:nvPr/>
        </p:nvSpPr>
        <p:spPr>
          <a:xfrm>
            <a:off x="2936081" y="4877753"/>
            <a:ext cx="135375" cy="214313"/>
          </a:xfrm>
          <a:custGeom>
            <a:avLst/>
            <a:gdLst/>
            <a:ahLst/>
            <a:cxnLst/>
            <a:rect l="0" t="0" r="0" b="0"/>
            <a:pathLst>
              <a:path w="135375" h="214313">
                <a:moveTo>
                  <a:pt x="107156" y="0"/>
                </a:moveTo>
                <a:lnTo>
                  <a:pt x="101005" y="0"/>
                </a:lnTo>
                <a:lnTo>
                  <a:pt x="96706" y="3809"/>
                </a:lnTo>
                <a:lnTo>
                  <a:pt x="81345" y="18203"/>
                </a:lnTo>
                <a:lnTo>
                  <a:pt x="74867" y="24517"/>
                </a:lnTo>
                <a:lnTo>
                  <a:pt x="69755" y="29680"/>
                </a:lnTo>
                <a:lnTo>
                  <a:pt x="65554" y="34074"/>
                </a:lnTo>
                <a:lnTo>
                  <a:pt x="58768" y="41496"/>
                </a:lnTo>
                <a:lnTo>
                  <a:pt x="55848" y="44809"/>
                </a:lnTo>
                <a:lnTo>
                  <a:pt x="52313" y="47969"/>
                </a:lnTo>
                <a:lnTo>
                  <a:pt x="48369" y="51030"/>
                </a:lnTo>
                <a:lnTo>
                  <a:pt x="44152" y="54022"/>
                </a:lnTo>
                <a:lnTo>
                  <a:pt x="40547" y="56970"/>
                </a:lnTo>
                <a:lnTo>
                  <a:pt x="37350" y="59887"/>
                </a:lnTo>
                <a:lnTo>
                  <a:pt x="34425" y="62784"/>
                </a:lnTo>
                <a:lnTo>
                  <a:pt x="32475" y="65669"/>
                </a:lnTo>
                <a:lnTo>
                  <a:pt x="31175" y="68544"/>
                </a:lnTo>
                <a:lnTo>
                  <a:pt x="30309" y="71413"/>
                </a:lnTo>
                <a:lnTo>
                  <a:pt x="28937" y="73326"/>
                </a:lnTo>
                <a:lnTo>
                  <a:pt x="27229" y="74602"/>
                </a:lnTo>
                <a:lnTo>
                  <a:pt x="25296" y="75451"/>
                </a:lnTo>
                <a:lnTo>
                  <a:pt x="24008" y="76971"/>
                </a:lnTo>
                <a:lnTo>
                  <a:pt x="23149" y="78936"/>
                </a:lnTo>
                <a:lnTo>
                  <a:pt x="22576" y="81199"/>
                </a:lnTo>
                <a:lnTo>
                  <a:pt x="22988" y="82708"/>
                </a:lnTo>
                <a:lnTo>
                  <a:pt x="24057" y="83713"/>
                </a:lnTo>
                <a:lnTo>
                  <a:pt x="25563" y="84384"/>
                </a:lnTo>
                <a:lnTo>
                  <a:pt x="26567" y="85783"/>
                </a:lnTo>
                <a:lnTo>
                  <a:pt x="27236" y="87669"/>
                </a:lnTo>
                <a:lnTo>
                  <a:pt x="27682" y="89878"/>
                </a:lnTo>
                <a:lnTo>
                  <a:pt x="28774" y="91351"/>
                </a:lnTo>
                <a:lnTo>
                  <a:pt x="30295" y="92333"/>
                </a:lnTo>
                <a:lnTo>
                  <a:pt x="32103" y="92988"/>
                </a:lnTo>
                <a:lnTo>
                  <a:pt x="36228" y="96255"/>
                </a:lnTo>
                <a:lnTo>
                  <a:pt x="38440" y="98460"/>
                </a:lnTo>
                <a:lnTo>
                  <a:pt x="40708" y="99930"/>
                </a:lnTo>
                <a:lnTo>
                  <a:pt x="43014" y="100910"/>
                </a:lnTo>
                <a:lnTo>
                  <a:pt x="45344" y="101563"/>
                </a:lnTo>
                <a:lnTo>
                  <a:pt x="47692" y="101998"/>
                </a:lnTo>
                <a:lnTo>
                  <a:pt x="50051" y="102289"/>
                </a:lnTo>
                <a:lnTo>
                  <a:pt x="52417" y="102482"/>
                </a:lnTo>
                <a:lnTo>
                  <a:pt x="55583" y="102611"/>
                </a:lnTo>
                <a:lnTo>
                  <a:pt x="67622" y="102793"/>
                </a:lnTo>
                <a:lnTo>
                  <a:pt x="76621" y="102836"/>
                </a:lnTo>
                <a:lnTo>
                  <a:pt x="81243" y="103799"/>
                </a:lnTo>
                <a:lnTo>
                  <a:pt x="85912" y="105395"/>
                </a:lnTo>
                <a:lnTo>
                  <a:pt x="90612" y="107410"/>
                </a:lnTo>
                <a:lnTo>
                  <a:pt x="94539" y="108754"/>
                </a:lnTo>
                <a:lnTo>
                  <a:pt x="97951" y="109650"/>
                </a:lnTo>
                <a:lnTo>
                  <a:pt x="101019" y="110247"/>
                </a:lnTo>
                <a:lnTo>
                  <a:pt x="103859" y="111598"/>
                </a:lnTo>
                <a:lnTo>
                  <a:pt x="106546" y="113451"/>
                </a:lnTo>
                <a:lnTo>
                  <a:pt x="109130" y="115639"/>
                </a:lnTo>
                <a:lnTo>
                  <a:pt x="112441" y="118050"/>
                </a:lnTo>
                <a:lnTo>
                  <a:pt x="116236" y="120610"/>
                </a:lnTo>
                <a:lnTo>
                  <a:pt x="120353" y="123269"/>
                </a:lnTo>
                <a:lnTo>
                  <a:pt x="123098" y="125994"/>
                </a:lnTo>
                <a:lnTo>
                  <a:pt x="124928" y="128763"/>
                </a:lnTo>
                <a:lnTo>
                  <a:pt x="127755" y="134380"/>
                </a:lnTo>
                <a:lnTo>
                  <a:pt x="131657" y="140052"/>
                </a:lnTo>
                <a:lnTo>
                  <a:pt x="133015" y="142898"/>
                </a:lnTo>
                <a:lnTo>
                  <a:pt x="134524" y="148600"/>
                </a:lnTo>
                <a:lnTo>
                  <a:pt x="135195" y="154309"/>
                </a:lnTo>
                <a:lnTo>
                  <a:pt x="135374" y="157165"/>
                </a:lnTo>
                <a:lnTo>
                  <a:pt x="134699" y="160022"/>
                </a:lnTo>
                <a:lnTo>
                  <a:pt x="131833" y="165735"/>
                </a:lnTo>
                <a:lnTo>
                  <a:pt x="129957" y="169545"/>
                </a:lnTo>
                <a:lnTo>
                  <a:pt x="127913" y="173990"/>
                </a:lnTo>
                <a:lnTo>
                  <a:pt x="125757" y="178858"/>
                </a:lnTo>
                <a:lnTo>
                  <a:pt x="123525" y="182103"/>
                </a:lnTo>
                <a:lnTo>
                  <a:pt x="121244" y="184267"/>
                </a:lnTo>
                <a:lnTo>
                  <a:pt x="108087" y="192291"/>
                </a:lnTo>
                <a:lnTo>
                  <a:pt x="104602" y="194868"/>
                </a:lnTo>
                <a:lnTo>
                  <a:pt x="101484" y="197540"/>
                </a:lnTo>
                <a:lnTo>
                  <a:pt x="98613" y="200273"/>
                </a:lnTo>
                <a:lnTo>
                  <a:pt x="95110" y="203048"/>
                </a:lnTo>
                <a:lnTo>
                  <a:pt x="91188" y="205850"/>
                </a:lnTo>
                <a:lnTo>
                  <a:pt x="86986" y="208671"/>
                </a:lnTo>
                <a:lnTo>
                  <a:pt x="82597" y="210551"/>
                </a:lnTo>
                <a:lnTo>
                  <a:pt x="78083" y="211805"/>
                </a:lnTo>
                <a:lnTo>
                  <a:pt x="73487" y="212640"/>
                </a:lnTo>
                <a:lnTo>
                  <a:pt x="69628" y="213197"/>
                </a:lnTo>
                <a:lnTo>
                  <a:pt x="66263" y="213569"/>
                </a:lnTo>
                <a:lnTo>
                  <a:pt x="63225" y="213817"/>
                </a:lnTo>
                <a:lnTo>
                  <a:pt x="59613" y="213982"/>
                </a:lnTo>
                <a:lnTo>
                  <a:pt x="47737" y="214214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8" name="SMARTInkAnnotation425"/>
          <p:cNvSpPr/>
          <p:nvPr/>
        </p:nvSpPr>
        <p:spPr>
          <a:xfrm>
            <a:off x="3186112" y="4740641"/>
            <a:ext cx="250032" cy="402860"/>
          </a:xfrm>
          <a:custGeom>
            <a:avLst/>
            <a:gdLst/>
            <a:ahLst/>
            <a:cxnLst/>
            <a:rect l="0" t="0" r="0" b="0"/>
            <a:pathLst>
              <a:path w="250032" h="402860">
                <a:moveTo>
                  <a:pt x="0" y="402859"/>
                </a:moveTo>
                <a:lnTo>
                  <a:pt x="0" y="374144"/>
                </a:lnTo>
                <a:lnTo>
                  <a:pt x="2117" y="365967"/>
                </a:lnTo>
                <a:lnTo>
                  <a:pt x="5703" y="355982"/>
                </a:lnTo>
                <a:lnTo>
                  <a:pt x="9943" y="345195"/>
                </a:lnTo>
                <a:lnTo>
                  <a:pt x="16793" y="328411"/>
                </a:lnTo>
                <a:lnTo>
                  <a:pt x="19133" y="321794"/>
                </a:lnTo>
                <a:lnTo>
                  <a:pt x="21486" y="314526"/>
                </a:lnTo>
                <a:lnTo>
                  <a:pt x="23849" y="306823"/>
                </a:lnTo>
                <a:lnTo>
                  <a:pt x="27012" y="298830"/>
                </a:lnTo>
                <a:lnTo>
                  <a:pt x="30708" y="290644"/>
                </a:lnTo>
                <a:lnTo>
                  <a:pt x="34760" y="282329"/>
                </a:lnTo>
                <a:lnTo>
                  <a:pt x="38254" y="273928"/>
                </a:lnTo>
                <a:lnTo>
                  <a:pt x="41378" y="265470"/>
                </a:lnTo>
                <a:lnTo>
                  <a:pt x="44254" y="256974"/>
                </a:lnTo>
                <a:lnTo>
                  <a:pt x="46965" y="248452"/>
                </a:lnTo>
                <a:lnTo>
                  <a:pt x="52095" y="231364"/>
                </a:lnTo>
                <a:lnTo>
                  <a:pt x="55367" y="222806"/>
                </a:lnTo>
                <a:lnTo>
                  <a:pt x="59136" y="214244"/>
                </a:lnTo>
                <a:lnTo>
                  <a:pt x="63237" y="205678"/>
                </a:lnTo>
                <a:lnTo>
                  <a:pt x="66764" y="197110"/>
                </a:lnTo>
                <a:lnTo>
                  <a:pt x="69909" y="188541"/>
                </a:lnTo>
                <a:lnTo>
                  <a:pt x="72800" y="179970"/>
                </a:lnTo>
                <a:lnTo>
                  <a:pt x="76315" y="170446"/>
                </a:lnTo>
                <a:lnTo>
                  <a:pt x="84453" y="149704"/>
                </a:lnTo>
                <a:lnTo>
                  <a:pt x="88052" y="139792"/>
                </a:lnTo>
                <a:lnTo>
                  <a:pt x="91245" y="130326"/>
                </a:lnTo>
                <a:lnTo>
                  <a:pt x="96910" y="112188"/>
                </a:lnTo>
                <a:lnTo>
                  <a:pt x="102073" y="94601"/>
                </a:lnTo>
                <a:lnTo>
                  <a:pt x="105355" y="85912"/>
                </a:lnTo>
                <a:lnTo>
                  <a:pt x="109131" y="77261"/>
                </a:lnTo>
                <a:lnTo>
                  <a:pt x="116765" y="60981"/>
                </a:lnTo>
                <a:lnTo>
                  <a:pt x="122804" y="47396"/>
                </a:lnTo>
                <a:lnTo>
                  <a:pt x="130666" y="29037"/>
                </a:lnTo>
                <a:lnTo>
                  <a:pt x="133480" y="19863"/>
                </a:lnTo>
                <a:lnTo>
                  <a:pt x="135065" y="9343"/>
                </a:lnTo>
                <a:lnTo>
                  <a:pt x="135287" y="6213"/>
                </a:lnTo>
                <a:lnTo>
                  <a:pt x="136229" y="4125"/>
                </a:lnTo>
                <a:lnTo>
                  <a:pt x="137651" y="2734"/>
                </a:lnTo>
                <a:lnTo>
                  <a:pt x="142570" y="114"/>
                </a:lnTo>
                <a:lnTo>
                  <a:pt x="146577" y="0"/>
                </a:lnTo>
                <a:lnTo>
                  <a:pt x="147724" y="936"/>
                </a:lnTo>
                <a:lnTo>
                  <a:pt x="148489" y="2513"/>
                </a:lnTo>
                <a:lnTo>
                  <a:pt x="148999" y="4516"/>
                </a:lnTo>
                <a:lnTo>
                  <a:pt x="151682" y="9283"/>
                </a:lnTo>
                <a:lnTo>
                  <a:pt x="155521" y="15529"/>
                </a:lnTo>
                <a:lnTo>
                  <a:pt x="159872" y="24655"/>
                </a:lnTo>
                <a:lnTo>
                  <a:pt x="162336" y="35060"/>
                </a:lnTo>
                <a:lnTo>
                  <a:pt x="164224" y="46036"/>
                </a:lnTo>
                <a:lnTo>
                  <a:pt x="167710" y="57263"/>
                </a:lnTo>
                <a:lnTo>
                  <a:pt x="171905" y="68603"/>
                </a:lnTo>
                <a:lnTo>
                  <a:pt x="176414" y="80946"/>
                </a:lnTo>
                <a:lnTo>
                  <a:pt x="178729" y="88237"/>
                </a:lnTo>
                <a:lnTo>
                  <a:pt x="181065" y="95956"/>
                </a:lnTo>
                <a:lnTo>
                  <a:pt x="182623" y="103960"/>
                </a:lnTo>
                <a:lnTo>
                  <a:pt x="183661" y="112153"/>
                </a:lnTo>
                <a:lnTo>
                  <a:pt x="184353" y="120472"/>
                </a:lnTo>
                <a:lnTo>
                  <a:pt x="185609" y="127923"/>
                </a:lnTo>
                <a:lnTo>
                  <a:pt x="187239" y="134796"/>
                </a:lnTo>
                <a:lnTo>
                  <a:pt x="202494" y="188913"/>
                </a:lnTo>
                <a:lnTo>
                  <a:pt x="204052" y="197363"/>
                </a:lnTo>
                <a:lnTo>
                  <a:pt x="205091" y="205854"/>
                </a:lnTo>
                <a:lnTo>
                  <a:pt x="205784" y="214372"/>
                </a:lnTo>
                <a:lnTo>
                  <a:pt x="207039" y="222909"/>
                </a:lnTo>
                <a:lnTo>
                  <a:pt x="208670" y="231457"/>
                </a:lnTo>
                <a:lnTo>
                  <a:pt x="210551" y="240014"/>
                </a:lnTo>
                <a:lnTo>
                  <a:pt x="212599" y="247623"/>
                </a:lnTo>
                <a:lnTo>
                  <a:pt x="214757" y="254600"/>
                </a:lnTo>
                <a:lnTo>
                  <a:pt x="216991" y="261158"/>
                </a:lnTo>
                <a:lnTo>
                  <a:pt x="218479" y="268386"/>
                </a:lnTo>
                <a:lnTo>
                  <a:pt x="219472" y="276064"/>
                </a:lnTo>
                <a:lnTo>
                  <a:pt x="220133" y="284038"/>
                </a:lnTo>
                <a:lnTo>
                  <a:pt x="221368" y="291260"/>
                </a:lnTo>
                <a:lnTo>
                  <a:pt x="222985" y="297980"/>
                </a:lnTo>
                <a:lnTo>
                  <a:pt x="226898" y="310526"/>
                </a:lnTo>
                <a:lnTo>
                  <a:pt x="231283" y="322452"/>
                </a:lnTo>
                <a:lnTo>
                  <a:pt x="235878" y="334102"/>
                </a:lnTo>
                <a:lnTo>
                  <a:pt x="239772" y="345631"/>
                </a:lnTo>
                <a:lnTo>
                  <a:pt x="242758" y="363783"/>
                </a:lnTo>
                <a:lnTo>
                  <a:pt x="244389" y="371093"/>
                </a:lnTo>
                <a:lnTo>
                  <a:pt x="250031" y="39428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9" name="SMARTInkAnnotation426"/>
          <p:cNvSpPr/>
          <p:nvPr/>
        </p:nvSpPr>
        <p:spPr>
          <a:xfrm>
            <a:off x="1700241" y="5460684"/>
            <a:ext cx="192853" cy="325741"/>
          </a:xfrm>
          <a:custGeom>
            <a:avLst/>
            <a:gdLst/>
            <a:ahLst/>
            <a:cxnLst/>
            <a:rect l="0" t="0" r="0" b="0"/>
            <a:pathLst>
              <a:path w="192853" h="325741">
                <a:moveTo>
                  <a:pt x="142846" y="25716"/>
                </a:moveTo>
                <a:lnTo>
                  <a:pt x="142846" y="17497"/>
                </a:lnTo>
                <a:lnTo>
                  <a:pt x="139054" y="12697"/>
                </a:lnTo>
                <a:lnTo>
                  <a:pt x="137143" y="11322"/>
                </a:lnTo>
                <a:lnTo>
                  <a:pt x="131455" y="9386"/>
                </a:lnTo>
                <a:lnTo>
                  <a:pt x="129846" y="8933"/>
                </a:lnTo>
                <a:lnTo>
                  <a:pt x="123903" y="2751"/>
                </a:lnTo>
                <a:lnTo>
                  <a:pt x="122521" y="1222"/>
                </a:lnTo>
                <a:lnTo>
                  <a:pt x="117673" y="543"/>
                </a:lnTo>
                <a:lnTo>
                  <a:pt x="109211" y="106"/>
                </a:lnTo>
                <a:lnTo>
                  <a:pt x="103952" y="30"/>
                </a:lnTo>
                <a:lnTo>
                  <a:pt x="78803" y="0"/>
                </a:lnTo>
                <a:lnTo>
                  <a:pt x="75544" y="952"/>
                </a:lnTo>
                <a:lnTo>
                  <a:pt x="69807" y="4549"/>
                </a:lnTo>
                <a:lnTo>
                  <a:pt x="64612" y="9324"/>
                </a:lnTo>
                <a:lnTo>
                  <a:pt x="58863" y="14621"/>
                </a:lnTo>
                <a:lnTo>
                  <a:pt x="55107" y="17367"/>
                </a:lnTo>
                <a:lnTo>
                  <a:pt x="51016" y="20149"/>
                </a:lnTo>
                <a:lnTo>
                  <a:pt x="47495" y="22958"/>
                </a:lnTo>
                <a:lnTo>
                  <a:pt x="44354" y="25782"/>
                </a:lnTo>
                <a:lnTo>
                  <a:pt x="41466" y="28618"/>
                </a:lnTo>
                <a:lnTo>
                  <a:pt x="37953" y="31461"/>
                </a:lnTo>
                <a:lnTo>
                  <a:pt x="34023" y="34308"/>
                </a:lnTo>
                <a:lnTo>
                  <a:pt x="29816" y="37159"/>
                </a:lnTo>
                <a:lnTo>
                  <a:pt x="26218" y="40012"/>
                </a:lnTo>
                <a:lnTo>
                  <a:pt x="23025" y="42867"/>
                </a:lnTo>
                <a:lnTo>
                  <a:pt x="20103" y="45722"/>
                </a:lnTo>
                <a:lnTo>
                  <a:pt x="18155" y="48579"/>
                </a:lnTo>
                <a:lnTo>
                  <a:pt x="16856" y="51436"/>
                </a:lnTo>
                <a:lnTo>
                  <a:pt x="15990" y="54293"/>
                </a:lnTo>
                <a:lnTo>
                  <a:pt x="12912" y="60006"/>
                </a:lnTo>
                <a:lnTo>
                  <a:pt x="10979" y="62864"/>
                </a:lnTo>
                <a:lnTo>
                  <a:pt x="9691" y="65721"/>
                </a:lnTo>
                <a:lnTo>
                  <a:pt x="8260" y="71436"/>
                </a:lnTo>
                <a:lnTo>
                  <a:pt x="7085" y="73341"/>
                </a:lnTo>
                <a:lnTo>
                  <a:pt x="5507" y="74611"/>
                </a:lnTo>
                <a:lnTo>
                  <a:pt x="3662" y="75458"/>
                </a:lnTo>
                <a:lnTo>
                  <a:pt x="2432" y="76975"/>
                </a:lnTo>
                <a:lnTo>
                  <a:pt x="1611" y="78938"/>
                </a:lnTo>
                <a:lnTo>
                  <a:pt x="0" y="85606"/>
                </a:lnTo>
                <a:lnTo>
                  <a:pt x="5629" y="85709"/>
                </a:lnTo>
                <a:lnTo>
                  <a:pt x="6125" y="85713"/>
                </a:lnTo>
                <a:lnTo>
                  <a:pt x="11829" y="91613"/>
                </a:lnTo>
                <a:lnTo>
                  <a:pt x="13179" y="93104"/>
                </a:lnTo>
                <a:lnTo>
                  <a:pt x="15895" y="93766"/>
                </a:lnTo>
                <a:lnTo>
                  <a:pt x="17731" y="93943"/>
                </a:lnTo>
                <a:lnTo>
                  <a:pt x="19749" y="95013"/>
                </a:lnTo>
                <a:lnTo>
                  <a:pt x="24107" y="98742"/>
                </a:lnTo>
                <a:lnTo>
                  <a:pt x="27174" y="100118"/>
                </a:lnTo>
                <a:lnTo>
                  <a:pt x="30807" y="101035"/>
                </a:lnTo>
                <a:lnTo>
                  <a:pt x="34815" y="101646"/>
                </a:lnTo>
                <a:lnTo>
                  <a:pt x="38282" y="102053"/>
                </a:lnTo>
                <a:lnTo>
                  <a:pt x="44250" y="102506"/>
                </a:lnTo>
                <a:lnTo>
                  <a:pt x="46953" y="103579"/>
                </a:lnTo>
                <a:lnTo>
                  <a:pt x="52073" y="107312"/>
                </a:lnTo>
                <a:lnTo>
                  <a:pt x="55343" y="108689"/>
                </a:lnTo>
                <a:lnTo>
                  <a:pt x="59111" y="109606"/>
                </a:lnTo>
                <a:lnTo>
                  <a:pt x="63210" y="110217"/>
                </a:lnTo>
                <a:lnTo>
                  <a:pt x="67530" y="111578"/>
                </a:lnTo>
                <a:lnTo>
                  <a:pt x="71998" y="113437"/>
                </a:lnTo>
                <a:lnTo>
                  <a:pt x="76564" y="115630"/>
                </a:lnTo>
                <a:lnTo>
                  <a:pt x="81196" y="118043"/>
                </a:lnTo>
                <a:lnTo>
                  <a:pt x="90575" y="123265"/>
                </a:lnTo>
                <a:lnTo>
                  <a:pt x="94505" y="126944"/>
                </a:lnTo>
                <a:lnTo>
                  <a:pt x="97919" y="131301"/>
                </a:lnTo>
                <a:lnTo>
                  <a:pt x="103828" y="140270"/>
                </a:lnTo>
                <a:lnTo>
                  <a:pt x="109101" y="147432"/>
                </a:lnTo>
                <a:lnTo>
                  <a:pt x="114090" y="153789"/>
                </a:lnTo>
                <a:lnTo>
                  <a:pt x="118953" y="160743"/>
                </a:lnTo>
                <a:lnTo>
                  <a:pt x="123760" y="170183"/>
                </a:lnTo>
                <a:lnTo>
                  <a:pt x="126153" y="175368"/>
                </a:lnTo>
                <a:lnTo>
                  <a:pt x="130929" y="186208"/>
                </a:lnTo>
                <a:lnTo>
                  <a:pt x="133581" y="194835"/>
                </a:lnTo>
                <a:lnTo>
                  <a:pt x="134759" y="202798"/>
                </a:lnTo>
                <a:lnTo>
                  <a:pt x="135283" y="212686"/>
                </a:lnTo>
                <a:lnTo>
                  <a:pt x="133836" y="222753"/>
                </a:lnTo>
                <a:lnTo>
                  <a:pt x="131283" y="236131"/>
                </a:lnTo>
                <a:lnTo>
                  <a:pt x="127993" y="251718"/>
                </a:lnTo>
                <a:lnTo>
                  <a:pt x="125007" y="264014"/>
                </a:lnTo>
                <a:lnTo>
                  <a:pt x="122222" y="274117"/>
                </a:lnTo>
                <a:lnTo>
                  <a:pt x="119572" y="282756"/>
                </a:lnTo>
                <a:lnTo>
                  <a:pt x="117011" y="289468"/>
                </a:lnTo>
                <a:lnTo>
                  <a:pt x="112049" y="299467"/>
                </a:lnTo>
                <a:lnTo>
                  <a:pt x="107198" y="307086"/>
                </a:lnTo>
                <a:lnTo>
                  <a:pt x="104793" y="310450"/>
                </a:lnTo>
                <a:lnTo>
                  <a:pt x="101603" y="313647"/>
                </a:lnTo>
                <a:lnTo>
                  <a:pt x="97888" y="316730"/>
                </a:lnTo>
                <a:lnTo>
                  <a:pt x="93824" y="319738"/>
                </a:lnTo>
                <a:lnTo>
                  <a:pt x="90321" y="321743"/>
                </a:lnTo>
                <a:lnTo>
                  <a:pt x="84312" y="323971"/>
                </a:lnTo>
                <a:lnTo>
                  <a:pt x="80805" y="324565"/>
                </a:lnTo>
                <a:lnTo>
                  <a:pt x="76879" y="324961"/>
                </a:lnTo>
                <a:lnTo>
                  <a:pt x="69077" y="325401"/>
                </a:lnTo>
                <a:lnTo>
                  <a:pt x="62964" y="325597"/>
                </a:lnTo>
                <a:lnTo>
                  <a:pt x="47691" y="325740"/>
                </a:lnTo>
                <a:lnTo>
                  <a:pt x="44484" y="324792"/>
                </a:lnTo>
                <a:lnTo>
                  <a:pt x="40759" y="323208"/>
                </a:lnTo>
                <a:lnTo>
                  <a:pt x="36688" y="321199"/>
                </a:lnTo>
                <a:lnTo>
                  <a:pt x="33180" y="318907"/>
                </a:lnTo>
                <a:lnTo>
                  <a:pt x="27166" y="313821"/>
                </a:lnTo>
                <a:lnTo>
                  <a:pt x="21847" y="310925"/>
                </a:lnTo>
                <a:lnTo>
                  <a:pt x="19318" y="310153"/>
                </a:lnTo>
                <a:lnTo>
                  <a:pt x="17631" y="307733"/>
                </a:lnTo>
                <a:lnTo>
                  <a:pt x="16507" y="304215"/>
                </a:lnTo>
                <a:lnTo>
                  <a:pt x="15758" y="299964"/>
                </a:lnTo>
                <a:lnTo>
                  <a:pt x="12808" y="292702"/>
                </a:lnTo>
                <a:lnTo>
                  <a:pt x="10911" y="289431"/>
                </a:lnTo>
                <a:lnTo>
                  <a:pt x="8802" y="283258"/>
                </a:lnTo>
                <a:lnTo>
                  <a:pt x="7865" y="276387"/>
                </a:lnTo>
                <a:lnTo>
                  <a:pt x="7448" y="266983"/>
                </a:lnTo>
                <a:lnTo>
                  <a:pt x="7263" y="258993"/>
                </a:lnTo>
                <a:lnTo>
                  <a:pt x="7144" y="241552"/>
                </a:lnTo>
                <a:lnTo>
                  <a:pt x="7928" y="236282"/>
                </a:lnTo>
                <a:lnTo>
                  <a:pt x="9245" y="230863"/>
                </a:lnTo>
                <a:lnTo>
                  <a:pt x="10916" y="225346"/>
                </a:lnTo>
                <a:lnTo>
                  <a:pt x="12030" y="219762"/>
                </a:lnTo>
                <a:lnTo>
                  <a:pt x="12773" y="214135"/>
                </a:lnTo>
                <a:lnTo>
                  <a:pt x="13268" y="208479"/>
                </a:lnTo>
                <a:lnTo>
                  <a:pt x="15186" y="202802"/>
                </a:lnTo>
                <a:lnTo>
                  <a:pt x="18052" y="197114"/>
                </a:lnTo>
                <a:lnTo>
                  <a:pt x="21550" y="191417"/>
                </a:lnTo>
                <a:lnTo>
                  <a:pt x="24676" y="185713"/>
                </a:lnTo>
                <a:lnTo>
                  <a:pt x="27553" y="180006"/>
                </a:lnTo>
                <a:lnTo>
                  <a:pt x="30265" y="174296"/>
                </a:lnTo>
                <a:lnTo>
                  <a:pt x="33661" y="168585"/>
                </a:lnTo>
                <a:lnTo>
                  <a:pt x="37513" y="162871"/>
                </a:lnTo>
                <a:lnTo>
                  <a:pt x="41667" y="157157"/>
                </a:lnTo>
                <a:lnTo>
                  <a:pt x="45231" y="151444"/>
                </a:lnTo>
                <a:lnTo>
                  <a:pt x="48401" y="145730"/>
                </a:lnTo>
                <a:lnTo>
                  <a:pt x="51307" y="140016"/>
                </a:lnTo>
                <a:lnTo>
                  <a:pt x="54833" y="134300"/>
                </a:lnTo>
                <a:lnTo>
                  <a:pt x="58771" y="128586"/>
                </a:lnTo>
                <a:lnTo>
                  <a:pt x="62983" y="122871"/>
                </a:lnTo>
                <a:lnTo>
                  <a:pt x="71898" y="111441"/>
                </a:lnTo>
                <a:lnTo>
                  <a:pt x="90555" y="88581"/>
                </a:lnTo>
                <a:lnTo>
                  <a:pt x="94492" y="82866"/>
                </a:lnTo>
                <a:lnTo>
                  <a:pt x="97910" y="77151"/>
                </a:lnTo>
                <a:lnTo>
                  <a:pt x="100982" y="71436"/>
                </a:lnTo>
                <a:lnTo>
                  <a:pt x="104618" y="66673"/>
                </a:lnTo>
                <a:lnTo>
                  <a:pt x="108629" y="62547"/>
                </a:lnTo>
                <a:lnTo>
                  <a:pt x="112891" y="58842"/>
                </a:lnTo>
                <a:lnTo>
                  <a:pt x="117320" y="55420"/>
                </a:lnTo>
                <a:lnTo>
                  <a:pt x="121860" y="52186"/>
                </a:lnTo>
                <a:lnTo>
                  <a:pt x="126474" y="49078"/>
                </a:lnTo>
                <a:lnTo>
                  <a:pt x="135834" y="43084"/>
                </a:lnTo>
                <a:lnTo>
                  <a:pt x="140553" y="40153"/>
                </a:lnTo>
                <a:lnTo>
                  <a:pt x="144492" y="37245"/>
                </a:lnTo>
                <a:lnTo>
                  <a:pt x="147912" y="34355"/>
                </a:lnTo>
                <a:lnTo>
                  <a:pt x="153829" y="28603"/>
                </a:lnTo>
                <a:lnTo>
                  <a:pt x="159105" y="22872"/>
                </a:lnTo>
                <a:lnTo>
                  <a:pt x="161622" y="20962"/>
                </a:lnTo>
                <a:lnTo>
                  <a:pt x="166537" y="18841"/>
                </a:lnTo>
                <a:lnTo>
                  <a:pt x="171367" y="17898"/>
                </a:lnTo>
                <a:lnTo>
                  <a:pt x="173766" y="17646"/>
                </a:lnTo>
                <a:lnTo>
                  <a:pt x="175366" y="16526"/>
                </a:lnTo>
                <a:lnTo>
                  <a:pt x="176432" y="14827"/>
                </a:lnTo>
                <a:lnTo>
                  <a:pt x="177143" y="12742"/>
                </a:lnTo>
                <a:lnTo>
                  <a:pt x="178411" y="11352"/>
                </a:lnTo>
                <a:lnTo>
                  <a:pt x="180050" y="10425"/>
                </a:lnTo>
                <a:lnTo>
                  <a:pt x="183987" y="9395"/>
                </a:lnTo>
                <a:lnTo>
                  <a:pt x="186148" y="9121"/>
                </a:lnTo>
                <a:lnTo>
                  <a:pt x="192852" y="857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0" name="SMARTInkAnnotation427"/>
          <p:cNvSpPr/>
          <p:nvPr/>
        </p:nvSpPr>
        <p:spPr>
          <a:xfrm>
            <a:off x="1943102" y="5426486"/>
            <a:ext cx="161193" cy="274192"/>
          </a:xfrm>
          <a:custGeom>
            <a:avLst/>
            <a:gdLst/>
            <a:ahLst/>
            <a:cxnLst/>
            <a:rect l="0" t="0" r="0" b="0"/>
            <a:pathLst>
              <a:path w="161193" h="274192">
                <a:moveTo>
                  <a:pt x="57148" y="25623"/>
                </a:moveTo>
                <a:lnTo>
                  <a:pt x="57148" y="34091"/>
                </a:lnTo>
                <a:lnTo>
                  <a:pt x="53355" y="34165"/>
                </a:lnTo>
                <a:lnTo>
                  <a:pt x="52238" y="35128"/>
                </a:lnTo>
                <a:lnTo>
                  <a:pt x="51493" y="36722"/>
                </a:lnTo>
                <a:lnTo>
                  <a:pt x="50997" y="38738"/>
                </a:lnTo>
                <a:lnTo>
                  <a:pt x="48328" y="43517"/>
                </a:lnTo>
                <a:lnTo>
                  <a:pt x="44497" y="48817"/>
                </a:lnTo>
                <a:lnTo>
                  <a:pt x="40148" y="54346"/>
                </a:lnTo>
                <a:lnTo>
                  <a:pt x="26162" y="71357"/>
                </a:lnTo>
                <a:lnTo>
                  <a:pt x="24584" y="74210"/>
                </a:lnTo>
                <a:lnTo>
                  <a:pt x="22831" y="79920"/>
                </a:lnTo>
                <a:lnTo>
                  <a:pt x="22052" y="88173"/>
                </a:lnTo>
                <a:lnTo>
                  <a:pt x="21844" y="93041"/>
                </a:lnTo>
                <a:lnTo>
                  <a:pt x="20912" y="98190"/>
                </a:lnTo>
                <a:lnTo>
                  <a:pt x="19497" y="103529"/>
                </a:lnTo>
                <a:lnTo>
                  <a:pt x="17760" y="108993"/>
                </a:lnTo>
                <a:lnTo>
                  <a:pt x="15808" y="113589"/>
                </a:lnTo>
                <a:lnTo>
                  <a:pt x="11522" y="121234"/>
                </a:lnTo>
                <a:lnTo>
                  <a:pt x="10062" y="125559"/>
                </a:lnTo>
                <a:lnTo>
                  <a:pt x="9088" y="130347"/>
                </a:lnTo>
                <a:lnTo>
                  <a:pt x="8439" y="135444"/>
                </a:lnTo>
                <a:lnTo>
                  <a:pt x="7213" y="141700"/>
                </a:lnTo>
                <a:lnTo>
                  <a:pt x="5602" y="148727"/>
                </a:lnTo>
                <a:lnTo>
                  <a:pt x="3734" y="156270"/>
                </a:lnTo>
                <a:lnTo>
                  <a:pt x="2488" y="163204"/>
                </a:lnTo>
                <a:lnTo>
                  <a:pt x="1658" y="169732"/>
                </a:lnTo>
                <a:lnTo>
                  <a:pt x="1104" y="175988"/>
                </a:lnTo>
                <a:lnTo>
                  <a:pt x="736" y="182064"/>
                </a:lnTo>
                <a:lnTo>
                  <a:pt x="490" y="188020"/>
                </a:lnTo>
                <a:lnTo>
                  <a:pt x="143" y="202963"/>
                </a:lnTo>
                <a:lnTo>
                  <a:pt x="6" y="232873"/>
                </a:lnTo>
                <a:lnTo>
                  <a:pt x="0" y="242394"/>
                </a:lnTo>
                <a:lnTo>
                  <a:pt x="793" y="245385"/>
                </a:lnTo>
                <a:lnTo>
                  <a:pt x="3791" y="251248"/>
                </a:lnTo>
                <a:lnTo>
                  <a:pt x="7769" y="257029"/>
                </a:lnTo>
                <a:lnTo>
                  <a:pt x="9941" y="259904"/>
                </a:lnTo>
                <a:lnTo>
                  <a:pt x="12183" y="261820"/>
                </a:lnTo>
                <a:lnTo>
                  <a:pt x="16790" y="263950"/>
                </a:lnTo>
                <a:lnTo>
                  <a:pt x="21484" y="267436"/>
                </a:lnTo>
                <a:lnTo>
                  <a:pt x="23847" y="269700"/>
                </a:lnTo>
                <a:lnTo>
                  <a:pt x="26216" y="271208"/>
                </a:lnTo>
                <a:lnTo>
                  <a:pt x="30965" y="272885"/>
                </a:lnTo>
                <a:lnTo>
                  <a:pt x="35721" y="273630"/>
                </a:lnTo>
                <a:lnTo>
                  <a:pt x="38101" y="273828"/>
                </a:lnTo>
                <a:lnTo>
                  <a:pt x="41275" y="273961"/>
                </a:lnTo>
                <a:lnTo>
                  <a:pt x="55659" y="274174"/>
                </a:lnTo>
                <a:lnTo>
                  <a:pt x="58536" y="274191"/>
                </a:lnTo>
                <a:lnTo>
                  <a:pt x="62042" y="273250"/>
                </a:lnTo>
                <a:lnTo>
                  <a:pt x="65967" y="271671"/>
                </a:lnTo>
                <a:lnTo>
                  <a:pt x="70171" y="269664"/>
                </a:lnTo>
                <a:lnTo>
                  <a:pt x="74561" y="268328"/>
                </a:lnTo>
                <a:lnTo>
                  <a:pt x="79075" y="267436"/>
                </a:lnTo>
                <a:lnTo>
                  <a:pt x="83672" y="266842"/>
                </a:lnTo>
                <a:lnTo>
                  <a:pt x="87531" y="264541"/>
                </a:lnTo>
                <a:lnTo>
                  <a:pt x="90897" y="261102"/>
                </a:lnTo>
                <a:lnTo>
                  <a:pt x="93935" y="256904"/>
                </a:lnTo>
                <a:lnTo>
                  <a:pt x="97547" y="253153"/>
                </a:lnTo>
                <a:lnTo>
                  <a:pt x="101543" y="249700"/>
                </a:lnTo>
                <a:lnTo>
                  <a:pt x="105795" y="246445"/>
                </a:lnTo>
                <a:lnTo>
                  <a:pt x="109423" y="242370"/>
                </a:lnTo>
                <a:lnTo>
                  <a:pt x="112635" y="237749"/>
                </a:lnTo>
                <a:lnTo>
                  <a:pt x="115571" y="232763"/>
                </a:lnTo>
                <a:lnTo>
                  <a:pt x="119115" y="228487"/>
                </a:lnTo>
                <a:lnTo>
                  <a:pt x="123066" y="224683"/>
                </a:lnTo>
                <a:lnTo>
                  <a:pt x="127286" y="221195"/>
                </a:lnTo>
                <a:lnTo>
                  <a:pt x="130895" y="216964"/>
                </a:lnTo>
                <a:lnTo>
                  <a:pt x="134093" y="212239"/>
                </a:lnTo>
                <a:lnTo>
                  <a:pt x="137020" y="207184"/>
                </a:lnTo>
                <a:lnTo>
                  <a:pt x="139765" y="201909"/>
                </a:lnTo>
                <a:lnTo>
                  <a:pt x="142388" y="196487"/>
                </a:lnTo>
                <a:lnTo>
                  <a:pt x="144931" y="190968"/>
                </a:lnTo>
                <a:lnTo>
                  <a:pt x="147420" y="184430"/>
                </a:lnTo>
                <a:lnTo>
                  <a:pt x="149873" y="177215"/>
                </a:lnTo>
                <a:lnTo>
                  <a:pt x="152302" y="169547"/>
                </a:lnTo>
                <a:lnTo>
                  <a:pt x="153921" y="162530"/>
                </a:lnTo>
                <a:lnTo>
                  <a:pt x="155001" y="155947"/>
                </a:lnTo>
                <a:lnTo>
                  <a:pt x="155721" y="149654"/>
                </a:lnTo>
                <a:lnTo>
                  <a:pt x="156200" y="143553"/>
                </a:lnTo>
                <a:lnTo>
                  <a:pt x="156521" y="137581"/>
                </a:lnTo>
                <a:lnTo>
                  <a:pt x="156733" y="131694"/>
                </a:lnTo>
                <a:lnTo>
                  <a:pt x="157670" y="124912"/>
                </a:lnTo>
                <a:lnTo>
                  <a:pt x="159087" y="117533"/>
                </a:lnTo>
                <a:lnTo>
                  <a:pt x="160826" y="109757"/>
                </a:lnTo>
                <a:lnTo>
                  <a:pt x="161192" y="102667"/>
                </a:lnTo>
                <a:lnTo>
                  <a:pt x="160642" y="96036"/>
                </a:lnTo>
                <a:lnTo>
                  <a:pt x="159481" y="89711"/>
                </a:lnTo>
                <a:lnTo>
                  <a:pt x="158707" y="83588"/>
                </a:lnTo>
                <a:lnTo>
                  <a:pt x="158192" y="77602"/>
                </a:lnTo>
                <a:lnTo>
                  <a:pt x="157848" y="71706"/>
                </a:lnTo>
                <a:lnTo>
                  <a:pt x="153650" y="62060"/>
                </a:lnTo>
                <a:lnTo>
                  <a:pt x="146882" y="49914"/>
                </a:lnTo>
                <a:lnTo>
                  <a:pt x="138402" y="36103"/>
                </a:lnTo>
                <a:lnTo>
                  <a:pt x="131161" y="25942"/>
                </a:lnTo>
                <a:lnTo>
                  <a:pt x="124746" y="18216"/>
                </a:lnTo>
                <a:lnTo>
                  <a:pt x="118882" y="12113"/>
                </a:lnTo>
                <a:lnTo>
                  <a:pt x="113385" y="8044"/>
                </a:lnTo>
                <a:lnTo>
                  <a:pt x="108133" y="5332"/>
                </a:lnTo>
                <a:lnTo>
                  <a:pt x="103044" y="3523"/>
                </a:lnTo>
                <a:lnTo>
                  <a:pt x="98858" y="2317"/>
                </a:lnTo>
                <a:lnTo>
                  <a:pt x="95273" y="1513"/>
                </a:lnTo>
                <a:lnTo>
                  <a:pt x="92090" y="978"/>
                </a:lnTo>
                <a:lnTo>
                  <a:pt x="88380" y="620"/>
                </a:lnTo>
                <a:lnTo>
                  <a:pt x="84319" y="382"/>
                </a:lnTo>
                <a:lnTo>
                  <a:pt x="75574" y="118"/>
                </a:lnTo>
                <a:lnTo>
                  <a:pt x="66396" y="0"/>
                </a:lnTo>
                <a:lnTo>
                  <a:pt x="62519" y="921"/>
                </a:lnTo>
                <a:lnTo>
                  <a:pt x="59141" y="2488"/>
                </a:lnTo>
                <a:lnTo>
                  <a:pt x="56095" y="4485"/>
                </a:lnTo>
                <a:lnTo>
                  <a:pt x="53271" y="5816"/>
                </a:lnTo>
                <a:lnTo>
                  <a:pt x="50594" y="6704"/>
                </a:lnTo>
                <a:lnTo>
                  <a:pt x="48016" y="7295"/>
                </a:lnTo>
                <a:lnTo>
                  <a:pt x="43035" y="7953"/>
                </a:lnTo>
                <a:lnTo>
                  <a:pt x="40596" y="8128"/>
                </a:lnTo>
                <a:lnTo>
                  <a:pt x="38969" y="9198"/>
                </a:lnTo>
                <a:lnTo>
                  <a:pt x="37885" y="10863"/>
                </a:lnTo>
                <a:lnTo>
                  <a:pt x="35716" y="1705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1" name="SMARTInkAnnotation428"/>
          <p:cNvSpPr/>
          <p:nvPr/>
        </p:nvSpPr>
        <p:spPr>
          <a:xfrm>
            <a:off x="2243137" y="5443537"/>
            <a:ext cx="214314" cy="75949"/>
          </a:xfrm>
          <a:custGeom>
            <a:avLst/>
            <a:gdLst/>
            <a:ahLst/>
            <a:cxnLst/>
            <a:rect l="0" t="0" r="0" b="0"/>
            <a:pathLst>
              <a:path w="214314" h="75949">
                <a:moveTo>
                  <a:pt x="0" y="60008"/>
                </a:moveTo>
                <a:lnTo>
                  <a:pt x="17061" y="39535"/>
                </a:lnTo>
                <a:lnTo>
                  <a:pt x="18518" y="36835"/>
                </a:lnTo>
                <a:lnTo>
                  <a:pt x="19489" y="34081"/>
                </a:lnTo>
                <a:lnTo>
                  <a:pt x="20137" y="31293"/>
                </a:lnTo>
                <a:lnTo>
                  <a:pt x="21362" y="29435"/>
                </a:lnTo>
                <a:lnTo>
                  <a:pt x="22972" y="28196"/>
                </a:lnTo>
                <a:lnTo>
                  <a:pt x="24840" y="27369"/>
                </a:lnTo>
                <a:lnTo>
                  <a:pt x="29260" y="23961"/>
                </a:lnTo>
                <a:lnTo>
                  <a:pt x="35382" y="18832"/>
                </a:lnTo>
                <a:lnTo>
                  <a:pt x="42638" y="12555"/>
                </a:lnTo>
                <a:lnTo>
                  <a:pt x="48269" y="8370"/>
                </a:lnTo>
                <a:lnTo>
                  <a:pt x="52817" y="5580"/>
                </a:lnTo>
                <a:lnTo>
                  <a:pt x="56642" y="3720"/>
                </a:lnTo>
                <a:lnTo>
                  <a:pt x="63010" y="1654"/>
                </a:lnTo>
                <a:lnTo>
                  <a:pt x="68486" y="735"/>
                </a:lnTo>
                <a:lnTo>
                  <a:pt x="73565" y="326"/>
                </a:lnTo>
                <a:lnTo>
                  <a:pt x="78469" y="145"/>
                </a:lnTo>
                <a:lnTo>
                  <a:pt x="88084" y="29"/>
                </a:lnTo>
                <a:lnTo>
                  <a:pt x="90473" y="972"/>
                </a:lnTo>
                <a:lnTo>
                  <a:pt x="92859" y="2553"/>
                </a:lnTo>
                <a:lnTo>
                  <a:pt x="95244" y="4559"/>
                </a:lnTo>
                <a:lnTo>
                  <a:pt x="100010" y="6789"/>
                </a:lnTo>
                <a:lnTo>
                  <a:pt x="102392" y="7383"/>
                </a:lnTo>
                <a:lnTo>
                  <a:pt x="103980" y="8732"/>
                </a:lnTo>
                <a:lnTo>
                  <a:pt x="105039" y="10584"/>
                </a:lnTo>
                <a:lnTo>
                  <a:pt x="105745" y="12771"/>
                </a:lnTo>
                <a:lnTo>
                  <a:pt x="106215" y="15181"/>
                </a:lnTo>
                <a:lnTo>
                  <a:pt x="106529" y="17741"/>
                </a:lnTo>
                <a:lnTo>
                  <a:pt x="106738" y="20400"/>
                </a:lnTo>
                <a:lnTo>
                  <a:pt x="107671" y="23125"/>
                </a:lnTo>
                <a:lnTo>
                  <a:pt x="109087" y="25894"/>
                </a:lnTo>
                <a:lnTo>
                  <a:pt x="110825" y="28694"/>
                </a:lnTo>
                <a:lnTo>
                  <a:pt x="111983" y="31511"/>
                </a:lnTo>
                <a:lnTo>
                  <a:pt x="112755" y="34342"/>
                </a:lnTo>
                <a:lnTo>
                  <a:pt x="113271" y="37183"/>
                </a:lnTo>
                <a:lnTo>
                  <a:pt x="113613" y="40028"/>
                </a:lnTo>
                <a:lnTo>
                  <a:pt x="113843" y="42879"/>
                </a:lnTo>
                <a:lnTo>
                  <a:pt x="113995" y="45731"/>
                </a:lnTo>
                <a:lnTo>
                  <a:pt x="114890" y="48585"/>
                </a:lnTo>
                <a:lnTo>
                  <a:pt x="116281" y="51440"/>
                </a:lnTo>
                <a:lnTo>
                  <a:pt x="118002" y="54296"/>
                </a:lnTo>
                <a:lnTo>
                  <a:pt x="119149" y="57153"/>
                </a:lnTo>
                <a:lnTo>
                  <a:pt x="119914" y="60009"/>
                </a:lnTo>
                <a:lnTo>
                  <a:pt x="121141" y="66888"/>
                </a:lnTo>
                <a:lnTo>
                  <a:pt x="122036" y="67452"/>
                </a:lnTo>
                <a:lnTo>
                  <a:pt x="127568" y="68432"/>
                </a:lnTo>
                <a:lnTo>
                  <a:pt x="128702" y="69434"/>
                </a:lnTo>
                <a:lnTo>
                  <a:pt x="130251" y="71054"/>
                </a:lnTo>
                <a:lnTo>
                  <a:pt x="132078" y="73087"/>
                </a:lnTo>
                <a:lnTo>
                  <a:pt x="134089" y="74443"/>
                </a:lnTo>
                <a:lnTo>
                  <a:pt x="138441" y="75948"/>
                </a:lnTo>
                <a:lnTo>
                  <a:pt x="139919" y="75398"/>
                </a:lnTo>
                <a:lnTo>
                  <a:pt x="140904" y="74077"/>
                </a:lnTo>
                <a:lnTo>
                  <a:pt x="141561" y="72246"/>
                </a:lnTo>
                <a:lnTo>
                  <a:pt x="142793" y="71024"/>
                </a:lnTo>
                <a:lnTo>
                  <a:pt x="144408" y="70209"/>
                </a:lnTo>
                <a:lnTo>
                  <a:pt x="146278" y="69666"/>
                </a:lnTo>
                <a:lnTo>
                  <a:pt x="148319" y="68352"/>
                </a:lnTo>
                <a:lnTo>
                  <a:pt x="150473" y="66523"/>
                </a:lnTo>
                <a:lnTo>
                  <a:pt x="152703" y="64351"/>
                </a:lnTo>
                <a:lnTo>
                  <a:pt x="154983" y="62903"/>
                </a:lnTo>
                <a:lnTo>
                  <a:pt x="159634" y="61295"/>
                </a:lnTo>
                <a:lnTo>
                  <a:pt x="162779" y="59913"/>
                </a:lnTo>
                <a:lnTo>
                  <a:pt x="166463" y="58040"/>
                </a:lnTo>
                <a:lnTo>
                  <a:pt x="170507" y="55838"/>
                </a:lnTo>
                <a:lnTo>
                  <a:pt x="173996" y="52465"/>
                </a:lnTo>
                <a:lnTo>
                  <a:pt x="177116" y="48312"/>
                </a:lnTo>
                <a:lnTo>
                  <a:pt x="179990" y="43638"/>
                </a:lnTo>
                <a:lnTo>
                  <a:pt x="182700" y="39570"/>
                </a:lnTo>
                <a:lnTo>
                  <a:pt x="185300" y="35905"/>
                </a:lnTo>
                <a:lnTo>
                  <a:pt x="187827" y="32509"/>
                </a:lnTo>
                <a:lnTo>
                  <a:pt x="192752" y="26196"/>
                </a:lnTo>
                <a:lnTo>
                  <a:pt x="195176" y="23180"/>
                </a:lnTo>
                <a:lnTo>
                  <a:pt x="198380" y="20215"/>
                </a:lnTo>
                <a:lnTo>
                  <a:pt x="202103" y="17287"/>
                </a:lnTo>
                <a:lnTo>
                  <a:pt x="206173" y="14382"/>
                </a:lnTo>
                <a:lnTo>
                  <a:pt x="208886" y="11493"/>
                </a:lnTo>
                <a:lnTo>
                  <a:pt x="210695" y="8614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2" name="SMARTInkAnnotation429"/>
          <p:cNvSpPr/>
          <p:nvPr/>
        </p:nvSpPr>
        <p:spPr>
          <a:xfrm>
            <a:off x="2257425" y="5572125"/>
            <a:ext cx="185738" cy="60008"/>
          </a:xfrm>
          <a:custGeom>
            <a:avLst/>
            <a:gdLst/>
            <a:ahLst/>
            <a:cxnLst/>
            <a:rect l="0" t="0" r="0" b="0"/>
            <a:pathLst>
              <a:path w="185738" h="60008">
                <a:moveTo>
                  <a:pt x="0" y="60007"/>
                </a:moveTo>
                <a:lnTo>
                  <a:pt x="0" y="30206"/>
                </a:lnTo>
                <a:lnTo>
                  <a:pt x="793" y="27757"/>
                </a:lnTo>
                <a:lnTo>
                  <a:pt x="2116" y="25172"/>
                </a:lnTo>
                <a:lnTo>
                  <a:pt x="3792" y="22496"/>
                </a:lnTo>
                <a:lnTo>
                  <a:pt x="6497" y="19760"/>
                </a:lnTo>
                <a:lnTo>
                  <a:pt x="9887" y="16983"/>
                </a:lnTo>
                <a:lnTo>
                  <a:pt x="19151" y="10234"/>
                </a:lnTo>
                <a:lnTo>
                  <a:pt x="20704" y="8727"/>
                </a:lnTo>
                <a:lnTo>
                  <a:pt x="22534" y="6771"/>
                </a:lnTo>
                <a:lnTo>
                  <a:pt x="24548" y="4514"/>
                </a:lnTo>
                <a:lnTo>
                  <a:pt x="26684" y="3009"/>
                </a:lnTo>
                <a:lnTo>
                  <a:pt x="31174" y="1338"/>
                </a:lnTo>
                <a:lnTo>
                  <a:pt x="35815" y="594"/>
                </a:lnTo>
                <a:lnTo>
                  <a:pt x="41318" y="264"/>
                </a:lnTo>
                <a:lnTo>
                  <a:pt x="56344" y="23"/>
                </a:lnTo>
                <a:lnTo>
                  <a:pt x="60231" y="10"/>
                </a:lnTo>
                <a:lnTo>
                  <a:pt x="62379" y="959"/>
                </a:lnTo>
                <a:lnTo>
                  <a:pt x="64605" y="2544"/>
                </a:lnTo>
                <a:lnTo>
                  <a:pt x="66882" y="4553"/>
                </a:lnTo>
                <a:lnTo>
                  <a:pt x="68400" y="6846"/>
                </a:lnTo>
                <a:lnTo>
                  <a:pt x="69413" y="9326"/>
                </a:lnTo>
                <a:lnTo>
                  <a:pt x="70088" y="11932"/>
                </a:lnTo>
                <a:lnTo>
                  <a:pt x="71331" y="14622"/>
                </a:lnTo>
                <a:lnTo>
                  <a:pt x="72954" y="17368"/>
                </a:lnTo>
                <a:lnTo>
                  <a:pt x="77469" y="24068"/>
                </a:lnTo>
                <a:lnTo>
                  <a:pt x="77840" y="25570"/>
                </a:lnTo>
                <a:lnTo>
                  <a:pt x="78087" y="27524"/>
                </a:lnTo>
                <a:lnTo>
                  <a:pt x="78252" y="29779"/>
                </a:lnTo>
                <a:lnTo>
                  <a:pt x="79155" y="32236"/>
                </a:lnTo>
                <a:lnTo>
                  <a:pt x="80551" y="34825"/>
                </a:lnTo>
                <a:lnTo>
                  <a:pt x="82276" y="37504"/>
                </a:lnTo>
                <a:lnTo>
                  <a:pt x="84219" y="39290"/>
                </a:lnTo>
                <a:lnTo>
                  <a:pt x="86308" y="40481"/>
                </a:lnTo>
                <a:lnTo>
                  <a:pt x="91572" y="42392"/>
                </a:lnTo>
                <a:lnTo>
                  <a:pt x="92798" y="43501"/>
                </a:lnTo>
                <a:lnTo>
                  <a:pt x="94409" y="45193"/>
                </a:lnTo>
                <a:lnTo>
                  <a:pt x="98905" y="50202"/>
                </a:lnTo>
                <a:lnTo>
                  <a:pt x="101637" y="50887"/>
                </a:lnTo>
                <a:lnTo>
                  <a:pt x="103476" y="51070"/>
                </a:lnTo>
                <a:lnTo>
                  <a:pt x="105497" y="50238"/>
                </a:lnTo>
                <a:lnTo>
                  <a:pt x="107637" y="48732"/>
                </a:lnTo>
                <a:lnTo>
                  <a:pt x="109858" y="46776"/>
                </a:lnTo>
                <a:lnTo>
                  <a:pt x="112926" y="45471"/>
                </a:lnTo>
                <a:lnTo>
                  <a:pt x="116559" y="44601"/>
                </a:lnTo>
                <a:lnTo>
                  <a:pt x="120568" y="44022"/>
                </a:lnTo>
                <a:lnTo>
                  <a:pt x="124035" y="43636"/>
                </a:lnTo>
                <a:lnTo>
                  <a:pt x="127140" y="43378"/>
                </a:lnTo>
                <a:lnTo>
                  <a:pt x="130004" y="43206"/>
                </a:lnTo>
                <a:lnTo>
                  <a:pt x="131912" y="42139"/>
                </a:lnTo>
                <a:lnTo>
                  <a:pt x="133186" y="40475"/>
                </a:lnTo>
                <a:lnTo>
                  <a:pt x="134034" y="38413"/>
                </a:lnTo>
                <a:lnTo>
                  <a:pt x="136187" y="36086"/>
                </a:lnTo>
                <a:lnTo>
                  <a:pt x="139210" y="33582"/>
                </a:lnTo>
                <a:lnTo>
                  <a:pt x="142813" y="30960"/>
                </a:lnTo>
                <a:lnTo>
                  <a:pt x="146009" y="29212"/>
                </a:lnTo>
                <a:lnTo>
                  <a:pt x="148933" y="28048"/>
                </a:lnTo>
                <a:lnTo>
                  <a:pt x="151676" y="27271"/>
                </a:lnTo>
                <a:lnTo>
                  <a:pt x="154298" y="25800"/>
                </a:lnTo>
                <a:lnTo>
                  <a:pt x="156840" y="23867"/>
                </a:lnTo>
                <a:lnTo>
                  <a:pt x="159329" y="21626"/>
                </a:lnTo>
                <a:lnTo>
                  <a:pt x="161782" y="19180"/>
                </a:lnTo>
                <a:lnTo>
                  <a:pt x="164210" y="16597"/>
                </a:lnTo>
                <a:lnTo>
                  <a:pt x="169026" y="11186"/>
                </a:lnTo>
                <a:lnTo>
                  <a:pt x="173812" y="5607"/>
                </a:lnTo>
                <a:lnTo>
                  <a:pt x="176199" y="3738"/>
                </a:lnTo>
                <a:lnTo>
                  <a:pt x="178585" y="2492"/>
                </a:lnTo>
                <a:lnTo>
                  <a:pt x="18573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3" name="SMARTInkAnnotation430"/>
          <p:cNvSpPr/>
          <p:nvPr/>
        </p:nvSpPr>
        <p:spPr>
          <a:xfrm>
            <a:off x="2550318" y="5357867"/>
            <a:ext cx="214314" cy="359991"/>
          </a:xfrm>
          <a:custGeom>
            <a:avLst/>
            <a:gdLst/>
            <a:ahLst/>
            <a:cxnLst/>
            <a:rect l="0" t="0" r="0" b="0"/>
            <a:pathLst>
              <a:path w="214314" h="359991">
                <a:moveTo>
                  <a:pt x="0" y="359990"/>
                </a:moveTo>
                <a:lnTo>
                  <a:pt x="0" y="352609"/>
                </a:lnTo>
                <a:lnTo>
                  <a:pt x="794" y="352212"/>
                </a:lnTo>
                <a:lnTo>
                  <a:pt x="6151" y="351522"/>
                </a:lnTo>
                <a:lnTo>
                  <a:pt x="6482" y="350535"/>
                </a:lnTo>
                <a:lnTo>
                  <a:pt x="6850" y="346898"/>
                </a:lnTo>
                <a:lnTo>
                  <a:pt x="7742" y="344594"/>
                </a:lnTo>
                <a:lnTo>
                  <a:pt x="11996" y="336802"/>
                </a:lnTo>
                <a:lnTo>
                  <a:pt x="14402" y="327508"/>
                </a:lnTo>
                <a:lnTo>
                  <a:pt x="17778" y="318248"/>
                </a:lnTo>
                <a:lnTo>
                  <a:pt x="21924" y="307784"/>
                </a:lnTo>
                <a:lnTo>
                  <a:pt x="38129" y="268505"/>
                </a:lnTo>
                <a:lnTo>
                  <a:pt x="40501" y="261853"/>
                </a:lnTo>
                <a:lnTo>
                  <a:pt x="42876" y="254560"/>
                </a:lnTo>
                <a:lnTo>
                  <a:pt x="48425" y="236933"/>
                </a:lnTo>
                <a:lnTo>
                  <a:pt x="59680" y="202137"/>
                </a:lnTo>
                <a:lnTo>
                  <a:pt x="65683" y="182201"/>
                </a:lnTo>
                <a:lnTo>
                  <a:pt x="73525" y="154912"/>
                </a:lnTo>
                <a:lnTo>
                  <a:pt x="76004" y="147072"/>
                </a:lnTo>
                <a:lnTo>
                  <a:pt x="78451" y="139939"/>
                </a:lnTo>
                <a:lnTo>
                  <a:pt x="80876" y="133280"/>
                </a:lnTo>
                <a:lnTo>
                  <a:pt x="83286" y="125983"/>
                </a:lnTo>
                <a:lnTo>
                  <a:pt x="88081" y="110254"/>
                </a:lnTo>
                <a:lnTo>
                  <a:pt x="95243" y="85334"/>
                </a:lnTo>
                <a:lnTo>
                  <a:pt x="97627" y="77827"/>
                </a:lnTo>
                <a:lnTo>
                  <a:pt x="100009" y="70915"/>
                </a:lnTo>
                <a:lnTo>
                  <a:pt x="102392" y="64404"/>
                </a:lnTo>
                <a:lnTo>
                  <a:pt x="105568" y="58158"/>
                </a:lnTo>
                <a:lnTo>
                  <a:pt x="109272" y="52089"/>
                </a:lnTo>
                <a:lnTo>
                  <a:pt x="113330" y="46138"/>
                </a:lnTo>
                <a:lnTo>
                  <a:pt x="117838" y="36985"/>
                </a:lnTo>
                <a:lnTo>
                  <a:pt x="120635" y="28790"/>
                </a:lnTo>
                <a:lnTo>
                  <a:pt x="124524" y="18797"/>
                </a:lnTo>
                <a:lnTo>
                  <a:pt x="126782" y="10547"/>
                </a:lnTo>
                <a:lnTo>
                  <a:pt x="128231" y="2039"/>
                </a:lnTo>
                <a:lnTo>
                  <a:pt x="129144" y="1341"/>
                </a:lnTo>
                <a:lnTo>
                  <a:pt x="134707" y="129"/>
                </a:lnTo>
                <a:lnTo>
                  <a:pt x="139221" y="0"/>
                </a:lnTo>
                <a:lnTo>
                  <a:pt x="141233" y="934"/>
                </a:lnTo>
                <a:lnTo>
                  <a:pt x="145585" y="4512"/>
                </a:lnTo>
                <a:lnTo>
                  <a:pt x="147063" y="7753"/>
                </a:lnTo>
                <a:lnTo>
                  <a:pt x="148705" y="16432"/>
                </a:lnTo>
                <a:lnTo>
                  <a:pt x="151552" y="24101"/>
                </a:lnTo>
                <a:lnTo>
                  <a:pt x="155463" y="31636"/>
                </a:lnTo>
                <a:lnTo>
                  <a:pt x="159847" y="41335"/>
                </a:lnTo>
                <a:lnTo>
                  <a:pt x="162324" y="51996"/>
                </a:lnTo>
                <a:lnTo>
                  <a:pt x="162985" y="57506"/>
                </a:lnTo>
                <a:lnTo>
                  <a:pt x="163426" y="64036"/>
                </a:lnTo>
                <a:lnTo>
                  <a:pt x="163719" y="71248"/>
                </a:lnTo>
                <a:lnTo>
                  <a:pt x="163915" y="78912"/>
                </a:lnTo>
                <a:lnTo>
                  <a:pt x="164839" y="86880"/>
                </a:lnTo>
                <a:lnTo>
                  <a:pt x="166249" y="95050"/>
                </a:lnTo>
                <a:lnTo>
                  <a:pt x="167983" y="103353"/>
                </a:lnTo>
                <a:lnTo>
                  <a:pt x="169933" y="111746"/>
                </a:lnTo>
                <a:lnTo>
                  <a:pt x="174215" y="128692"/>
                </a:lnTo>
                <a:lnTo>
                  <a:pt x="175675" y="137211"/>
                </a:lnTo>
                <a:lnTo>
                  <a:pt x="176648" y="145749"/>
                </a:lnTo>
                <a:lnTo>
                  <a:pt x="177297" y="154297"/>
                </a:lnTo>
                <a:lnTo>
                  <a:pt x="178523" y="163807"/>
                </a:lnTo>
                <a:lnTo>
                  <a:pt x="180134" y="173956"/>
                </a:lnTo>
                <a:lnTo>
                  <a:pt x="182002" y="184532"/>
                </a:lnTo>
                <a:lnTo>
                  <a:pt x="184041" y="193488"/>
                </a:lnTo>
                <a:lnTo>
                  <a:pt x="186194" y="201364"/>
                </a:lnTo>
                <a:lnTo>
                  <a:pt x="188423" y="208519"/>
                </a:lnTo>
                <a:lnTo>
                  <a:pt x="189909" y="216147"/>
                </a:lnTo>
                <a:lnTo>
                  <a:pt x="190900" y="224090"/>
                </a:lnTo>
                <a:lnTo>
                  <a:pt x="191561" y="232242"/>
                </a:lnTo>
                <a:lnTo>
                  <a:pt x="192794" y="240535"/>
                </a:lnTo>
                <a:lnTo>
                  <a:pt x="194411" y="248921"/>
                </a:lnTo>
                <a:lnTo>
                  <a:pt x="196283" y="257369"/>
                </a:lnTo>
                <a:lnTo>
                  <a:pt x="198324" y="264906"/>
                </a:lnTo>
                <a:lnTo>
                  <a:pt x="200479" y="271835"/>
                </a:lnTo>
                <a:lnTo>
                  <a:pt x="202709" y="278361"/>
                </a:lnTo>
                <a:lnTo>
                  <a:pt x="204196" y="285567"/>
                </a:lnTo>
                <a:lnTo>
                  <a:pt x="205187" y="293230"/>
                </a:lnTo>
                <a:lnTo>
                  <a:pt x="205848" y="301196"/>
                </a:lnTo>
                <a:lnTo>
                  <a:pt x="206288" y="307459"/>
                </a:lnTo>
                <a:lnTo>
                  <a:pt x="206582" y="312587"/>
                </a:lnTo>
                <a:lnTo>
                  <a:pt x="214313" y="3514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648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SAS – Law of Cosines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100" y="2896461"/>
            <a:ext cx="4241800" cy="1933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MARTInkAnnotation225"/>
          <p:cNvSpPr/>
          <p:nvPr/>
        </p:nvSpPr>
        <p:spPr>
          <a:xfrm>
            <a:off x="3786195" y="4191984"/>
            <a:ext cx="257168" cy="154240"/>
          </a:xfrm>
          <a:custGeom>
            <a:avLst/>
            <a:gdLst/>
            <a:ahLst/>
            <a:cxnLst/>
            <a:rect l="0" t="0" r="0" b="0"/>
            <a:pathLst>
              <a:path w="257168" h="154240">
                <a:moveTo>
                  <a:pt x="142867" y="51403"/>
                </a:moveTo>
                <a:lnTo>
                  <a:pt x="142867" y="46853"/>
                </a:lnTo>
                <a:lnTo>
                  <a:pt x="142074" y="45512"/>
                </a:lnTo>
                <a:lnTo>
                  <a:pt x="140751" y="44619"/>
                </a:lnTo>
                <a:lnTo>
                  <a:pt x="136716" y="43184"/>
                </a:lnTo>
                <a:lnTo>
                  <a:pt x="136385" y="42114"/>
                </a:lnTo>
                <a:lnTo>
                  <a:pt x="136018" y="38385"/>
                </a:lnTo>
                <a:lnTo>
                  <a:pt x="135782" y="34121"/>
                </a:lnTo>
                <a:lnTo>
                  <a:pt x="135749" y="30069"/>
                </a:lnTo>
                <a:lnTo>
                  <a:pt x="134947" y="28609"/>
                </a:lnTo>
                <a:lnTo>
                  <a:pt x="133618" y="27635"/>
                </a:lnTo>
                <a:lnTo>
                  <a:pt x="131939" y="26985"/>
                </a:lnTo>
                <a:lnTo>
                  <a:pt x="127956" y="23723"/>
                </a:lnTo>
                <a:lnTo>
                  <a:pt x="122724" y="18419"/>
                </a:lnTo>
                <a:lnTo>
                  <a:pt x="119892" y="17693"/>
                </a:lnTo>
                <a:lnTo>
                  <a:pt x="118025" y="17500"/>
                </a:lnTo>
                <a:lnTo>
                  <a:pt x="116781" y="16419"/>
                </a:lnTo>
                <a:lnTo>
                  <a:pt x="115951" y="14746"/>
                </a:lnTo>
                <a:lnTo>
                  <a:pt x="115399" y="12677"/>
                </a:lnTo>
                <a:lnTo>
                  <a:pt x="114236" y="11298"/>
                </a:lnTo>
                <a:lnTo>
                  <a:pt x="112667" y="10380"/>
                </a:lnTo>
                <a:lnTo>
                  <a:pt x="108238" y="8904"/>
                </a:lnTo>
                <a:lnTo>
                  <a:pt x="103679" y="4098"/>
                </a:lnTo>
                <a:lnTo>
                  <a:pt x="101661" y="2721"/>
                </a:lnTo>
                <a:lnTo>
                  <a:pt x="97301" y="1192"/>
                </a:lnTo>
                <a:lnTo>
                  <a:pt x="90384" y="331"/>
                </a:lnTo>
                <a:lnTo>
                  <a:pt x="83308" y="76"/>
                </a:lnTo>
                <a:lnTo>
                  <a:pt x="76183" y="0"/>
                </a:lnTo>
                <a:lnTo>
                  <a:pt x="74599" y="942"/>
                </a:lnTo>
                <a:lnTo>
                  <a:pt x="73543" y="2523"/>
                </a:lnTo>
                <a:lnTo>
                  <a:pt x="72838" y="4529"/>
                </a:lnTo>
                <a:lnTo>
                  <a:pt x="71575" y="5866"/>
                </a:lnTo>
                <a:lnTo>
                  <a:pt x="69939" y="6758"/>
                </a:lnTo>
                <a:lnTo>
                  <a:pt x="66005" y="7748"/>
                </a:lnTo>
                <a:lnTo>
                  <a:pt x="61610" y="8189"/>
                </a:lnTo>
                <a:lnTo>
                  <a:pt x="59328" y="9259"/>
                </a:lnTo>
                <a:lnTo>
                  <a:pt x="54674" y="12988"/>
                </a:lnTo>
                <a:lnTo>
                  <a:pt x="52322" y="15315"/>
                </a:lnTo>
                <a:lnTo>
                  <a:pt x="49960" y="17820"/>
                </a:lnTo>
                <a:lnTo>
                  <a:pt x="47591" y="20442"/>
                </a:lnTo>
                <a:lnTo>
                  <a:pt x="43631" y="24095"/>
                </a:lnTo>
                <a:lnTo>
                  <a:pt x="38610" y="28435"/>
                </a:lnTo>
                <a:lnTo>
                  <a:pt x="32881" y="33234"/>
                </a:lnTo>
                <a:lnTo>
                  <a:pt x="29062" y="37385"/>
                </a:lnTo>
                <a:lnTo>
                  <a:pt x="26516" y="41106"/>
                </a:lnTo>
                <a:lnTo>
                  <a:pt x="24818" y="44538"/>
                </a:lnTo>
                <a:lnTo>
                  <a:pt x="22893" y="47779"/>
                </a:lnTo>
                <a:lnTo>
                  <a:pt x="20816" y="50892"/>
                </a:lnTo>
                <a:lnTo>
                  <a:pt x="18637" y="53920"/>
                </a:lnTo>
                <a:lnTo>
                  <a:pt x="16391" y="55939"/>
                </a:lnTo>
                <a:lnTo>
                  <a:pt x="11778" y="58182"/>
                </a:lnTo>
                <a:lnTo>
                  <a:pt x="10231" y="59732"/>
                </a:lnTo>
                <a:lnTo>
                  <a:pt x="9200" y="61719"/>
                </a:lnTo>
                <a:lnTo>
                  <a:pt x="8053" y="66465"/>
                </a:lnTo>
                <a:lnTo>
                  <a:pt x="7747" y="69065"/>
                </a:lnTo>
                <a:lnTo>
                  <a:pt x="7544" y="71750"/>
                </a:lnTo>
                <a:lnTo>
                  <a:pt x="6614" y="74493"/>
                </a:lnTo>
                <a:lnTo>
                  <a:pt x="5201" y="77274"/>
                </a:lnTo>
                <a:lnTo>
                  <a:pt x="1021" y="84030"/>
                </a:lnTo>
                <a:lnTo>
                  <a:pt x="450" y="87494"/>
                </a:lnTo>
                <a:lnTo>
                  <a:pt x="195" y="92209"/>
                </a:lnTo>
                <a:lnTo>
                  <a:pt x="20" y="101251"/>
                </a:lnTo>
                <a:lnTo>
                  <a:pt x="0" y="106919"/>
                </a:lnTo>
                <a:lnTo>
                  <a:pt x="792" y="108416"/>
                </a:lnTo>
                <a:lnTo>
                  <a:pt x="2113" y="109415"/>
                </a:lnTo>
                <a:lnTo>
                  <a:pt x="3787" y="110080"/>
                </a:lnTo>
                <a:lnTo>
                  <a:pt x="4903" y="111476"/>
                </a:lnTo>
                <a:lnTo>
                  <a:pt x="5647" y="113360"/>
                </a:lnTo>
                <a:lnTo>
                  <a:pt x="6144" y="115567"/>
                </a:lnTo>
                <a:lnTo>
                  <a:pt x="7268" y="117039"/>
                </a:lnTo>
                <a:lnTo>
                  <a:pt x="8812" y="118021"/>
                </a:lnTo>
                <a:lnTo>
                  <a:pt x="10635" y="118675"/>
                </a:lnTo>
                <a:lnTo>
                  <a:pt x="14777" y="121942"/>
                </a:lnTo>
                <a:lnTo>
                  <a:pt x="20111" y="127250"/>
                </a:lnTo>
                <a:lnTo>
                  <a:pt x="22957" y="127975"/>
                </a:lnTo>
                <a:lnTo>
                  <a:pt x="29022" y="128384"/>
                </a:lnTo>
                <a:lnTo>
                  <a:pt x="35624" y="128533"/>
                </a:lnTo>
                <a:lnTo>
                  <a:pt x="45538" y="128553"/>
                </a:lnTo>
                <a:lnTo>
                  <a:pt x="47819" y="127601"/>
                </a:lnTo>
                <a:lnTo>
                  <a:pt x="52469" y="124004"/>
                </a:lnTo>
                <a:lnTo>
                  <a:pt x="55758" y="121175"/>
                </a:lnTo>
                <a:lnTo>
                  <a:pt x="60760" y="120513"/>
                </a:lnTo>
                <a:lnTo>
                  <a:pt x="64317" y="120336"/>
                </a:lnTo>
                <a:lnTo>
                  <a:pt x="66688" y="119266"/>
                </a:lnTo>
                <a:lnTo>
                  <a:pt x="68268" y="117601"/>
                </a:lnTo>
                <a:lnTo>
                  <a:pt x="70818" y="113209"/>
                </a:lnTo>
                <a:lnTo>
                  <a:pt x="72610" y="110705"/>
                </a:lnTo>
                <a:lnTo>
                  <a:pt x="74598" y="108083"/>
                </a:lnTo>
                <a:lnTo>
                  <a:pt x="78923" y="102629"/>
                </a:lnTo>
                <a:lnTo>
                  <a:pt x="81188" y="99842"/>
                </a:lnTo>
                <a:lnTo>
                  <a:pt x="83491" y="97983"/>
                </a:lnTo>
                <a:lnTo>
                  <a:pt x="90526" y="94415"/>
                </a:lnTo>
                <a:lnTo>
                  <a:pt x="95263" y="90205"/>
                </a:lnTo>
                <a:lnTo>
                  <a:pt x="99862" y="85632"/>
                </a:lnTo>
                <a:lnTo>
                  <a:pt x="103381" y="81539"/>
                </a:lnTo>
                <a:lnTo>
                  <a:pt x="104636" y="79114"/>
                </a:lnTo>
                <a:lnTo>
                  <a:pt x="105474" y="76544"/>
                </a:lnTo>
                <a:lnTo>
                  <a:pt x="106032" y="73879"/>
                </a:lnTo>
                <a:lnTo>
                  <a:pt x="106404" y="71149"/>
                </a:lnTo>
                <a:lnTo>
                  <a:pt x="106652" y="68378"/>
                </a:lnTo>
                <a:lnTo>
                  <a:pt x="107050" y="61635"/>
                </a:lnTo>
                <a:lnTo>
                  <a:pt x="109222" y="58174"/>
                </a:lnTo>
                <a:lnTo>
                  <a:pt x="113996" y="51800"/>
                </a:lnTo>
                <a:lnTo>
                  <a:pt x="114161" y="49040"/>
                </a:lnTo>
                <a:lnTo>
                  <a:pt x="114292" y="42879"/>
                </a:lnTo>
                <a:lnTo>
                  <a:pt x="114292" y="42863"/>
                </a:lnTo>
                <a:lnTo>
                  <a:pt x="114292" y="71802"/>
                </a:lnTo>
                <a:lnTo>
                  <a:pt x="115086" y="74528"/>
                </a:lnTo>
                <a:lnTo>
                  <a:pt x="116409" y="77297"/>
                </a:lnTo>
                <a:lnTo>
                  <a:pt x="118084" y="80096"/>
                </a:lnTo>
                <a:lnTo>
                  <a:pt x="119201" y="82914"/>
                </a:lnTo>
                <a:lnTo>
                  <a:pt x="119946" y="85745"/>
                </a:lnTo>
                <a:lnTo>
                  <a:pt x="121142" y="92583"/>
                </a:lnTo>
                <a:lnTo>
                  <a:pt x="123422" y="96058"/>
                </a:lnTo>
                <a:lnTo>
                  <a:pt x="125141" y="98318"/>
                </a:lnTo>
                <a:lnTo>
                  <a:pt x="127082" y="101730"/>
                </a:lnTo>
                <a:lnTo>
                  <a:pt x="129168" y="105909"/>
                </a:lnTo>
                <a:lnTo>
                  <a:pt x="131353" y="110601"/>
                </a:lnTo>
                <a:lnTo>
                  <a:pt x="133603" y="114681"/>
                </a:lnTo>
                <a:lnTo>
                  <a:pt x="135898" y="118353"/>
                </a:lnTo>
                <a:lnTo>
                  <a:pt x="138221" y="121755"/>
                </a:lnTo>
                <a:lnTo>
                  <a:pt x="140564" y="124974"/>
                </a:lnTo>
                <a:lnTo>
                  <a:pt x="142919" y="128073"/>
                </a:lnTo>
                <a:lnTo>
                  <a:pt x="148610" y="135340"/>
                </a:lnTo>
                <a:lnTo>
                  <a:pt x="153388" y="141149"/>
                </a:lnTo>
                <a:lnTo>
                  <a:pt x="155438" y="142666"/>
                </a:lnTo>
                <a:lnTo>
                  <a:pt x="162114" y="145754"/>
                </a:lnTo>
                <a:lnTo>
                  <a:pt x="166767" y="149852"/>
                </a:lnTo>
                <a:lnTo>
                  <a:pt x="169119" y="151326"/>
                </a:lnTo>
                <a:lnTo>
                  <a:pt x="173849" y="152963"/>
                </a:lnTo>
                <a:lnTo>
                  <a:pt x="180975" y="153885"/>
                </a:lnTo>
                <a:lnTo>
                  <a:pt x="187220" y="154222"/>
                </a:lnTo>
                <a:lnTo>
                  <a:pt x="189105" y="154239"/>
                </a:lnTo>
                <a:lnTo>
                  <a:pt x="191154" y="153298"/>
                </a:lnTo>
                <a:lnTo>
                  <a:pt x="195549" y="149713"/>
                </a:lnTo>
                <a:lnTo>
                  <a:pt x="200148" y="147484"/>
                </a:lnTo>
                <a:lnTo>
                  <a:pt x="202486" y="146890"/>
                </a:lnTo>
                <a:lnTo>
                  <a:pt x="207200" y="143689"/>
                </a:lnTo>
                <a:lnTo>
                  <a:pt x="209568" y="141503"/>
                </a:lnTo>
                <a:lnTo>
                  <a:pt x="211147" y="139092"/>
                </a:lnTo>
                <a:lnTo>
                  <a:pt x="212200" y="136533"/>
                </a:lnTo>
                <a:lnTo>
                  <a:pt x="212901" y="133874"/>
                </a:lnTo>
                <a:lnTo>
                  <a:pt x="214956" y="130196"/>
                </a:lnTo>
                <a:lnTo>
                  <a:pt x="217914" y="125840"/>
                </a:lnTo>
                <a:lnTo>
                  <a:pt x="224640" y="116871"/>
                </a:lnTo>
                <a:lnTo>
                  <a:pt x="230275" y="109710"/>
                </a:lnTo>
                <a:lnTo>
                  <a:pt x="237910" y="100324"/>
                </a:lnTo>
                <a:lnTo>
                  <a:pt x="239567" y="97352"/>
                </a:lnTo>
                <a:lnTo>
                  <a:pt x="240671" y="94419"/>
                </a:lnTo>
                <a:lnTo>
                  <a:pt x="241407" y="91510"/>
                </a:lnTo>
                <a:lnTo>
                  <a:pt x="242692" y="89571"/>
                </a:lnTo>
                <a:lnTo>
                  <a:pt x="244342" y="88279"/>
                </a:lnTo>
                <a:lnTo>
                  <a:pt x="246235" y="87417"/>
                </a:lnTo>
                <a:lnTo>
                  <a:pt x="247499" y="85890"/>
                </a:lnTo>
                <a:lnTo>
                  <a:pt x="248340" y="83920"/>
                </a:lnTo>
                <a:lnTo>
                  <a:pt x="248901" y="81653"/>
                </a:lnTo>
                <a:lnTo>
                  <a:pt x="250069" y="79190"/>
                </a:lnTo>
                <a:lnTo>
                  <a:pt x="251641" y="76595"/>
                </a:lnTo>
                <a:lnTo>
                  <a:pt x="257167" y="685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226"/>
          <p:cNvSpPr/>
          <p:nvPr/>
        </p:nvSpPr>
        <p:spPr>
          <a:xfrm>
            <a:off x="1129831" y="1518567"/>
            <a:ext cx="234626" cy="264362"/>
          </a:xfrm>
          <a:custGeom>
            <a:avLst/>
            <a:gdLst/>
            <a:ahLst/>
            <a:cxnLst/>
            <a:rect l="0" t="0" r="0" b="0"/>
            <a:pathLst>
              <a:path w="234626" h="264362">
                <a:moveTo>
                  <a:pt x="141756" y="101635"/>
                </a:moveTo>
                <a:lnTo>
                  <a:pt x="141756" y="97084"/>
                </a:lnTo>
                <a:lnTo>
                  <a:pt x="142550" y="94791"/>
                </a:lnTo>
                <a:lnTo>
                  <a:pt x="147459" y="87013"/>
                </a:lnTo>
                <a:lnTo>
                  <a:pt x="151699" y="81484"/>
                </a:lnTo>
                <a:lnTo>
                  <a:pt x="152353" y="78676"/>
                </a:lnTo>
                <a:lnTo>
                  <a:pt x="151996" y="75852"/>
                </a:lnTo>
                <a:lnTo>
                  <a:pt x="150276" y="70173"/>
                </a:lnTo>
                <a:lnTo>
                  <a:pt x="149511" y="64474"/>
                </a:lnTo>
                <a:lnTo>
                  <a:pt x="149172" y="58767"/>
                </a:lnTo>
                <a:lnTo>
                  <a:pt x="149021" y="53055"/>
                </a:lnTo>
                <a:lnTo>
                  <a:pt x="148954" y="47341"/>
                </a:lnTo>
                <a:lnTo>
                  <a:pt x="148142" y="44484"/>
                </a:lnTo>
                <a:lnTo>
                  <a:pt x="145123" y="38770"/>
                </a:lnTo>
                <a:lnTo>
                  <a:pt x="143207" y="36865"/>
                </a:lnTo>
                <a:lnTo>
                  <a:pt x="141136" y="35595"/>
                </a:lnTo>
                <a:lnTo>
                  <a:pt x="138962" y="34748"/>
                </a:lnTo>
                <a:lnTo>
                  <a:pt x="137512" y="33231"/>
                </a:lnTo>
                <a:lnTo>
                  <a:pt x="136545" y="31268"/>
                </a:lnTo>
                <a:lnTo>
                  <a:pt x="135901" y="29006"/>
                </a:lnTo>
                <a:lnTo>
                  <a:pt x="133068" y="23953"/>
                </a:lnTo>
                <a:lnTo>
                  <a:pt x="127011" y="15753"/>
                </a:lnTo>
                <a:lnTo>
                  <a:pt x="120716" y="7830"/>
                </a:lnTo>
                <a:lnTo>
                  <a:pt x="114209" y="0"/>
                </a:lnTo>
                <a:lnTo>
                  <a:pt x="113072" y="541"/>
                </a:lnTo>
                <a:lnTo>
                  <a:pt x="107681" y="4900"/>
                </a:lnTo>
                <a:lnTo>
                  <a:pt x="103328" y="6254"/>
                </a:lnTo>
                <a:lnTo>
                  <a:pt x="96415" y="7017"/>
                </a:lnTo>
                <a:lnTo>
                  <a:pt x="94066" y="8076"/>
                </a:lnTo>
                <a:lnTo>
                  <a:pt x="89340" y="11793"/>
                </a:lnTo>
                <a:lnTo>
                  <a:pt x="87762" y="14118"/>
                </a:lnTo>
                <a:lnTo>
                  <a:pt x="86710" y="16620"/>
                </a:lnTo>
                <a:lnTo>
                  <a:pt x="86009" y="19241"/>
                </a:lnTo>
                <a:lnTo>
                  <a:pt x="83954" y="21941"/>
                </a:lnTo>
                <a:lnTo>
                  <a:pt x="77437" y="27480"/>
                </a:lnTo>
                <a:lnTo>
                  <a:pt x="71366" y="35657"/>
                </a:lnTo>
                <a:lnTo>
                  <a:pt x="68635" y="40505"/>
                </a:lnTo>
                <a:lnTo>
                  <a:pt x="63485" y="48431"/>
                </a:lnTo>
                <a:lnTo>
                  <a:pt x="58550" y="56081"/>
                </a:lnTo>
                <a:lnTo>
                  <a:pt x="56123" y="60789"/>
                </a:lnTo>
                <a:lnTo>
                  <a:pt x="53711" y="65832"/>
                </a:lnTo>
                <a:lnTo>
                  <a:pt x="48915" y="76515"/>
                </a:lnTo>
                <a:lnTo>
                  <a:pt x="46524" y="82031"/>
                </a:lnTo>
                <a:lnTo>
                  <a:pt x="43343" y="87613"/>
                </a:lnTo>
                <a:lnTo>
                  <a:pt x="39635" y="93239"/>
                </a:lnTo>
                <a:lnTo>
                  <a:pt x="35575" y="98896"/>
                </a:lnTo>
                <a:lnTo>
                  <a:pt x="32075" y="104571"/>
                </a:lnTo>
                <a:lnTo>
                  <a:pt x="28948" y="110260"/>
                </a:lnTo>
                <a:lnTo>
                  <a:pt x="26069" y="115958"/>
                </a:lnTo>
                <a:lnTo>
                  <a:pt x="23357" y="121661"/>
                </a:lnTo>
                <a:lnTo>
                  <a:pt x="18226" y="133078"/>
                </a:lnTo>
                <a:lnTo>
                  <a:pt x="10875" y="150216"/>
                </a:lnTo>
                <a:lnTo>
                  <a:pt x="9258" y="155930"/>
                </a:lnTo>
                <a:lnTo>
                  <a:pt x="8180" y="161644"/>
                </a:lnTo>
                <a:lnTo>
                  <a:pt x="7462" y="167358"/>
                </a:lnTo>
                <a:lnTo>
                  <a:pt x="6189" y="173073"/>
                </a:lnTo>
                <a:lnTo>
                  <a:pt x="4547" y="178788"/>
                </a:lnTo>
                <a:lnTo>
                  <a:pt x="2658" y="184503"/>
                </a:lnTo>
                <a:lnTo>
                  <a:pt x="1399" y="190218"/>
                </a:lnTo>
                <a:lnTo>
                  <a:pt x="560" y="195933"/>
                </a:lnTo>
                <a:lnTo>
                  <a:pt x="0" y="201648"/>
                </a:lnTo>
                <a:lnTo>
                  <a:pt x="421" y="206410"/>
                </a:lnTo>
                <a:lnTo>
                  <a:pt x="1495" y="210538"/>
                </a:lnTo>
                <a:lnTo>
                  <a:pt x="3005" y="214242"/>
                </a:lnTo>
                <a:lnTo>
                  <a:pt x="4012" y="218616"/>
                </a:lnTo>
                <a:lnTo>
                  <a:pt x="4683" y="223438"/>
                </a:lnTo>
                <a:lnTo>
                  <a:pt x="5130" y="228557"/>
                </a:lnTo>
                <a:lnTo>
                  <a:pt x="6222" y="232922"/>
                </a:lnTo>
                <a:lnTo>
                  <a:pt x="9552" y="240313"/>
                </a:lnTo>
                <a:lnTo>
                  <a:pt x="11561" y="246772"/>
                </a:lnTo>
                <a:lnTo>
                  <a:pt x="12097" y="249828"/>
                </a:lnTo>
                <a:lnTo>
                  <a:pt x="14809" y="255764"/>
                </a:lnTo>
                <a:lnTo>
                  <a:pt x="16643" y="258680"/>
                </a:lnTo>
                <a:lnTo>
                  <a:pt x="19454" y="260624"/>
                </a:lnTo>
                <a:lnTo>
                  <a:pt x="22915" y="261920"/>
                </a:lnTo>
                <a:lnTo>
                  <a:pt x="30200" y="263361"/>
                </a:lnTo>
                <a:lnTo>
                  <a:pt x="36084" y="264000"/>
                </a:lnTo>
                <a:lnTo>
                  <a:pt x="40067" y="264361"/>
                </a:lnTo>
                <a:lnTo>
                  <a:pt x="45232" y="261905"/>
                </a:lnTo>
                <a:lnTo>
                  <a:pt x="52025" y="258591"/>
                </a:lnTo>
                <a:lnTo>
                  <a:pt x="57690" y="257118"/>
                </a:lnTo>
                <a:lnTo>
                  <a:pt x="64971" y="253924"/>
                </a:lnTo>
                <a:lnTo>
                  <a:pt x="69135" y="251739"/>
                </a:lnTo>
                <a:lnTo>
                  <a:pt x="77994" y="246770"/>
                </a:lnTo>
                <a:lnTo>
                  <a:pt x="82580" y="244112"/>
                </a:lnTo>
                <a:lnTo>
                  <a:pt x="86430" y="240435"/>
                </a:lnTo>
                <a:lnTo>
                  <a:pt x="89791" y="236078"/>
                </a:lnTo>
                <a:lnTo>
                  <a:pt x="92825" y="231269"/>
                </a:lnTo>
                <a:lnTo>
                  <a:pt x="96436" y="227110"/>
                </a:lnTo>
                <a:lnTo>
                  <a:pt x="100430" y="223385"/>
                </a:lnTo>
                <a:lnTo>
                  <a:pt x="104680" y="219949"/>
                </a:lnTo>
                <a:lnTo>
                  <a:pt x="108308" y="215754"/>
                </a:lnTo>
                <a:lnTo>
                  <a:pt x="111520" y="211052"/>
                </a:lnTo>
                <a:lnTo>
                  <a:pt x="114455" y="206012"/>
                </a:lnTo>
                <a:lnTo>
                  <a:pt x="119832" y="197872"/>
                </a:lnTo>
                <a:lnTo>
                  <a:pt x="124869" y="190127"/>
                </a:lnTo>
                <a:lnTo>
                  <a:pt x="127323" y="185395"/>
                </a:lnTo>
                <a:lnTo>
                  <a:pt x="129753" y="180335"/>
                </a:lnTo>
                <a:lnTo>
                  <a:pt x="134569" y="169633"/>
                </a:lnTo>
                <a:lnTo>
                  <a:pt x="136965" y="164112"/>
                </a:lnTo>
                <a:lnTo>
                  <a:pt x="137768" y="158526"/>
                </a:lnTo>
                <a:lnTo>
                  <a:pt x="137510" y="152898"/>
                </a:lnTo>
                <a:lnTo>
                  <a:pt x="136544" y="147240"/>
                </a:lnTo>
                <a:lnTo>
                  <a:pt x="135900" y="142516"/>
                </a:lnTo>
                <a:lnTo>
                  <a:pt x="135185" y="134727"/>
                </a:lnTo>
                <a:lnTo>
                  <a:pt x="134994" y="130364"/>
                </a:lnTo>
                <a:lnTo>
                  <a:pt x="134782" y="120436"/>
                </a:lnTo>
                <a:lnTo>
                  <a:pt x="133932" y="113216"/>
                </a:lnTo>
                <a:lnTo>
                  <a:pt x="132571" y="104593"/>
                </a:lnTo>
                <a:lnTo>
                  <a:pt x="130870" y="95035"/>
                </a:lnTo>
                <a:lnTo>
                  <a:pt x="129736" y="87710"/>
                </a:lnTo>
                <a:lnTo>
                  <a:pt x="128980" y="81874"/>
                </a:lnTo>
                <a:lnTo>
                  <a:pt x="127557" y="68196"/>
                </a:lnTo>
                <a:lnTo>
                  <a:pt x="127495" y="72148"/>
                </a:lnTo>
                <a:lnTo>
                  <a:pt x="126692" y="73404"/>
                </a:lnTo>
                <a:lnTo>
                  <a:pt x="125364" y="74242"/>
                </a:lnTo>
                <a:lnTo>
                  <a:pt x="123684" y="74801"/>
                </a:lnTo>
                <a:lnTo>
                  <a:pt x="122564" y="76125"/>
                </a:lnTo>
                <a:lnTo>
                  <a:pt x="121818" y="77961"/>
                </a:lnTo>
                <a:lnTo>
                  <a:pt x="121320" y="80137"/>
                </a:lnTo>
                <a:lnTo>
                  <a:pt x="120767" y="87636"/>
                </a:lnTo>
                <a:lnTo>
                  <a:pt x="120620" y="92302"/>
                </a:lnTo>
                <a:lnTo>
                  <a:pt x="119728" y="97318"/>
                </a:lnTo>
                <a:lnTo>
                  <a:pt x="118339" y="102567"/>
                </a:lnTo>
                <a:lnTo>
                  <a:pt x="116620" y="107971"/>
                </a:lnTo>
                <a:lnTo>
                  <a:pt x="115474" y="112527"/>
                </a:lnTo>
                <a:lnTo>
                  <a:pt x="114200" y="120128"/>
                </a:lnTo>
                <a:lnTo>
                  <a:pt x="113860" y="124442"/>
                </a:lnTo>
                <a:lnTo>
                  <a:pt x="113634" y="129222"/>
                </a:lnTo>
                <a:lnTo>
                  <a:pt x="113382" y="139613"/>
                </a:lnTo>
                <a:lnTo>
                  <a:pt x="113208" y="162916"/>
                </a:lnTo>
                <a:lnTo>
                  <a:pt x="113993" y="167254"/>
                </a:lnTo>
                <a:lnTo>
                  <a:pt x="115309" y="172051"/>
                </a:lnTo>
                <a:lnTo>
                  <a:pt x="116981" y="177154"/>
                </a:lnTo>
                <a:lnTo>
                  <a:pt x="118839" y="185364"/>
                </a:lnTo>
                <a:lnTo>
                  <a:pt x="119334" y="188887"/>
                </a:lnTo>
                <a:lnTo>
                  <a:pt x="122001" y="195341"/>
                </a:lnTo>
                <a:lnTo>
                  <a:pt x="125832" y="202337"/>
                </a:lnTo>
                <a:lnTo>
                  <a:pt x="127965" y="206870"/>
                </a:lnTo>
                <a:lnTo>
                  <a:pt x="130181" y="211797"/>
                </a:lnTo>
                <a:lnTo>
                  <a:pt x="132452" y="215081"/>
                </a:lnTo>
                <a:lnTo>
                  <a:pt x="134759" y="217271"/>
                </a:lnTo>
                <a:lnTo>
                  <a:pt x="139440" y="220656"/>
                </a:lnTo>
                <a:lnTo>
                  <a:pt x="146538" y="227917"/>
                </a:lnTo>
                <a:lnTo>
                  <a:pt x="151290" y="233326"/>
                </a:lnTo>
                <a:lnTo>
                  <a:pt x="154462" y="235149"/>
                </a:lnTo>
                <a:lnTo>
                  <a:pt x="158164" y="236364"/>
                </a:lnTo>
                <a:lnTo>
                  <a:pt x="162220" y="237175"/>
                </a:lnTo>
                <a:lnTo>
                  <a:pt x="168843" y="238075"/>
                </a:lnTo>
                <a:lnTo>
                  <a:pt x="174432" y="238475"/>
                </a:lnTo>
                <a:lnTo>
                  <a:pt x="179562" y="238653"/>
                </a:lnTo>
                <a:lnTo>
                  <a:pt x="186913" y="238753"/>
                </a:lnTo>
                <a:lnTo>
                  <a:pt x="193840" y="236236"/>
                </a:lnTo>
                <a:lnTo>
                  <a:pt x="197910" y="234232"/>
                </a:lnTo>
                <a:lnTo>
                  <a:pt x="204549" y="229465"/>
                </a:lnTo>
                <a:lnTo>
                  <a:pt x="207430" y="226860"/>
                </a:lnTo>
                <a:lnTo>
                  <a:pt x="212749" y="223965"/>
                </a:lnTo>
                <a:lnTo>
                  <a:pt x="215278" y="223194"/>
                </a:lnTo>
                <a:lnTo>
                  <a:pt x="220205" y="219796"/>
                </a:lnTo>
                <a:lnTo>
                  <a:pt x="222631" y="217557"/>
                </a:lnTo>
                <a:lnTo>
                  <a:pt x="224248" y="215111"/>
                </a:lnTo>
                <a:lnTo>
                  <a:pt x="225325" y="212528"/>
                </a:lnTo>
                <a:lnTo>
                  <a:pt x="226044" y="209854"/>
                </a:lnTo>
                <a:lnTo>
                  <a:pt x="228959" y="204342"/>
                </a:lnTo>
                <a:lnTo>
                  <a:pt x="234625" y="19593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227"/>
          <p:cNvSpPr/>
          <p:nvPr/>
        </p:nvSpPr>
        <p:spPr>
          <a:xfrm>
            <a:off x="1357338" y="1371610"/>
            <a:ext cx="219984" cy="119971"/>
          </a:xfrm>
          <a:custGeom>
            <a:avLst/>
            <a:gdLst/>
            <a:ahLst/>
            <a:cxnLst/>
            <a:rect l="0" t="0" r="0" b="0"/>
            <a:pathLst>
              <a:path w="219984" h="119971">
                <a:moveTo>
                  <a:pt x="7118" y="85715"/>
                </a:moveTo>
                <a:lnTo>
                  <a:pt x="7118" y="81164"/>
                </a:lnTo>
                <a:lnTo>
                  <a:pt x="6324" y="79823"/>
                </a:lnTo>
                <a:lnTo>
                  <a:pt x="5001" y="78930"/>
                </a:lnTo>
                <a:lnTo>
                  <a:pt x="3326" y="78334"/>
                </a:lnTo>
                <a:lnTo>
                  <a:pt x="2208" y="76984"/>
                </a:lnTo>
                <a:lnTo>
                  <a:pt x="1464" y="75132"/>
                </a:lnTo>
                <a:lnTo>
                  <a:pt x="967" y="72944"/>
                </a:lnTo>
                <a:lnTo>
                  <a:pt x="636" y="70534"/>
                </a:lnTo>
                <a:lnTo>
                  <a:pt x="416" y="67974"/>
                </a:lnTo>
                <a:lnTo>
                  <a:pt x="61" y="61573"/>
                </a:lnTo>
                <a:lnTo>
                  <a:pt x="13" y="58157"/>
                </a:lnTo>
                <a:lnTo>
                  <a:pt x="0" y="55913"/>
                </a:lnTo>
                <a:lnTo>
                  <a:pt x="785" y="53465"/>
                </a:lnTo>
                <a:lnTo>
                  <a:pt x="2102" y="50880"/>
                </a:lnTo>
                <a:lnTo>
                  <a:pt x="3774" y="48204"/>
                </a:lnTo>
                <a:lnTo>
                  <a:pt x="5682" y="45467"/>
                </a:lnTo>
                <a:lnTo>
                  <a:pt x="7748" y="42690"/>
                </a:lnTo>
                <a:lnTo>
                  <a:pt x="9920" y="39887"/>
                </a:lnTo>
                <a:lnTo>
                  <a:pt x="11367" y="37065"/>
                </a:lnTo>
                <a:lnTo>
                  <a:pt x="12332" y="34232"/>
                </a:lnTo>
                <a:lnTo>
                  <a:pt x="12975" y="31390"/>
                </a:lnTo>
                <a:lnTo>
                  <a:pt x="14198" y="29496"/>
                </a:lnTo>
                <a:lnTo>
                  <a:pt x="15807" y="28233"/>
                </a:lnTo>
                <a:lnTo>
                  <a:pt x="17673" y="27391"/>
                </a:lnTo>
                <a:lnTo>
                  <a:pt x="21863" y="23915"/>
                </a:lnTo>
                <a:lnTo>
                  <a:pt x="24092" y="21655"/>
                </a:lnTo>
                <a:lnTo>
                  <a:pt x="26371" y="19196"/>
                </a:lnTo>
                <a:lnTo>
                  <a:pt x="31021" y="13923"/>
                </a:lnTo>
                <a:lnTo>
                  <a:pt x="33372" y="12136"/>
                </a:lnTo>
                <a:lnTo>
                  <a:pt x="38101" y="10151"/>
                </a:lnTo>
                <a:lnTo>
                  <a:pt x="42849" y="6728"/>
                </a:lnTo>
                <a:lnTo>
                  <a:pt x="45226" y="4482"/>
                </a:lnTo>
                <a:lnTo>
                  <a:pt x="49984" y="1986"/>
                </a:lnTo>
                <a:lnTo>
                  <a:pt x="55538" y="877"/>
                </a:lnTo>
                <a:lnTo>
                  <a:pt x="59242" y="581"/>
                </a:lnTo>
                <a:lnTo>
                  <a:pt x="69008" y="106"/>
                </a:lnTo>
                <a:lnTo>
                  <a:pt x="77351" y="0"/>
                </a:lnTo>
                <a:lnTo>
                  <a:pt x="80137" y="2534"/>
                </a:lnTo>
                <a:lnTo>
                  <a:pt x="81991" y="4543"/>
                </a:lnTo>
                <a:lnTo>
                  <a:pt x="84021" y="5883"/>
                </a:lnTo>
                <a:lnTo>
                  <a:pt x="90670" y="8721"/>
                </a:lnTo>
                <a:lnTo>
                  <a:pt x="92982" y="10573"/>
                </a:lnTo>
                <a:lnTo>
                  <a:pt x="95317" y="12760"/>
                </a:lnTo>
                <a:lnTo>
                  <a:pt x="96873" y="15171"/>
                </a:lnTo>
                <a:lnTo>
                  <a:pt x="97911" y="17730"/>
                </a:lnTo>
                <a:lnTo>
                  <a:pt x="98603" y="20389"/>
                </a:lnTo>
                <a:lnTo>
                  <a:pt x="99064" y="23114"/>
                </a:lnTo>
                <a:lnTo>
                  <a:pt x="99372" y="25884"/>
                </a:lnTo>
                <a:lnTo>
                  <a:pt x="99577" y="28682"/>
                </a:lnTo>
                <a:lnTo>
                  <a:pt x="99713" y="31500"/>
                </a:lnTo>
                <a:lnTo>
                  <a:pt x="99865" y="37172"/>
                </a:lnTo>
                <a:lnTo>
                  <a:pt x="99971" y="51429"/>
                </a:lnTo>
                <a:lnTo>
                  <a:pt x="99976" y="54285"/>
                </a:lnTo>
                <a:lnTo>
                  <a:pt x="99186" y="56189"/>
                </a:lnTo>
                <a:lnTo>
                  <a:pt x="97865" y="57458"/>
                </a:lnTo>
                <a:lnTo>
                  <a:pt x="96191" y="58305"/>
                </a:lnTo>
                <a:lnTo>
                  <a:pt x="92214" y="61785"/>
                </a:lnTo>
                <a:lnTo>
                  <a:pt x="90043" y="64046"/>
                </a:lnTo>
                <a:lnTo>
                  <a:pt x="88595" y="66507"/>
                </a:lnTo>
                <a:lnTo>
                  <a:pt x="87630" y="69099"/>
                </a:lnTo>
                <a:lnTo>
                  <a:pt x="86986" y="71780"/>
                </a:lnTo>
                <a:lnTo>
                  <a:pt x="86557" y="75472"/>
                </a:lnTo>
                <a:lnTo>
                  <a:pt x="86271" y="79839"/>
                </a:lnTo>
                <a:lnTo>
                  <a:pt x="86080" y="84655"/>
                </a:lnTo>
                <a:lnTo>
                  <a:pt x="86747" y="87866"/>
                </a:lnTo>
                <a:lnTo>
                  <a:pt x="87985" y="90006"/>
                </a:lnTo>
                <a:lnTo>
                  <a:pt x="89604" y="91433"/>
                </a:lnTo>
                <a:lnTo>
                  <a:pt x="90684" y="93337"/>
                </a:lnTo>
                <a:lnTo>
                  <a:pt x="91404" y="95559"/>
                </a:lnTo>
                <a:lnTo>
                  <a:pt x="91883" y="97992"/>
                </a:lnTo>
                <a:lnTo>
                  <a:pt x="92203" y="100567"/>
                </a:lnTo>
                <a:lnTo>
                  <a:pt x="92417" y="103236"/>
                </a:lnTo>
                <a:lnTo>
                  <a:pt x="92759" y="109813"/>
                </a:lnTo>
                <a:lnTo>
                  <a:pt x="92806" y="113253"/>
                </a:lnTo>
                <a:lnTo>
                  <a:pt x="92835" y="118671"/>
                </a:lnTo>
                <a:lnTo>
                  <a:pt x="93632" y="119115"/>
                </a:lnTo>
                <a:lnTo>
                  <a:pt x="98993" y="119888"/>
                </a:lnTo>
                <a:lnTo>
                  <a:pt x="103485" y="119970"/>
                </a:lnTo>
                <a:lnTo>
                  <a:pt x="107081" y="119029"/>
                </a:lnTo>
                <a:lnTo>
                  <a:pt x="111860" y="117449"/>
                </a:lnTo>
                <a:lnTo>
                  <a:pt x="117427" y="115443"/>
                </a:lnTo>
                <a:lnTo>
                  <a:pt x="122726" y="114106"/>
                </a:lnTo>
                <a:lnTo>
                  <a:pt x="127846" y="113215"/>
                </a:lnTo>
                <a:lnTo>
                  <a:pt x="132847" y="112621"/>
                </a:lnTo>
                <a:lnTo>
                  <a:pt x="137769" y="111272"/>
                </a:lnTo>
                <a:lnTo>
                  <a:pt x="142637" y="109420"/>
                </a:lnTo>
                <a:lnTo>
                  <a:pt x="147470" y="107234"/>
                </a:lnTo>
                <a:lnTo>
                  <a:pt x="152280" y="104823"/>
                </a:lnTo>
                <a:lnTo>
                  <a:pt x="157074" y="102264"/>
                </a:lnTo>
                <a:lnTo>
                  <a:pt x="161857" y="99605"/>
                </a:lnTo>
                <a:lnTo>
                  <a:pt x="166634" y="97832"/>
                </a:lnTo>
                <a:lnTo>
                  <a:pt x="171405" y="96650"/>
                </a:lnTo>
                <a:lnTo>
                  <a:pt x="176174" y="95863"/>
                </a:lnTo>
                <a:lnTo>
                  <a:pt x="180941" y="95338"/>
                </a:lnTo>
                <a:lnTo>
                  <a:pt x="185706" y="94987"/>
                </a:lnTo>
                <a:lnTo>
                  <a:pt x="190470" y="94754"/>
                </a:lnTo>
                <a:lnTo>
                  <a:pt x="194440" y="93646"/>
                </a:lnTo>
                <a:lnTo>
                  <a:pt x="197881" y="91955"/>
                </a:lnTo>
                <a:lnTo>
                  <a:pt x="203820" y="88488"/>
                </a:lnTo>
                <a:lnTo>
                  <a:pt x="209106" y="86947"/>
                </a:lnTo>
                <a:lnTo>
                  <a:pt x="214101" y="86262"/>
                </a:lnTo>
                <a:lnTo>
                  <a:pt x="219983" y="85823"/>
                </a:lnTo>
                <a:lnTo>
                  <a:pt x="214287" y="857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228"/>
          <p:cNvSpPr/>
          <p:nvPr/>
        </p:nvSpPr>
        <p:spPr>
          <a:xfrm>
            <a:off x="1614487" y="1568767"/>
            <a:ext cx="142876" cy="34291"/>
          </a:xfrm>
          <a:custGeom>
            <a:avLst/>
            <a:gdLst/>
            <a:ahLst/>
            <a:cxnLst/>
            <a:rect l="0" t="0" r="0" b="0"/>
            <a:pathLst>
              <a:path w="142876" h="34291">
                <a:moveTo>
                  <a:pt x="0" y="34290"/>
                </a:moveTo>
                <a:lnTo>
                  <a:pt x="9943" y="34290"/>
                </a:lnTo>
                <a:lnTo>
                  <a:pt x="12185" y="33338"/>
                </a:lnTo>
                <a:lnTo>
                  <a:pt x="14473" y="31750"/>
                </a:lnTo>
                <a:lnTo>
                  <a:pt x="16793" y="29739"/>
                </a:lnTo>
                <a:lnTo>
                  <a:pt x="19133" y="28399"/>
                </a:lnTo>
                <a:lnTo>
                  <a:pt x="21486" y="27505"/>
                </a:lnTo>
                <a:lnTo>
                  <a:pt x="23849" y="26909"/>
                </a:lnTo>
                <a:lnTo>
                  <a:pt x="26218" y="26512"/>
                </a:lnTo>
                <a:lnTo>
                  <a:pt x="28591" y="26247"/>
                </a:lnTo>
                <a:lnTo>
                  <a:pt x="30967" y="26071"/>
                </a:lnTo>
                <a:lnTo>
                  <a:pt x="33345" y="25001"/>
                </a:lnTo>
                <a:lnTo>
                  <a:pt x="35723" y="23335"/>
                </a:lnTo>
                <a:lnTo>
                  <a:pt x="38103" y="21271"/>
                </a:lnTo>
                <a:lnTo>
                  <a:pt x="41277" y="19896"/>
                </a:lnTo>
                <a:lnTo>
                  <a:pt x="44981" y="18979"/>
                </a:lnTo>
                <a:lnTo>
                  <a:pt x="49037" y="18368"/>
                </a:lnTo>
                <a:lnTo>
                  <a:pt x="52535" y="17008"/>
                </a:lnTo>
                <a:lnTo>
                  <a:pt x="55661" y="15149"/>
                </a:lnTo>
                <a:lnTo>
                  <a:pt x="58539" y="12957"/>
                </a:lnTo>
                <a:lnTo>
                  <a:pt x="62044" y="11495"/>
                </a:lnTo>
                <a:lnTo>
                  <a:pt x="65969" y="10521"/>
                </a:lnTo>
                <a:lnTo>
                  <a:pt x="70173" y="9871"/>
                </a:lnTo>
                <a:lnTo>
                  <a:pt x="74564" y="8486"/>
                </a:lnTo>
                <a:lnTo>
                  <a:pt x="79078" y="6610"/>
                </a:lnTo>
                <a:lnTo>
                  <a:pt x="83675" y="4407"/>
                </a:lnTo>
                <a:lnTo>
                  <a:pt x="87533" y="2938"/>
                </a:lnTo>
                <a:lnTo>
                  <a:pt x="90899" y="1958"/>
                </a:lnTo>
                <a:lnTo>
                  <a:pt x="93937" y="1306"/>
                </a:lnTo>
                <a:lnTo>
                  <a:pt x="97550" y="871"/>
                </a:lnTo>
                <a:lnTo>
                  <a:pt x="101546" y="580"/>
                </a:lnTo>
                <a:lnTo>
                  <a:pt x="109425" y="258"/>
                </a:lnTo>
                <a:lnTo>
                  <a:pt x="118324" y="76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229"/>
          <p:cNvSpPr/>
          <p:nvPr/>
        </p:nvSpPr>
        <p:spPr>
          <a:xfrm>
            <a:off x="1635918" y="1645920"/>
            <a:ext cx="135733" cy="25718"/>
          </a:xfrm>
          <a:custGeom>
            <a:avLst/>
            <a:gdLst/>
            <a:ahLst/>
            <a:cxnLst/>
            <a:rect l="0" t="0" r="0" b="0"/>
            <a:pathLst>
              <a:path w="135733" h="25718">
                <a:moveTo>
                  <a:pt x="0" y="25717"/>
                </a:moveTo>
                <a:lnTo>
                  <a:pt x="6151" y="25717"/>
                </a:lnTo>
                <a:lnTo>
                  <a:pt x="8070" y="24765"/>
                </a:lnTo>
                <a:lnTo>
                  <a:pt x="10936" y="23177"/>
                </a:lnTo>
                <a:lnTo>
                  <a:pt x="14435" y="21166"/>
                </a:lnTo>
                <a:lnTo>
                  <a:pt x="18354" y="19826"/>
                </a:lnTo>
                <a:lnTo>
                  <a:pt x="22555" y="18932"/>
                </a:lnTo>
                <a:lnTo>
                  <a:pt x="26943" y="18336"/>
                </a:lnTo>
                <a:lnTo>
                  <a:pt x="31456" y="16987"/>
                </a:lnTo>
                <a:lnTo>
                  <a:pt x="36052" y="15134"/>
                </a:lnTo>
                <a:lnTo>
                  <a:pt x="40703" y="12947"/>
                </a:lnTo>
                <a:lnTo>
                  <a:pt x="46186" y="11489"/>
                </a:lnTo>
                <a:lnTo>
                  <a:pt x="52222" y="10517"/>
                </a:lnTo>
                <a:lnTo>
                  <a:pt x="13573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230"/>
          <p:cNvSpPr/>
          <p:nvPr/>
        </p:nvSpPr>
        <p:spPr>
          <a:xfrm>
            <a:off x="1936371" y="1397348"/>
            <a:ext cx="178180" cy="136876"/>
          </a:xfrm>
          <a:custGeom>
            <a:avLst/>
            <a:gdLst/>
            <a:ahLst/>
            <a:cxnLst/>
            <a:rect l="0" t="0" r="0" b="0"/>
            <a:pathLst>
              <a:path w="178180" h="136876">
                <a:moveTo>
                  <a:pt x="49591" y="8542"/>
                </a:moveTo>
                <a:lnTo>
                  <a:pt x="49591" y="0"/>
                </a:lnTo>
                <a:lnTo>
                  <a:pt x="49591" y="11904"/>
                </a:lnTo>
                <a:lnTo>
                  <a:pt x="48797" y="13640"/>
                </a:lnTo>
                <a:lnTo>
                  <a:pt x="47474" y="14798"/>
                </a:lnTo>
                <a:lnTo>
                  <a:pt x="45799" y="15570"/>
                </a:lnTo>
                <a:lnTo>
                  <a:pt x="44681" y="17990"/>
                </a:lnTo>
                <a:lnTo>
                  <a:pt x="43937" y="21508"/>
                </a:lnTo>
                <a:lnTo>
                  <a:pt x="43440" y="25758"/>
                </a:lnTo>
                <a:lnTo>
                  <a:pt x="42315" y="29545"/>
                </a:lnTo>
                <a:lnTo>
                  <a:pt x="40772" y="33021"/>
                </a:lnTo>
                <a:lnTo>
                  <a:pt x="38949" y="36291"/>
                </a:lnTo>
                <a:lnTo>
                  <a:pt x="36940" y="40376"/>
                </a:lnTo>
                <a:lnTo>
                  <a:pt x="34807" y="45005"/>
                </a:lnTo>
                <a:lnTo>
                  <a:pt x="32591" y="49995"/>
                </a:lnTo>
                <a:lnTo>
                  <a:pt x="31114" y="54275"/>
                </a:lnTo>
                <a:lnTo>
                  <a:pt x="30129" y="58080"/>
                </a:lnTo>
                <a:lnTo>
                  <a:pt x="29473" y="61570"/>
                </a:lnTo>
                <a:lnTo>
                  <a:pt x="28242" y="64849"/>
                </a:lnTo>
                <a:lnTo>
                  <a:pt x="26627" y="67987"/>
                </a:lnTo>
                <a:lnTo>
                  <a:pt x="24756" y="71032"/>
                </a:lnTo>
                <a:lnTo>
                  <a:pt x="22716" y="74967"/>
                </a:lnTo>
                <a:lnTo>
                  <a:pt x="20562" y="79495"/>
                </a:lnTo>
                <a:lnTo>
                  <a:pt x="18332" y="84419"/>
                </a:lnTo>
                <a:lnTo>
                  <a:pt x="16052" y="88654"/>
                </a:lnTo>
                <a:lnTo>
                  <a:pt x="13738" y="92430"/>
                </a:lnTo>
                <a:lnTo>
                  <a:pt x="11401" y="95900"/>
                </a:lnTo>
                <a:lnTo>
                  <a:pt x="9050" y="99165"/>
                </a:lnTo>
                <a:lnTo>
                  <a:pt x="6688" y="102295"/>
                </a:lnTo>
                <a:lnTo>
                  <a:pt x="4320" y="105334"/>
                </a:lnTo>
                <a:lnTo>
                  <a:pt x="2742" y="108312"/>
                </a:lnTo>
                <a:lnTo>
                  <a:pt x="1690" y="111250"/>
                </a:lnTo>
                <a:lnTo>
                  <a:pt x="988" y="114161"/>
                </a:lnTo>
                <a:lnTo>
                  <a:pt x="520" y="118007"/>
                </a:lnTo>
                <a:lnTo>
                  <a:pt x="208" y="122476"/>
                </a:lnTo>
                <a:lnTo>
                  <a:pt x="0" y="127360"/>
                </a:lnTo>
                <a:lnTo>
                  <a:pt x="655" y="130617"/>
                </a:lnTo>
                <a:lnTo>
                  <a:pt x="1886" y="132787"/>
                </a:lnTo>
                <a:lnTo>
                  <a:pt x="3500" y="134235"/>
                </a:lnTo>
                <a:lnTo>
                  <a:pt x="6164" y="135199"/>
                </a:lnTo>
                <a:lnTo>
                  <a:pt x="9527" y="135843"/>
                </a:lnTo>
                <a:lnTo>
                  <a:pt x="13357" y="136271"/>
                </a:lnTo>
                <a:lnTo>
                  <a:pt x="17497" y="136557"/>
                </a:lnTo>
                <a:lnTo>
                  <a:pt x="26331" y="136875"/>
                </a:lnTo>
                <a:lnTo>
                  <a:pt x="30115" y="136007"/>
                </a:lnTo>
                <a:lnTo>
                  <a:pt x="33432" y="134476"/>
                </a:lnTo>
                <a:lnTo>
                  <a:pt x="36437" y="132503"/>
                </a:lnTo>
                <a:lnTo>
                  <a:pt x="40822" y="131187"/>
                </a:lnTo>
                <a:lnTo>
                  <a:pt x="46126" y="130310"/>
                </a:lnTo>
                <a:lnTo>
                  <a:pt x="52043" y="129726"/>
                </a:lnTo>
                <a:lnTo>
                  <a:pt x="57576" y="129336"/>
                </a:lnTo>
                <a:lnTo>
                  <a:pt x="67957" y="128903"/>
                </a:lnTo>
                <a:lnTo>
                  <a:pt x="72947" y="127835"/>
                </a:lnTo>
                <a:lnTo>
                  <a:pt x="77862" y="126171"/>
                </a:lnTo>
                <a:lnTo>
                  <a:pt x="82726" y="124108"/>
                </a:lnTo>
                <a:lnTo>
                  <a:pt x="88350" y="122734"/>
                </a:lnTo>
                <a:lnTo>
                  <a:pt x="94480" y="121817"/>
                </a:lnTo>
                <a:lnTo>
                  <a:pt x="106054" y="120799"/>
                </a:lnTo>
                <a:lnTo>
                  <a:pt x="113844" y="120346"/>
                </a:lnTo>
                <a:lnTo>
                  <a:pt x="117826" y="119273"/>
                </a:lnTo>
                <a:lnTo>
                  <a:pt x="122069" y="117605"/>
                </a:lnTo>
                <a:lnTo>
                  <a:pt x="126484" y="115541"/>
                </a:lnTo>
                <a:lnTo>
                  <a:pt x="131016" y="114164"/>
                </a:lnTo>
                <a:lnTo>
                  <a:pt x="135624" y="113247"/>
                </a:lnTo>
                <a:lnTo>
                  <a:pt x="140284" y="112635"/>
                </a:lnTo>
                <a:lnTo>
                  <a:pt x="144184" y="112227"/>
                </a:lnTo>
                <a:lnTo>
                  <a:pt x="147578" y="111955"/>
                </a:lnTo>
                <a:lnTo>
                  <a:pt x="150635" y="111774"/>
                </a:lnTo>
                <a:lnTo>
                  <a:pt x="158264" y="111573"/>
                </a:lnTo>
                <a:lnTo>
                  <a:pt x="178179" y="1114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231"/>
          <p:cNvSpPr/>
          <p:nvPr/>
        </p:nvSpPr>
        <p:spPr>
          <a:xfrm>
            <a:off x="2078831" y="1371600"/>
            <a:ext cx="28576" cy="420053"/>
          </a:xfrm>
          <a:custGeom>
            <a:avLst/>
            <a:gdLst/>
            <a:ahLst/>
            <a:cxnLst/>
            <a:rect l="0" t="0" r="0" b="0"/>
            <a:pathLst>
              <a:path w="28576" h="420053">
                <a:moveTo>
                  <a:pt x="28575" y="0"/>
                </a:moveTo>
                <a:lnTo>
                  <a:pt x="22424" y="7380"/>
                </a:lnTo>
                <a:lnTo>
                  <a:pt x="21872" y="10582"/>
                </a:lnTo>
                <a:lnTo>
                  <a:pt x="21518" y="20399"/>
                </a:lnTo>
                <a:lnTo>
                  <a:pt x="21433" y="63051"/>
                </a:lnTo>
                <a:lnTo>
                  <a:pt x="22226" y="69656"/>
                </a:lnTo>
                <a:lnTo>
                  <a:pt x="23549" y="75965"/>
                </a:lnTo>
                <a:lnTo>
                  <a:pt x="25224" y="82076"/>
                </a:lnTo>
                <a:lnTo>
                  <a:pt x="26341" y="89007"/>
                </a:lnTo>
                <a:lnTo>
                  <a:pt x="27085" y="96485"/>
                </a:lnTo>
                <a:lnTo>
                  <a:pt x="27582" y="104328"/>
                </a:lnTo>
                <a:lnTo>
                  <a:pt x="27913" y="111462"/>
                </a:lnTo>
                <a:lnTo>
                  <a:pt x="28281" y="124469"/>
                </a:lnTo>
                <a:lnTo>
                  <a:pt x="28536" y="163464"/>
                </a:lnTo>
                <a:lnTo>
                  <a:pt x="28567" y="197283"/>
                </a:lnTo>
                <a:lnTo>
                  <a:pt x="27776" y="205817"/>
                </a:lnTo>
                <a:lnTo>
                  <a:pt x="26455" y="214364"/>
                </a:lnTo>
                <a:lnTo>
                  <a:pt x="24780" y="222919"/>
                </a:lnTo>
                <a:lnTo>
                  <a:pt x="23664" y="231480"/>
                </a:lnTo>
                <a:lnTo>
                  <a:pt x="22920" y="240045"/>
                </a:lnTo>
                <a:lnTo>
                  <a:pt x="22423" y="248612"/>
                </a:lnTo>
                <a:lnTo>
                  <a:pt x="21299" y="257181"/>
                </a:lnTo>
                <a:lnTo>
                  <a:pt x="19756" y="265752"/>
                </a:lnTo>
                <a:lnTo>
                  <a:pt x="17933" y="274323"/>
                </a:lnTo>
                <a:lnTo>
                  <a:pt x="16718" y="281942"/>
                </a:lnTo>
                <a:lnTo>
                  <a:pt x="15907" y="288926"/>
                </a:lnTo>
                <a:lnTo>
                  <a:pt x="15368" y="295487"/>
                </a:lnTo>
                <a:lnTo>
                  <a:pt x="14214" y="302719"/>
                </a:lnTo>
                <a:lnTo>
                  <a:pt x="12651" y="310398"/>
                </a:lnTo>
                <a:lnTo>
                  <a:pt x="10815" y="318374"/>
                </a:lnTo>
                <a:lnTo>
                  <a:pt x="9591" y="325597"/>
                </a:lnTo>
                <a:lnTo>
                  <a:pt x="8775" y="332317"/>
                </a:lnTo>
                <a:lnTo>
                  <a:pt x="8232" y="338702"/>
                </a:lnTo>
                <a:lnTo>
                  <a:pt x="7075" y="344864"/>
                </a:lnTo>
                <a:lnTo>
                  <a:pt x="5510" y="350877"/>
                </a:lnTo>
                <a:lnTo>
                  <a:pt x="3674" y="356790"/>
                </a:lnTo>
                <a:lnTo>
                  <a:pt x="2449" y="362638"/>
                </a:lnTo>
                <a:lnTo>
                  <a:pt x="1633" y="368441"/>
                </a:lnTo>
                <a:lnTo>
                  <a:pt x="1088" y="374214"/>
                </a:lnTo>
                <a:lnTo>
                  <a:pt x="483" y="385710"/>
                </a:lnTo>
                <a:lnTo>
                  <a:pt x="143" y="400352"/>
                </a:lnTo>
                <a:lnTo>
                  <a:pt x="0" y="4200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232"/>
          <p:cNvSpPr/>
          <p:nvPr/>
        </p:nvSpPr>
        <p:spPr>
          <a:xfrm>
            <a:off x="2300403" y="1405899"/>
            <a:ext cx="185210" cy="333918"/>
          </a:xfrm>
          <a:custGeom>
            <a:avLst/>
            <a:gdLst/>
            <a:ahLst/>
            <a:cxnLst/>
            <a:rect l="0" t="0" r="0" b="0"/>
            <a:pathLst>
              <a:path w="185210" h="333918">
                <a:moveTo>
                  <a:pt x="78465" y="8563"/>
                </a:moveTo>
                <a:lnTo>
                  <a:pt x="78465" y="344"/>
                </a:lnTo>
                <a:lnTo>
                  <a:pt x="84120" y="37"/>
                </a:lnTo>
                <a:lnTo>
                  <a:pt x="84616" y="22"/>
                </a:lnTo>
                <a:lnTo>
                  <a:pt x="81523" y="0"/>
                </a:lnTo>
                <a:lnTo>
                  <a:pt x="80503" y="949"/>
                </a:lnTo>
                <a:lnTo>
                  <a:pt x="79824" y="2535"/>
                </a:lnTo>
                <a:lnTo>
                  <a:pt x="79371" y="4544"/>
                </a:lnTo>
                <a:lnTo>
                  <a:pt x="76751" y="9317"/>
                </a:lnTo>
                <a:lnTo>
                  <a:pt x="72941" y="14613"/>
                </a:lnTo>
                <a:lnTo>
                  <a:pt x="68602" y="20142"/>
                </a:lnTo>
                <a:lnTo>
                  <a:pt x="61696" y="28610"/>
                </a:lnTo>
                <a:lnTo>
                  <a:pt x="60142" y="32405"/>
                </a:lnTo>
                <a:lnTo>
                  <a:pt x="58416" y="41702"/>
                </a:lnTo>
                <a:lnTo>
                  <a:pt x="56368" y="46848"/>
                </a:lnTo>
                <a:lnTo>
                  <a:pt x="53415" y="52184"/>
                </a:lnTo>
                <a:lnTo>
                  <a:pt x="49859" y="57646"/>
                </a:lnTo>
                <a:lnTo>
                  <a:pt x="46695" y="63193"/>
                </a:lnTo>
                <a:lnTo>
                  <a:pt x="43791" y="68795"/>
                </a:lnTo>
                <a:lnTo>
                  <a:pt x="41062" y="74435"/>
                </a:lnTo>
                <a:lnTo>
                  <a:pt x="35912" y="85782"/>
                </a:lnTo>
                <a:lnTo>
                  <a:pt x="33428" y="91475"/>
                </a:lnTo>
                <a:lnTo>
                  <a:pt x="30978" y="98128"/>
                </a:lnTo>
                <a:lnTo>
                  <a:pt x="28551" y="105420"/>
                </a:lnTo>
                <a:lnTo>
                  <a:pt x="26139" y="113140"/>
                </a:lnTo>
                <a:lnTo>
                  <a:pt x="23737" y="120191"/>
                </a:lnTo>
                <a:lnTo>
                  <a:pt x="21343" y="126797"/>
                </a:lnTo>
                <a:lnTo>
                  <a:pt x="18952" y="133105"/>
                </a:lnTo>
                <a:lnTo>
                  <a:pt x="17359" y="140169"/>
                </a:lnTo>
                <a:lnTo>
                  <a:pt x="16296" y="147735"/>
                </a:lnTo>
                <a:lnTo>
                  <a:pt x="15588" y="155637"/>
                </a:lnTo>
                <a:lnTo>
                  <a:pt x="14322" y="162810"/>
                </a:lnTo>
                <a:lnTo>
                  <a:pt x="12685" y="169497"/>
                </a:lnTo>
                <a:lnTo>
                  <a:pt x="6587" y="190550"/>
                </a:lnTo>
                <a:lnTo>
                  <a:pt x="4353" y="198467"/>
                </a:lnTo>
                <a:lnTo>
                  <a:pt x="2863" y="205651"/>
                </a:lnTo>
                <a:lnTo>
                  <a:pt x="1870" y="212345"/>
                </a:lnTo>
                <a:lnTo>
                  <a:pt x="1208" y="218713"/>
                </a:lnTo>
                <a:lnTo>
                  <a:pt x="767" y="224863"/>
                </a:lnTo>
                <a:lnTo>
                  <a:pt x="472" y="230868"/>
                </a:lnTo>
                <a:lnTo>
                  <a:pt x="146" y="242620"/>
                </a:lnTo>
                <a:lnTo>
                  <a:pt x="0" y="254194"/>
                </a:lnTo>
                <a:lnTo>
                  <a:pt x="755" y="258994"/>
                </a:lnTo>
                <a:lnTo>
                  <a:pt x="3711" y="266868"/>
                </a:lnTo>
                <a:lnTo>
                  <a:pt x="16680" y="297521"/>
                </a:lnTo>
                <a:lnTo>
                  <a:pt x="19255" y="306216"/>
                </a:lnTo>
                <a:lnTo>
                  <a:pt x="19942" y="309868"/>
                </a:lnTo>
                <a:lnTo>
                  <a:pt x="21987" y="313256"/>
                </a:lnTo>
                <a:lnTo>
                  <a:pt x="24938" y="316466"/>
                </a:lnTo>
                <a:lnTo>
                  <a:pt x="33496" y="323913"/>
                </a:lnTo>
                <a:lnTo>
                  <a:pt x="38900" y="327471"/>
                </a:lnTo>
                <a:lnTo>
                  <a:pt x="42564" y="329753"/>
                </a:lnTo>
                <a:lnTo>
                  <a:pt x="45800" y="331275"/>
                </a:lnTo>
                <a:lnTo>
                  <a:pt x="51512" y="332966"/>
                </a:lnTo>
                <a:lnTo>
                  <a:pt x="54940" y="333416"/>
                </a:lnTo>
                <a:lnTo>
                  <a:pt x="58813" y="333717"/>
                </a:lnTo>
                <a:lnTo>
                  <a:pt x="62982" y="333917"/>
                </a:lnTo>
                <a:lnTo>
                  <a:pt x="67350" y="333098"/>
                </a:lnTo>
                <a:lnTo>
                  <a:pt x="71849" y="331600"/>
                </a:lnTo>
                <a:lnTo>
                  <a:pt x="76436" y="329649"/>
                </a:lnTo>
                <a:lnTo>
                  <a:pt x="81081" y="328348"/>
                </a:lnTo>
                <a:lnTo>
                  <a:pt x="85766" y="327480"/>
                </a:lnTo>
                <a:lnTo>
                  <a:pt x="90476" y="326902"/>
                </a:lnTo>
                <a:lnTo>
                  <a:pt x="95204" y="325564"/>
                </a:lnTo>
                <a:lnTo>
                  <a:pt x="99943" y="323720"/>
                </a:lnTo>
                <a:lnTo>
                  <a:pt x="104690" y="321538"/>
                </a:lnTo>
                <a:lnTo>
                  <a:pt x="109442" y="319130"/>
                </a:lnTo>
                <a:lnTo>
                  <a:pt x="114198" y="316573"/>
                </a:lnTo>
                <a:lnTo>
                  <a:pt x="123715" y="311191"/>
                </a:lnTo>
                <a:lnTo>
                  <a:pt x="133237" y="305625"/>
                </a:lnTo>
                <a:lnTo>
                  <a:pt x="137205" y="301854"/>
                </a:lnTo>
                <a:lnTo>
                  <a:pt x="140644" y="297435"/>
                </a:lnTo>
                <a:lnTo>
                  <a:pt x="143730" y="292585"/>
                </a:lnTo>
                <a:lnTo>
                  <a:pt x="147375" y="288398"/>
                </a:lnTo>
                <a:lnTo>
                  <a:pt x="151393" y="284655"/>
                </a:lnTo>
                <a:lnTo>
                  <a:pt x="155659" y="281207"/>
                </a:lnTo>
                <a:lnTo>
                  <a:pt x="158502" y="277003"/>
                </a:lnTo>
                <a:lnTo>
                  <a:pt x="160399" y="272296"/>
                </a:lnTo>
                <a:lnTo>
                  <a:pt x="163299" y="262938"/>
                </a:lnTo>
                <a:lnTo>
                  <a:pt x="167234" y="255604"/>
                </a:lnTo>
                <a:lnTo>
                  <a:pt x="171628" y="246629"/>
                </a:lnTo>
                <a:lnTo>
                  <a:pt x="176227" y="237243"/>
                </a:lnTo>
                <a:lnTo>
                  <a:pt x="180917" y="229896"/>
                </a:lnTo>
                <a:lnTo>
                  <a:pt x="183531" y="223456"/>
                </a:lnTo>
                <a:lnTo>
                  <a:pt x="185002" y="214475"/>
                </a:lnTo>
                <a:lnTo>
                  <a:pt x="185209" y="211560"/>
                </a:lnTo>
                <a:lnTo>
                  <a:pt x="184553" y="209617"/>
                </a:lnTo>
                <a:lnTo>
                  <a:pt x="183321" y="208322"/>
                </a:lnTo>
                <a:lnTo>
                  <a:pt x="181707" y="207458"/>
                </a:lnTo>
                <a:lnTo>
                  <a:pt x="177796" y="206498"/>
                </a:lnTo>
                <a:lnTo>
                  <a:pt x="173412" y="206072"/>
                </a:lnTo>
                <a:lnTo>
                  <a:pt x="168818" y="205882"/>
                </a:lnTo>
                <a:lnTo>
                  <a:pt x="148503" y="205744"/>
                </a:lnTo>
                <a:lnTo>
                  <a:pt x="144207" y="206692"/>
                </a:lnTo>
                <a:lnTo>
                  <a:pt x="138962" y="208277"/>
                </a:lnTo>
                <a:lnTo>
                  <a:pt x="133084" y="210285"/>
                </a:lnTo>
                <a:lnTo>
                  <a:pt x="127578" y="212577"/>
                </a:lnTo>
                <a:lnTo>
                  <a:pt x="122320" y="215057"/>
                </a:lnTo>
                <a:lnTo>
                  <a:pt x="117226" y="217664"/>
                </a:lnTo>
                <a:lnTo>
                  <a:pt x="107334" y="223099"/>
                </a:lnTo>
                <a:lnTo>
                  <a:pt x="88048" y="234350"/>
                </a:lnTo>
                <a:lnTo>
                  <a:pt x="84060" y="238145"/>
                </a:lnTo>
                <a:lnTo>
                  <a:pt x="80608" y="242580"/>
                </a:lnTo>
                <a:lnTo>
                  <a:pt x="77513" y="247442"/>
                </a:lnTo>
                <a:lnTo>
                  <a:pt x="71956" y="255384"/>
                </a:lnTo>
                <a:lnTo>
                  <a:pt x="66842" y="262089"/>
                </a:lnTo>
                <a:lnTo>
                  <a:pt x="59499" y="271218"/>
                </a:lnTo>
                <a:lnTo>
                  <a:pt x="54690" y="277064"/>
                </a:lnTo>
                <a:lnTo>
                  <a:pt x="53090" y="280909"/>
                </a:lnTo>
                <a:lnTo>
                  <a:pt x="51312" y="290261"/>
                </a:lnTo>
                <a:lnTo>
                  <a:pt x="50171" y="299051"/>
                </a:lnTo>
                <a:lnTo>
                  <a:pt x="49901" y="308172"/>
                </a:lnTo>
                <a:lnTo>
                  <a:pt x="55546" y="315329"/>
                </a:lnTo>
                <a:lnTo>
                  <a:pt x="56042" y="315944"/>
                </a:lnTo>
                <a:lnTo>
                  <a:pt x="57166" y="316354"/>
                </a:lnTo>
                <a:lnTo>
                  <a:pt x="58710" y="316627"/>
                </a:lnTo>
                <a:lnTo>
                  <a:pt x="64178" y="3171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233"/>
          <p:cNvSpPr/>
          <p:nvPr/>
        </p:nvSpPr>
        <p:spPr>
          <a:xfrm>
            <a:off x="2564606" y="1268733"/>
            <a:ext cx="171451" cy="145729"/>
          </a:xfrm>
          <a:custGeom>
            <a:avLst/>
            <a:gdLst/>
            <a:ahLst/>
            <a:cxnLst/>
            <a:rect l="0" t="0" r="0" b="0"/>
            <a:pathLst>
              <a:path w="171451" h="145729">
                <a:moveTo>
                  <a:pt x="0" y="94294"/>
                </a:moveTo>
                <a:lnTo>
                  <a:pt x="0" y="25790"/>
                </a:lnTo>
                <a:lnTo>
                  <a:pt x="794" y="22907"/>
                </a:lnTo>
                <a:lnTo>
                  <a:pt x="2117" y="20985"/>
                </a:lnTo>
                <a:lnTo>
                  <a:pt x="3792" y="19704"/>
                </a:lnTo>
                <a:lnTo>
                  <a:pt x="4910" y="17897"/>
                </a:lnTo>
                <a:lnTo>
                  <a:pt x="5654" y="15740"/>
                </a:lnTo>
                <a:lnTo>
                  <a:pt x="6151" y="13350"/>
                </a:lnTo>
                <a:lnTo>
                  <a:pt x="7275" y="11756"/>
                </a:lnTo>
                <a:lnTo>
                  <a:pt x="8819" y="10694"/>
                </a:lnTo>
                <a:lnTo>
                  <a:pt x="10642" y="9986"/>
                </a:lnTo>
                <a:lnTo>
                  <a:pt x="14784" y="6659"/>
                </a:lnTo>
                <a:lnTo>
                  <a:pt x="16999" y="4438"/>
                </a:lnTo>
                <a:lnTo>
                  <a:pt x="19271" y="2957"/>
                </a:lnTo>
                <a:lnTo>
                  <a:pt x="23911" y="1313"/>
                </a:lnTo>
                <a:lnTo>
                  <a:pt x="28618" y="581"/>
                </a:lnTo>
                <a:lnTo>
                  <a:pt x="33357" y="256"/>
                </a:lnTo>
                <a:lnTo>
                  <a:pt x="38108" y="112"/>
                </a:lnTo>
                <a:lnTo>
                  <a:pt x="55739" y="0"/>
                </a:lnTo>
                <a:lnTo>
                  <a:pt x="58639" y="2538"/>
                </a:lnTo>
                <a:lnTo>
                  <a:pt x="60524" y="4548"/>
                </a:lnTo>
                <a:lnTo>
                  <a:pt x="61780" y="6841"/>
                </a:lnTo>
                <a:lnTo>
                  <a:pt x="62618" y="9322"/>
                </a:lnTo>
                <a:lnTo>
                  <a:pt x="63963" y="15597"/>
                </a:lnTo>
                <a:lnTo>
                  <a:pt x="64073" y="18017"/>
                </a:lnTo>
                <a:lnTo>
                  <a:pt x="64196" y="25786"/>
                </a:lnTo>
                <a:lnTo>
                  <a:pt x="64285" y="45472"/>
                </a:lnTo>
                <a:lnTo>
                  <a:pt x="63494" y="48411"/>
                </a:lnTo>
                <a:lnTo>
                  <a:pt x="62173" y="51323"/>
                </a:lnTo>
                <a:lnTo>
                  <a:pt x="60499" y="54217"/>
                </a:lnTo>
                <a:lnTo>
                  <a:pt x="59383" y="58051"/>
                </a:lnTo>
                <a:lnTo>
                  <a:pt x="58638" y="62512"/>
                </a:lnTo>
                <a:lnTo>
                  <a:pt x="58142" y="67391"/>
                </a:lnTo>
                <a:lnTo>
                  <a:pt x="57018" y="71596"/>
                </a:lnTo>
                <a:lnTo>
                  <a:pt x="55474" y="75352"/>
                </a:lnTo>
                <a:lnTo>
                  <a:pt x="53651" y="78809"/>
                </a:lnTo>
                <a:lnTo>
                  <a:pt x="51643" y="82065"/>
                </a:lnTo>
                <a:lnTo>
                  <a:pt x="49510" y="85189"/>
                </a:lnTo>
                <a:lnTo>
                  <a:pt x="47294" y="88224"/>
                </a:lnTo>
                <a:lnTo>
                  <a:pt x="45023" y="92153"/>
                </a:lnTo>
                <a:lnTo>
                  <a:pt x="42715" y="96676"/>
                </a:lnTo>
                <a:lnTo>
                  <a:pt x="40383" y="101597"/>
                </a:lnTo>
                <a:lnTo>
                  <a:pt x="38034" y="105830"/>
                </a:lnTo>
                <a:lnTo>
                  <a:pt x="35675" y="109605"/>
                </a:lnTo>
                <a:lnTo>
                  <a:pt x="33308" y="113074"/>
                </a:lnTo>
                <a:lnTo>
                  <a:pt x="31730" y="116339"/>
                </a:lnTo>
                <a:lnTo>
                  <a:pt x="30679" y="119468"/>
                </a:lnTo>
                <a:lnTo>
                  <a:pt x="29977" y="122507"/>
                </a:lnTo>
                <a:lnTo>
                  <a:pt x="29510" y="125485"/>
                </a:lnTo>
                <a:lnTo>
                  <a:pt x="29198" y="128423"/>
                </a:lnTo>
                <a:lnTo>
                  <a:pt x="28990" y="131334"/>
                </a:lnTo>
                <a:lnTo>
                  <a:pt x="29646" y="133275"/>
                </a:lnTo>
                <a:lnTo>
                  <a:pt x="30876" y="134569"/>
                </a:lnTo>
                <a:lnTo>
                  <a:pt x="32490" y="135431"/>
                </a:lnTo>
                <a:lnTo>
                  <a:pt x="33566" y="136959"/>
                </a:lnTo>
                <a:lnTo>
                  <a:pt x="34284" y="138930"/>
                </a:lnTo>
                <a:lnTo>
                  <a:pt x="34762" y="141196"/>
                </a:lnTo>
                <a:lnTo>
                  <a:pt x="35875" y="142707"/>
                </a:lnTo>
                <a:lnTo>
                  <a:pt x="37410" y="143715"/>
                </a:lnTo>
                <a:lnTo>
                  <a:pt x="41785" y="145331"/>
                </a:lnTo>
                <a:lnTo>
                  <a:pt x="46617" y="145552"/>
                </a:lnTo>
                <a:lnTo>
                  <a:pt x="97738" y="145728"/>
                </a:lnTo>
                <a:lnTo>
                  <a:pt x="101671" y="144776"/>
                </a:lnTo>
                <a:lnTo>
                  <a:pt x="105087" y="143189"/>
                </a:lnTo>
                <a:lnTo>
                  <a:pt x="108158" y="141178"/>
                </a:lnTo>
                <a:lnTo>
                  <a:pt x="111793" y="139837"/>
                </a:lnTo>
                <a:lnTo>
                  <a:pt x="115803" y="138944"/>
                </a:lnTo>
                <a:lnTo>
                  <a:pt x="120065" y="138348"/>
                </a:lnTo>
                <a:lnTo>
                  <a:pt x="124493" y="137951"/>
                </a:lnTo>
                <a:lnTo>
                  <a:pt x="129033" y="137686"/>
                </a:lnTo>
                <a:lnTo>
                  <a:pt x="133647" y="137510"/>
                </a:lnTo>
                <a:lnTo>
                  <a:pt x="137517" y="136440"/>
                </a:lnTo>
                <a:lnTo>
                  <a:pt x="140890" y="134774"/>
                </a:lnTo>
                <a:lnTo>
                  <a:pt x="143933" y="132710"/>
                </a:lnTo>
                <a:lnTo>
                  <a:pt x="146755" y="131335"/>
                </a:lnTo>
                <a:lnTo>
                  <a:pt x="152008" y="129807"/>
                </a:lnTo>
                <a:lnTo>
                  <a:pt x="156988" y="129128"/>
                </a:lnTo>
                <a:lnTo>
                  <a:pt x="161847" y="128826"/>
                </a:lnTo>
                <a:lnTo>
                  <a:pt x="171450" y="12858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234"/>
          <p:cNvSpPr/>
          <p:nvPr/>
        </p:nvSpPr>
        <p:spPr>
          <a:xfrm>
            <a:off x="2857502" y="1423388"/>
            <a:ext cx="27552" cy="205388"/>
          </a:xfrm>
          <a:custGeom>
            <a:avLst/>
            <a:gdLst/>
            <a:ahLst/>
            <a:cxnLst/>
            <a:rect l="0" t="0" r="0" b="0"/>
            <a:pathLst>
              <a:path w="27552" h="205388">
                <a:moveTo>
                  <a:pt x="14285" y="8219"/>
                </a:moveTo>
                <a:lnTo>
                  <a:pt x="14285" y="0"/>
                </a:lnTo>
                <a:lnTo>
                  <a:pt x="13491" y="834"/>
                </a:lnTo>
                <a:lnTo>
                  <a:pt x="8134" y="7058"/>
                </a:lnTo>
                <a:lnTo>
                  <a:pt x="7583" y="10243"/>
                </a:lnTo>
                <a:lnTo>
                  <a:pt x="7337" y="14834"/>
                </a:lnTo>
                <a:lnTo>
                  <a:pt x="7228" y="20049"/>
                </a:lnTo>
                <a:lnTo>
                  <a:pt x="7167" y="32891"/>
                </a:lnTo>
                <a:lnTo>
                  <a:pt x="6365" y="37049"/>
                </a:lnTo>
                <a:lnTo>
                  <a:pt x="5036" y="40774"/>
                </a:lnTo>
                <a:lnTo>
                  <a:pt x="3357" y="44210"/>
                </a:lnTo>
                <a:lnTo>
                  <a:pt x="2237" y="48405"/>
                </a:lnTo>
                <a:lnTo>
                  <a:pt x="1491" y="53108"/>
                </a:lnTo>
                <a:lnTo>
                  <a:pt x="993" y="58147"/>
                </a:lnTo>
                <a:lnTo>
                  <a:pt x="661" y="63412"/>
                </a:lnTo>
                <a:lnTo>
                  <a:pt x="440" y="68827"/>
                </a:lnTo>
                <a:lnTo>
                  <a:pt x="128" y="83009"/>
                </a:lnTo>
                <a:lnTo>
                  <a:pt x="0" y="134057"/>
                </a:lnTo>
                <a:lnTo>
                  <a:pt x="793" y="138783"/>
                </a:lnTo>
                <a:lnTo>
                  <a:pt x="2115" y="142887"/>
                </a:lnTo>
                <a:lnTo>
                  <a:pt x="3791" y="146575"/>
                </a:lnTo>
                <a:lnTo>
                  <a:pt x="4908" y="150939"/>
                </a:lnTo>
                <a:lnTo>
                  <a:pt x="5652" y="155753"/>
                </a:lnTo>
                <a:lnTo>
                  <a:pt x="6148" y="160868"/>
                </a:lnTo>
                <a:lnTo>
                  <a:pt x="7273" y="165230"/>
                </a:lnTo>
                <a:lnTo>
                  <a:pt x="8817" y="169090"/>
                </a:lnTo>
                <a:lnTo>
                  <a:pt x="10639" y="172617"/>
                </a:lnTo>
                <a:lnTo>
                  <a:pt x="11855" y="175920"/>
                </a:lnTo>
                <a:lnTo>
                  <a:pt x="12665" y="179075"/>
                </a:lnTo>
                <a:lnTo>
                  <a:pt x="13205" y="182130"/>
                </a:lnTo>
                <a:lnTo>
                  <a:pt x="14359" y="185120"/>
                </a:lnTo>
                <a:lnTo>
                  <a:pt x="15922" y="188066"/>
                </a:lnTo>
                <a:lnTo>
                  <a:pt x="17757" y="190982"/>
                </a:lnTo>
                <a:lnTo>
                  <a:pt x="18981" y="193878"/>
                </a:lnTo>
                <a:lnTo>
                  <a:pt x="19797" y="196762"/>
                </a:lnTo>
                <a:lnTo>
                  <a:pt x="21107" y="203683"/>
                </a:lnTo>
                <a:lnTo>
                  <a:pt x="22008" y="204251"/>
                </a:lnTo>
                <a:lnTo>
                  <a:pt x="23402" y="204629"/>
                </a:lnTo>
                <a:lnTo>
                  <a:pt x="27551" y="205237"/>
                </a:lnTo>
                <a:lnTo>
                  <a:pt x="27098" y="205287"/>
                </a:lnTo>
                <a:lnTo>
                  <a:pt x="21429" y="2053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235"/>
          <p:cNvSpPr/>
          <p:nvPr/>
        </p:nvSpPr>
        <p:spPr>
          <a:xfrm>
            <a:off x="2736056" y="1508760"/>
            <a:ext cx="171451" cy="51435"/>
          </a:xfrm>
          <a:custGeom>
            <a:avLst/>
            <a:gdLst/>
            <a:ahLst/>
            <a:cxnLst/>
            <a:rect l="0" t="0" r="0" b="0"/>
            <a:pathLst>
              <a:path w="171451" h="51435">
                <a:moveTo>
                  <a:pt x="0" y="51434"/>
                </a:moveTo>
                <a:lnTo>
                  <a:pt x="0" y="44054"/>
                </a:lnTo>
                <a:lnTo>
                  <a:pt x="794" y="42704"/>
                </a:lnTo>
                <a:lnTo>
                  <a:pt x="2117" y="40852"/>
                </a:lnTo>
                <a:lnTo>
                  <a:pt x="3792" y="38664"/>
                </a:lnTo>
                <a:lnTo>
                  <a:pt x="5703" y="37206"/>
                </a:lnTo>
                <a:lnTo>
                  <a:pt x="7771" y="36234"/>
                </a:lnTo>
                <a:lnTo>
                  <a:pt x="9943" y="35586"/>
                </a:lnTo>
                <a:lnTo>
                  <a:pt x="13772" y="34201"/>
                </a:lnTo>
                <a:lnTo>
                  <a:pt x="43735" y="22472"/>
                </a:lnTo>
                <a:lnTo>
                  <a:pt x="51382" y="20696"/>
                </a:lnTo>
                <a:lnTo>
                  <a:pt x="59655" y="19512"/>
                </a:lnTo>
                <a:lnTo>
                  <a:pt x="68344" y="18723"/>
                </a:lnTo>
                <a:lnTo>
                  <a:pt x="76519" y="17244"/>
                </a:lnTo>
                <a:lnTo>
                  <a:pt x="84350" y="15306"/>
                </a:lnTo>
                <a:lnTo>
                  <a:pt x="91952" y="13061"/>
                </a:lnTo>
                <a:lnTo>
                  <a:pt x="99401" y="11565"/>
                </a:lnTo>
                <a:lnTo>
                  <a:pt x="106749" y="10567"/>
                </a:lnTo>
                <a:lnTo>
                  <a:pt x="114028" y="9902"/>
                </a:lnTo>
                <a:lnTo>
                  <a:pt x="121263" y="9459"/>
                </a:lnTo>
                <a:lnTo>
                  <a:pt x="135651" y="8966"/>
                </a:lnTo>
                <a:lnTo>
                  <a:pt x="142027" y="7882"/>
                </a:lnTo>
                <a:lnTo>
                  <a:pt x="147866" y="6207"/>
                </a:lnTo>
                <a:lnTo>
                  <a:pt x="153346" y="4138"/>
                </a:lnTo>
                <a:lnTo>
                  <a:pt x="157793" y="2759"/>
                </a:lnTo>
                <a:lnTo>
                  <a:pt x="161552" y="1839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236"/>
          <p:cNvSpPr/>
          <p:nvPr/>
        </p:nvSpPr>
        <p:spPr>
          <a:xfrm>
            <a:off x="3171826" y="1680210"/>
            <a:ext cx="35718" cy="34291"/>
          </a:xfrm>
          <a:custGeom>
            <a:avLst/>
            <a:gdLst/>
            <a:ahLst/>
            <a:cxnLst/>
            <a:rect l="0" t="0" r="0" b="0"/>
            <a:pathLst>
              <a:path w="35718" h="34291">
                <a:moveTo>
                  <a:pt x="35717" y="34290"/>
                </a:moveTo>
                <a:lnTo>
                  <a:pt x="35" y="34290"/>
                </a:lnTo>
                <a:lnTo>
                  <a:pt x="3" y="24964"/>
                </a:lnTo>
                <a:lnTo>
                  <a:pt x="0" y="18689"/>
                </a:lnTo>
                <a:lnTo>
                  <a:pt x="793" y="17222"/>
                </a:lnTo>
                <a:lnTo>
                  <a:pt x="2116" y="15291"/>
                </a:lnTo>
                <a:lnTo>
                  <a:pt x="6149" y="9899"/>
                </a:lnTo>
                <a:lnTo>
                  <a:pt x="1428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237"/>
          <p:cNvSpPr/>
          <p:nvPr/>
        </p:nvSpPr>
        <p:spPr>
          <a:xfrm>
            <a:off x="3274865" y="1345882"/>
            <a:ext cx="211254" cy="377191"/>
          </a:xfrm>
          <a:custGeom>
            <a:avLst/>
            <a:gdLst/>
            <a:ahLst/>
            <a:cxnLst/>
            <a:rect l="0" t="0" r="0" b="0"/>
            <a:pathLst>
              <a:path w="211254" h="377191">
                <a:moveTo>
                  <a:pt x="4116" y="17145"/>
                </a:moveTo>
                <a:lnTo>
                  <a:pt x="0" y="17145"/>
                </a:lnTo>
                <a:lnTo>
                  <a:pt x="3417" y="17145"/>
                </a:lnTo>
                <a:lnTo>
                  <a:pt x="8038" y="14605"/>
                </a:lnTo>
                <a:lnTo>
                  <a:pt x="11494" y="12594"/>
                </a:lnTo>
                <a:lnTo>
                  <a:pt x="15384" y="11254"/>
                </a:lnTo>
                <a:lnTo>
                  <a:pt x="19566" y="10360"/>
                </a:lnTo>
                <a:lnTo>
                  <a:pt x="23941" y="9764"/>
                </a:lnTo>
                <a:lnTo>
                  <a:pt x="28445" y="9367"/>
                </a:lnTo>
                <a:lnTo>
                  <a:pt x="33035" y="9102"/>
                </a:lnTo>
                <a:lnTo>
                  <a:pt x="37683" y="8926"/>
                </a:lnTo>
                <a:lnTo>
                  <a:pt x="41575" y="7856"/>
                </a:lnTo>
                <a:lnTo>
                  <a:pt x="48017" y="4126"/>
                </a:lnTo>
                <a:lnTo>
                  <a:pt x="52433" y="2751"/>
                </a:lnTo>
                <a:lnTo>
                  <a:pt x="57759" y="1834"/>
                </a:lnTo>
                <a:lnTo>
                  <a:pt x="63690" y="1223"/>
                </a:lnTo>
                <a:lnTo>
                  <a:pt x="69232" y="815"/>
                </a:lnTo>
                <a:lnTo>
                  <a:pt x="79623" y="362"/>
                </a:lnTo>
                <a:lnTo>
                  <a:pt x="94398" y="107"/>
                </a:lnTo>
                <a:lnTo>
                  <a:pt x="201613" y="0"/>
                </a:lnTo>
                <a:lnTo>
                  <a:pt x="203249" y="953"/>
                </a:lnTo>
                <a:lnTo>
                  <a:pt x="207184" y="4551"/>
                </a:lnTo>
                <a:lnTo>
                  <a:pt x="208551" y="6844"/>
                </a:lnTo>
                <a:lnTo>
                  <a:pt x="210070" y="11932"/>
                </a:lnTo>
                <a:lnTo>
                  <a:pt x="211045" y="22959"/>
                </a:lnTo>
                <a:lnTo>
                  <a:pt x="211214" y="32414"/>
                </a:lnTo>
                <a:lnTo>
                  <a:pt x="211253" y="41711"/>
                </a:lnTo>
                <a:lnTo>
                  <a:pt x="209154" y="52194"/>
                </a:lnTo>
                <a:lnTo>
                  <a:pt x="205575" y="63202"/>
                </a:lnTo>
                <a:lnTo>
                  <a:pt x="201339" y="74445"/>
                </a:lnTo>
                <a:lnTo>
                  <a:pt x="194491" y="91485"/>
                </a:lnTo>
                <a:lnTo>
                  <a:pt x="192945" y="98137"/>
                </a:lnTo>
                <a:lnTo>
                  <a:pt x="191915" y="105430"/>
                </a:lnTo>
                <a:lnTo>
                  <a:pt x="191228" y="113149"/>
                </a:lnTo>
                <a:lnTo>
                  <a:pt x="189182" y="120200"/>
                </a:lnTo>
                <a:lnTo>
                  <a:pt x="186231" y="126806"/>
                </a:lnTo>
                <a:lnTo>
                  <a:pt x="182676" y="133115"/>
                </a:lnTo>
                <a:lnTo>
                  <a:pt x="180306" y="140178"/>
                </a:lnTo>
                <a:lnTo>
                  <a:pt x="178726" y="147745"/>
                </a:lnTo>
                <a:lnTo>
                  <a:pt x="177673" y="155646"/>
                </a:lnTo>
                <a:lnTo>
                  <a:pt x="176177" y="162819"/>
                </a:lnTo>
                <a:lnTo>
                  <a:pt x="174386" y="169506"/>
                </a:lnTo>
                <a:lnTo>
                  <a:pt x="172398" y="175869"/>
                </a:lnTo>
                <a:lnTo>
                  <a:pt x="169485" y="182969"/>
                </a:lnTo>
                <a:lnTo>
                  <a:pt x="165956" y="190559"/>
                </a:lnTo>
                <a:lnTo>
                  <a:pt x="162015" y="198477"/>
                </a:lnTo>
                <a:lnTo>
                  <a:pt x="159388" y="206613"/>
                </a:lnTo>
                <a:lnTo>
                  <a:pt x="157637" y="214895"/>
                </a:lnTo>
                <a:lnTo>
                  <a:pt x="156470" y="223273"/>
                </a:lnTo>
                <a:lnTo>
                  <a:pt x="154898" y="231716"/>
                </a:lnTo>
                <a:lnTo>
                  <a:pt x="153055" y="240202"/>
                </a:lnTo>
                <a:lnTo>
                  <a:pt x="151034" y="248718"/>
                </a:lnTo>
                <a:lnTo>
                  <a:pt x="148893" y="256299"/>
                </a:lnTo>
                <a:lnTo>
                  <a:pt x="146671" y="263259"/>
                </a:lnTo>
                <a:lnTo>
                  <a:pt x="144397" y="269803"/>
                </a:lnTo>
                <a:lnTo>
                  <a:pt x="142086" y="276071"/>
                </a:lnTo>
                <a:lnTo>
                  <a:pt x="137403" y="288116"/>
                </a:lnTo>
                <a:lnTo>
                  <a:pt x="123173" y="322855"/>
                </a:lnTo>
                <a:lnTo>
                  <a:pt x="122381" y="328584"/>
                </a:lnTo>
                <a:lnTo>
                  <a:pt x="123618" y="340030"/>
                </a:lnTo>
                <a:lnTo>
                  <a:pt x="123471" y="344797"/>
                </a:lnTo>
                <a:lnTo>
                  <a:pt x="122580" y="348927"/>
                </a:lnTo>
                <a:lnTo>
                  <a:pt x="120266" y="356056"/>
                </a:lnTo>
                <a:lnTo>
                  <a:pt x="118964" y="365425"/>
                </a:lnTo>
                <a:lnTo>
                  <a:pt x="118416" y="3771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238"/>
          <p:cNvSpPr/>
          <p:nvPr/>
        </p:nvSpPr>
        <p:spPr>
          <a:xfrm>
            <a:off x="3572009" y="1251974"/>
            <a:ext cx="207035" cy="239642"/>
          </a:xfrm>
          <a:custGeom>
            <a:avLst/>
            <a:gdLst/>
            <a:ahLst/>
            <a:cxnLst/>
            <a:rect l="0" t="0" r="0" b="0"/>
            <a:pathLst>
              <a:path w="207035" h="239642">
                <a:moveTo>
                  <a:pt x="28441" y="68190"/>
                </a:moveTo>
                <a:lnTo>
                  <a:pt x="41441" y="52590"/>
                </a:lnTo>
                <a:lnTo>
                  <a:pt x="44273" y="46652"/>
                </a:lnTo>
                <a:lnTo>
                  <a:pt x="46139" y="42402"/>
                </a:lnTo>
                <a:lnTo>
                  <a:pt x="48177" y="39568"/>
                </a:lnTo>
                <a:lnTo>
                  <a:pt x="50329" y="37679"/>
                </a:lnTo>
                <a:lnTo>
                  <a:pt x="52558" y="36419"/>
                </a:lnTo>
                <a:lnTo>
                  <a:pt x="57151" y="29940"/>
                </a:lnTo>
                <a:lnTo>
                  <a:pt x="59487" y="25545"/>
                </a:lnTo>
                <a:lnTo>
                  <a:pt x="62632" y="22615"/>
                </a:lnTo>
                <a:lnTo>
                  <a:pt x="66316" y="20662"/>
                </a:lnTo>
                <a:lnTo>
                  <a:pt x="70360" y="19360"/>
                </a:lnTo>
                <a:lnTo>
                  <a:pt x="73849" y="17539"/>
                </a:lnTo>
                <a:lnTo>
                  <a:pt x="79844" y="12976"/>
                </a:lnTo>
                <a:lnTo>
                  <a:pt x="83346" y="11379"/>
                </a:lnTo>
                <a:lnTo>
                  <a:pt x="87270" y="10313"/>
                </a:lnTo>
                <a:lnTo>
                  <a:pt x="91473" y="9603"/>
                </a:lnTo>
                <a:lnTo>
                  <a:pt x="95068" y="8177"/>
                </a:lnTo>
                <a:lnTo>
                  <a:pt x="101180" y="4053"/>
                </a:lnTo>
                <a:lnTo>
                  <a:pt x="104715" y="2572"/>
                </a:lnTo>
                <a:lnTo>
                  <a:pt x="108658" y="1585"/>
                </a:lnTo>
                <a:lnTo>
                  <a:pt x="112875" y="927"/>
                </a:lnTo>
                <a:lnTo>
                  <a:pt x="117274" y="488"/>
                </a:lnTo>
                <a:lnTo>
                  <a:pt x="121794" y="196"/>
                </a:lnTo>
                <a:lnTo>
                  <a:pt x="126395" y="0"/>
                </a:lnTo>
                <a:lnTo>
                  <a:pt x="130256" y="823"/>
                </a:lnTo>
                <a:lnTo>
                  <a:pt x="139482" y="5579"/>
                </a:lnTo>
                <a:lnTo>
                  <a:pt x="144733" y="7026"/>
                </a:lnTo>
                <a:lnTo>
                  <a:pt x="146450" y="8364"/>
                </a:lnTo>
                <a:lnTo>
                  <a:pt x="147594" y="10209"/>
                </a:lnTo>
                <a:lnTo>
                  <a:pt x="148358" y="12391"/>
                </a:lnTo>
                <a:lnTo>
                  <a:pt x="151323" y="17356"/>
                </a:lnTo>
                <a:lnTo>
                  <a:pt x="155286" y="22737"/>
                </a:lnTo>
                <a:lnTo>
                  <a:pt x="159693" y="28304"/>
                </a:lnTo>
                <a:lnTo>
                  <a:pt x="161186" y="31122"/>
                </a:lnTo>
                <a:lnTo>
                  <a:pt x="162845" y="36793"/>
                </a:lnTo>
                <a:lnTo>
                  <a:pt x="163288" y="40591"/>
                </a:lnTo>
                <a:lnTo>
                  <a:pt x="163583" y="45029"/>
                </a:lnTo>
                <a:lnTo>
                  <a:pt x="163910" y="54086"/>
                </a:lnTo>
                <a:lnTo>
                  <a:pt x="164055" y="61287"/>
                </a:lnTo>
                <a:lnTo>
                  <a:pt x="164137" y="75247"/>
                </a:lnTo>
                <a:lnTo>
                  <a:pt x="163355" y="80515"/>
                </a:lnTo>
                <a:lnTo>
                  <a:pt x="162040" y="85932"/>
                </a:lnTo>
                <a:lnTo>
                  <a:pt x="160369" y="91448"/>
                </a:lnTo>
                <a:lnTo>
                  <a:pt x="158462" y="97031"/>
                </a:lnTo>
                <a:lnTo>
                  <a:pt x="156396" y="102657"/>
                </a:lnTo>
                <a:lnTo>
                  <a:pt x="154226" y="108313"/>
                </a:lnTo>
                <a:lnTo>
                  <a:pt x="151985" y="113037"/>
                </a:lnTo>
                <a:lnTo>
                  <a:pt x="149697" y="117138"/>
                </a:lnTo>
                <a:lnTo>
                  <a:pt x="147379" y="120825"/>
                </a:lnTo>
                <a:lnTo>
                  <a:pt x="145039" y="125187"/>
                </a:lnTo>
                <a:lnTo>
                  <a:pt x="142685" y="130001"/>
                </a:lnTo>
                <a:lnTo>
                  <a:pt x="140322" y="135115"/>
                </a:lnTo>
                <a:lnTo>
                  <a:pt x="137159" y="139477"/>
                </a:lnTo>
                <a:lnTo>
                  <a:pt x="133464" y="143337"/>
                </a:lnTo>
                <a:lnTo>
                  <a:pt x="129413" y="146863"/>
                </a:lnTo>
                <a:lnTo>
                  <a:pt x="125124" y="151119"/>
                </a:lnTo>
                <a:lnTo>
                  <a:pt x="120678" y="155861"/>
                </a:lnTo>
                <a:lnTo>
                  <a:pt x="112297" y="165258"/>
                </a:lnTo>
                <a:lnTo>
                  <a:pt x="103117" y="175903"/>
                </a:lnTo>
                <a:lnTo>
                  <a:pt x="97878" y="182103"/>
                </a:lnTo>
                <a:lnTo>
                  <a:pt x="94576" y="185090"/>
                </a:lnTo>
                <a:lnTo>
                  <a:pt x="90787" y="188033"/>
                </a:lnTo>
                <a:lnTo>
                  <a:pt x="86674" y="190948"/>
                </a:lnTo>
                <a:lnTo>
                  <a:pt x="83138" y="193844"/>
                </a:lnTo>
                <a:lnTo>
                  <a:pt x="77092" y="199602"/>
                </a:lnTo>
                <a:lnTo>
                  <a:pt x="71760" y="202795"/>
                </a:lnTo>
                <a:lnTo>
                  <a:pt x="65949" y="205167"/>
                </a:lnTo>
                <a:lnTo>
                  <a:pt x="62178" y="207134"/>
                </a:lnTo>
                <a:lnTo>
                  <a:pt x="58076" y="209397"/>
                </a:lnTo>
                <a:lnTo>
                  <a:pt x="54547" y="210905"/>
                </a:lnTo>
                <a:lnTo>
                  <a:pt x="48510" y="212582"/>
                </a:lnTo>
                <a:lnTo>
                  <a:pt x="44995" y="213029"/>
                </a:lnTo>
                <a:lnTo>
                  <a:pt x="41065" y="213327"/>
                </a:lnTo>
                <a:lnTo>
                  <a:pt x="36857" y="213526"/>
                </a:lnTo>
                <a:lnTo>
                  <a:pt x="27948" y="213747"/>
                </a:lnTo>
                <a:lnTo>
                  <a:pt x="5018" y="213913"/>
                </a:lnTo>
                <a:lnTo>
                  <a:pt x="3300" y="212964"/>
                </a:lnTo>
                <a:lnTo>
                  <a:pt x="2156" y="211379"/>
                </a:lnTo>
                <a:lnTo>
                  <a:pt x="318" y="206541"/>
                </a:lnTo>
                <a:lnTo>
                  <a:pt x="0" y="201153"/>
                </a:lnTo>
                <a:lnTo>
                  <a:pt x="749" y="198742"/>
                </a:lnTo>
                <a:lnTo>
                  <a:pt x="3698" y="193523"/>
                </a:lnTo>
                <a:lnTo>
                  <a:pt x="7655" y="188029"/>
                </a:lnTo>
                <a:lnTo>
                  <a:pt x="9821" y="185231"/>
                </a:lnTo>
                <a:lnTo>
                  <a:pt x="16027" y="182412"/>
                </a:lnTo>
                <a:lnTo>
                  <a:pt x="24928" y="179581"/>
                </a:lnTo>
                <a:lnTo>
                  <a:pt x="35623" y="176741"/>
                </a:lnTo>
                <a:lnTo>
                  <a:pt x="45136" y="174847"/>
                </a:lnTo>
                <a:lnTo>
                  <a:pt x="53858" y="173585"/>
                </a:lnTo>
                <a:lnTo>
                  <a:pt x="62054" y="172744"/>
                </a:lnTo>
                <a:lnTo>
                  <a:pt x="69106" y="173135"/>
                </a:lnTo>
                <a:lnTo>
                  <a:pt x="75395" y="174349"/>
                </a:lnTo>
                <a:lnTo>
                  <a:pt x="81174" y="176110"/>
                </a:lnTo>
                <a:lnTo>
                  <a:pt x="87409" y="177284"/>
                </a:lnTo>
                <a:lnTo>
                  <a:pt x="93947" y="178067"/>
                </a:lnTo>
                <a:lnTo>
                  <a:pt x="100687" y="178589"/>
                </a:lnTo>
                <a:lnTo>
                  <a:pt x="107561" y="179890"/>
                </a:lnTo>
                <a:lnTo>
                  <a:pt x="114525" y="181709"/>
                </a:lnTo>
                <a:lnTo>
                  <a:pt x="121549" y="183875"/>
                </a:lnTo>
                <a:lnTo>
                  <a:pt x="127819" y="186271"/>
                </a:lnTo>
                <a:lnTo>
                  <a:pt x="133587" y="188821"/>
                </a:lnTo>
                <a:lnTo>
                  <a:pt x="139019" y="191473"/>
                </a:lnTo>
                <a:lnTo>
                  <a:pt x="144228" y="194194"/>
                </a:lnTo>
                <a:lnTo>
                  <a:pt x="154250" y="199757"/>
                </a:lnTo>
                <a:lnTo>
                  <a:pt x="168817" y="208244"/>
                </a:lnTo>
                <a:lnTo>
                  <a:pt x="172824" y="211090"/>
                </a:lnTo>
                <a:lnTo>
                  <a:pt x="176291" y="213939"/>
                </a:lnTo>
                <a:lnTo>
                  <a:pt x="179395" y="216791"/>
                </a:lnTo>
                <a:lnTo>
                  <a:pt x="183052" y="219645"/>
                </a:lnTo>
                <a:lnTo>
                  <a:pt x="187077" y="222501"/>
                </a:lnTo>
                <a:lnTo>
                  <a:pt x="197359" y="229376"/>
                </a:lnTo>
                <a:lnTo>
                  <a:pt x="200883" y="232856"/>
                </a:lnTo>
                <a:lnTo>
                  <a:pt x="207034" y="2396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239"/>
          <p:cNvSpPr/>
          <p:nvPr/>
        </p:nvSpPr>
        <p:spPr>
          <a:xfrm>
            <a:off x="3814762" y="1628775"/>
            <a:ext cx="164307" cy="17146"/>
          </a:xfrm>
          <a:custGeom>
            <a:avLst/>
            <a:gdLst/>
            <a:ahLst/>
            <a:cxnLst/>
            <a:rect l="0" t="0" r="0" b="0"/>
            <a:pathLst>
              <a:path w="164307" h="17146">
                <a:moveTo>
                  <a:pt x="0" y="17145"/>
                </a:moveTo>
                <a:lnTo>
                  <a:pt x="14434" y="17145"/>
                </a:lnTo>
                <a:lnTo>
                  <a:pt x="18354" y="16192"/>
                </a:lnTo>
                <a:lnTo>
                  <a:pt x="22555" y="14605"/>
                </a:lnTo>
                <a:lnTo>
                  <a:pt x="26943" y="12594"/>
                </a:lnTo>
                <a:lnTo>
                  <a:pt x="31456" y="11253"/>
                </a:lnTo>
                <a:lnTo>
                  <a:pt x="36052" y="10360"/>
                </a:lnTo>
                <a:lnTo>
                  <a:pt x="40703" y="9764"/>
                </a:lnTo>
                <a:lnTo>
                  <a:pt x="46185" y="9366"/>
                </a:lnTo>
                <a:lnTo>
                  <a:pt x="58627" y="8925"/>
                </a:lnTo>
                <a:lnTo>
                  <a:pt x="65279" y="7855"/>
                </a:lnTo>
                <a:lnTo>
                  <a:pt x="72094" y="6189"/>
                </a:lnTo>
                <a:lnTo>
                  <a:pt x="79019" y="4126"/>
                </a:lnTo>
                <a:lnTo>
                  <a:pt x="86017" y="2750"/>
                </a:lnTo>
                <a:lnTo>
                  <a:pt x="93064" y="1833"/>
                </a:lnTo>
                <a:lnTo>
                  <a:pt x="100143" y="1222"/>
                </a:lnTo>
                <a:lnTo>
                  <a:pt x="106449" y="815"/>
                </a:lnTo>
                <a:lnTo>
                  <a:pt x="117690" y="362"/>
                </a:lnTo>
                <a:lnTo>
                  <a:pt x="137842" y="71"/>
                </a:ln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240"/>
          <p:cNvSpPr/>
          <p:nvPr/>
        </p:nvSpPr>
        <p:spPr>
          <a:xfrm>
            <a:off x="4143375" y="1337355"/>
            <a:ext cx="257176" cy="377146"/>
          </a:xfrm>
          <a:custGeom>
            <a:avLst/>
            <a:gdLst/>
            <a:ahLst/>
            <a:cxnLst/>
            <a:rect l="0" t="0" r="0" b="0"/>
            <a:pathLst>
              <a:path w="257176" h="377146">
                <a:moveTo>
                  <a:pt x="0" y="42817"/>
                </a:moveTo>
                <a:lnTo>
                  <a:pt x="0" y="35436"/>
                </a:lnTo>
                <a:lnTo>
                  <a:pt x="3175" y="33134"/>
                </a:lnTo>
                <a:lnTo>
                  <a:pt x="8466" y="29694"/>
                </a:lnTo>
                <a:lnTo>
                  <a:pt x="15170" y="25496"/>
                </a:lnTo>
                <a:lnTo>
                  <a:pt x="20432" y="21745"/>
                </a:lnTo>
                <a:lnTo>
                  <a:pt x="28395" y="15037"/>
                </a:lnTo>
                <a:lnTo>
                  <a:pt x="33218" y="11914"/>
                </a:lnTo>
                <a:lnTo>
                  <a:pt x="38814" y="8880"/>
                </a:lnTo>
                <a:lnTo>
                  <a:pt x="44926" y="5905"/>
                </a:lnTo>
                <a:lnTo>
                  <a:pt x="50588" y="3921"/>
                </a:lnTo>
                <a:lnTo>
                  <a:pt x="55950" y="2599"/>
                </a:lnTo>
                <a:lnTo>
                  <a:pt x="61113" y="1718"/>
                </a:lnTo>
                <a:lnTo>
                  <a:pt x="66935" y="1130"/>
                </a:lnTo>
                <a:lnTo>
                  <a:pt x="73199" y="738"/>
                </a:lnTo>
                <a:lnTo>
                  <a:pt x="86507" y="303"/>
                </a:lnTo>
                <a:lnTo>
                  <a:pt x="117754" y="0"/>
                </a:lnTo>
                <a:lnTo>
                  <a:pt x="122953" y="938"/>
                </a:lnTo>
                <a:lnTo>
                  <a:pt x="128006" y="2515"/>
                </a:lnTo>
                <a:lnTo>
                  <a:pt x="132962" y="4519"/>
                </a:lnTo>
                <a:lnTo>
                  <a:pt x="138648" y="7760"/>
                </a:lnTo>
                <a:lnTo>
                  <a:pt x="144819" y="11826"/>
                </a:lnTo>
                <a:lnTo>
                  <a:pt x="151315" y="16441"/>
                </a:lnTo>
                <a:lnTo>
                  <a:pt x="157233" y="21423"/>
                </a:lnTo>
                <a:lnTo>
                  <a:pt x="162765" y="26650"/>
                </a:lnTo>
                <a:lnTo>
                  <a:pt x="168041" y="32039"/>
                </a:lnTo>
                <a:lnTo>
                  <a:pt x="171559" y="37536"/>
                </a:lnTo>
                <a:lnTo>
                  <a:pt x="175467" y="48725"/>
                </a:lnTo>
                <a:lnTo>
                  <a:pt x="178097" y="55328"/>
                </a:lnTo>
                <a:lnTo>
                  <a:pt x="181437" y="62588"/>
                </a:lnTo>
                <a:lnTo>
                  <a:pt x="185252" y="70285"/>
                </a:lnTo>
                <a:lnTo>
                  <a:pt x="187795" y="77322"/>
                </a:lnTo>
                <a:lnTo>
                  <a:pt x="189490" y="83918"/>
                </a:lnTo>
                <a:lnTo>
                  <a:pt x="190620" y="90220"/>
                </a:lnTo>
                <a:lnTo>
                  <a:pt x="191374" y="98231"/>
                </a:lnTo>
                <a:lnTo>
                  <a:pt x="191876" y="107382"/>
                </a:lnTo>
                <a:lnTo>
                  <a:pt x="192211" y="117293"/>
                </a:lnTo>
                <a:lnTo>
                  <a:pt x="191641" y="126758"/>
                </a:lnTo>
                <a:lnTo>
                  <a:pt x="190467" y="135925"/>
                </a:lnTo>
                <a:lnTo>
                  <a:pt x="188890" y="144894"/>
                </a:lnTo>
                <a:lnTo>
                  <a:pt x="187045" y="153731"/>
                </a:lnTo>
                <a:lnTo>
                  <a:pt x="185022" y="162480"/>
                </a:lnTo>
                <a:lnTo>
                  <a:pt x="182879" y="171170"/>
                </a:lnTo>
                <a:lnTo>
                  <a:pt x="178382" y="190985"/>
                </a:lnTo>
                <a:lnTo>
                  <a:pt x="176071" y="201603"/>
                </a:lnTo>
                <a:lnTo>
                  <a:pt x="172943" y="211540"/>
                </a:lnTo>
                <a:lnTo>
                  <a:pt x="169271" y="221021"/>
                </a:lnTo>
                <a:lnTo>
                  <a:pt x="165234" y="230200"/>
                </a:lnTo>
                <a:lnTo>
                  <a:pt x="160163" y="239176"/>
                </a:lnTo>
                <a:lnTo>
                  <a:pt x="154400" y="248018"/>
                </a:lnTo>
                <a:lnTo>
                  <a:pt x="148177" y="256770"/>
                </a:lnTo>
                <a:lnTo>
                  <a:pt x="142441" y="265462"/>
                </a:lnTo>
                <a:lnTo>
                  <a:pt x="137029" y="274115"/>
                </a:lnTo>
                <a:lnTo>
                  <a:pt x="131834" y="282740"/>
                </a:lnTo>
                <a:lnTo>
                  <a:pt x="126782" y="289444"/>
                </a:lnTo>
                <a:lnTo>
                  <a:pt x="121828" y="294865"/>
                </a:lnTo>
                <a:lnTo>
                  <a:pt x="116937" y="299431"/>
                </a:lnTo>
                <a:lnTo>
                  <a:pt x="111296" y="304381"/>
                </a:lnTo>
                <a:lnTo>
                  <a:pt x="98677" y="314960"/>
                </a:lnTo>
                <a:lnTo>
                  <a:pt x="93566" y="320448"/>
                </a:lnTo>
                <a:lnTo>
                  <a:pt x="85770" y="331626"/>
                </a:lnTo>
                <a:lnTo>
                  <a:pt x="81786" y="336322"/>
                </a:lnTo>
                <a:lnTo>
                  <a:pt x="77542" y="340404"/>
                </a:lnTo>
                <a:lnTo>
                  <a:pt x="73126" y="344078"/>
                </a:lnTo>
                <a:lnTo>
                  <a:pt x="66102" y="350701"/>
                </a:lnTo>
                <a:lnTo>
                  <a:pt x="63118" y="353800"/>
                </a:lnTo>
                <a:lnTo>
                  <a:pt x="57686" y="357244"/>
                </a:lnTo>
                <a:lnTo>
                  <a:pt x="51832" y="358775"/>
                </a:lnTo>
                <a:lnTo>
                  <a:pt x="43939" y="359455"/>
                </a:lnTo>
                <a:lnTo>
                  <a:pt x="38154" y="359838"/>
                </a:lnTo>
                <a:lnTo>
                  <a:pt x="36548" y="358940"/>
                </a:lnTo>
                <a:lnTo>
                  <a:pt x="30496" y="354076"/>
                </a:lnTo>
                <a:lnTo>
                  <a:pt x="25989" y="352605"/>
                </a:lnTo>
                <a:lnTo>
                  <a:pt x="24470" y="351259"/>
                </a:lnTo>
                <a:lnTo>
                  <a:pt x="23457" y="349410"/>
                </a:lnTo>
                <a:lnTo>
                  <a:pt x="22331" y="344816"/>
                </a:lnTo>
                <a:lnTo>
                  <a:pt x="21609" y="334105"/>
                </a:lnTo>
                <a:lnTo>
                  <a:pt x="21549" y="331306"/>
                </a:lnTo>
                <a:lnTo>
                  <a:pt x="22304" y="328488"/>
                </a:lnTo>
                <a:lnTo>
                  <a:pt x="25258" y="322817"/>
                </a:lnTo>
                <a:lnTo>
                  <a:pt x="31384" y="314269"/>
                </a:lnTo>
                <a:lnTo>
                  <a:pt x="38227" y="305704"/>
                </a:lnTo>
                <a:lnTo>
                  <a:pt x="45036" y="299991"/>
                </a:lnTo>
                <a:lnTo>
                  <a:pt x="49073" y="297134"/>
                </a:lnTo>
                <a:lnTo>
                  <a:pt x="53353" y="294276"/>
                </a:lnTo>
                <a:lnTo>
                  <a:pt x="62341" y="288562"/>
                </a:lnTo>
                <a:lnTo>
                  <a:pt x="76327" y="279989"/>
                </a:lnTo>
                <a:lnTo>
                  <a:pt x="81841" y="278084"/>
                </a:lnTo>
                <a:lnTo>
                  <a:pt x="87898" y="276814"/>
                </a:lnTo>
                <a:lnTo>
                  <a:pt x="94317" y="275968"/>
                </a:lnTo>
                <a:lnTo>
                  <a:pt x="99390" y="275403"/>
                </a:lnTo>
                <a:lnTo>
                  <a:pt x="107144" y="274776"/>
                </a:lnTo>
                <a:lnTo>
                  <a:pt x="117469" y="274497"/>
                </a:lnTo>
                <a:lnTo>
                  <a:pt x="139708" y="274319"/>
                </a:lnTo>
                <a:lnTo>
                  <a:pt x="144733" y="275256"/>
                </a:lnTo>
                <a:lnTo>
                  <a:pt x="149669" y="276834"/>
                </a:lnTo>
                <a:lnTo>
                  <a:pt x="154548" y="278838"/>
                </a:lnTo>
                <a:lnTo>
                  <a:pt x="159389" y="280175"/>
                </a:lnTo>
                <a:lnTo>
                  <a:pt x="164202" y="281066"/>
                </a:lnTo>
                <a:lnTo>
                  <a:pt x="169000" y="281659"/>
                </a:lnTo>
                <a:lnTo>
                  <a:pt x="173785" y="283960"/>
                </a:lnTo>
                <a:lnTo>
                  <a:pt x="178563" y="287399"/>
                </a:lnTo>
                <a:lnTo>
                  <a:pt x="183335" y="291597"/>
                </a:lnTo>
                <a:lnTo>
                  <a:pt x="188104" y="295348"/>
                </a:lnTo>
                <a:lnTo>
                  <a:pt x="192871" y="298801"/>
                </a:lnTo>
                <a:lnTo>
                  <a:pt x="197637" y="302055"/>
                </a:lnTo>
                <a:lnTo>
                  <a:pt x="207166" y="308212"/>
                </a:lnTo>
                <a:lnTo>
                  <a:pt x="211930" y="311187"/>
                </a:lnTo>
                <a:lnTo>
                  <a:pt x="219338" y="319572"/>
                </a:lnTo>
                <a:lnTo>
                  <a:pt x="225278" y="328697"/>
                </a:lnTo>
                <a:lnTo>
                  <a:pt x="233083" y="339189"/>
                </a:lnTo>
                <a:lnTo>
                  <a:pt x="238000" y="345353"/>
                </a:lnTo>
                <a:lnTo>
                  <a:pt x="239629" y="348330"/>
                </a:lnTo>
                <a:lnTo>
                  <a:pt x="242716" y="357071"/>
                </a:lnTo>
                <a:lnTo>
                  <a:pt x="250468" y="368558"/>
                </a:lnTo>
                <a:lnTo>
                  <a:pt x="257175" y="37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241"/>
          <p:cNvSpPr/>
          <p:nvPr/>
        </p:nvSpPr>
        <p:spPr>
          <a:xfrm>
            <a:off x="4471998" y="1277302"/>
            <a:ext cx="171440" cy="574356"/>
          </a:xfrm>
          <a:custGeom>
            <a:avLst/>
            <a:gdLst/>
            <a:ahLst/>
            <a:cxnLst/>
            <a:rect l="0" t="0" r="0" b="0"/>
            <a:pathLst>
              <a:path w="171440" h="574356">
                <a:moveTo>
                  <a:pt x="157152" y="0"/>
                </a:moveTo>
                <a:lnTo>
                  <a:pt x="143945" y="0"/>
                </a:lnTo>
                <a:lnTo>
                  <a:pt x="139392" y="4551"/>
                </a:lnTo>
                <a:lnTo>
                  <a:pt x="137374" y="5891"/>
                </a:lnTo>
                <a:lnTo>
                  <a:pt x="133016" y="7381"/>
                </a:lnTo>
                <a:lnTo>
                  <a:pt x="128433" y="10583"/>
                </a:lnTo>
                <a:lnTo>
                  <a:pt x="123750" y="15181"/>
                </a:lnTo>
                <a:lnTo>
                  <a:pt x="119023" y="20400"/>
                </a:lnTo>
                <a:lnTo>
                  <a:pt x="111899" y="28693"/>
                </a:lnTo>
                <a:lnTo>
                  <a:pt x="108727" y="31511"/>
                </a:lnTo>
                <a:lnTo>
                  <a:pt x="105024" y="34342"/>
                </a:lnTo>
                <a:lnTo>
                  <a:pt x="100969" y="37183"/>
                </a:lnTo>
                <a:lnTo>
                  <a:pt x="97471" y="40981"/>
                </a:lnTo>
                <a:lnTo>
                  <a:pt x="94346" y="45418"/>
                </a:lnTo>
                <a:lnTo>
                  <a:pt x="91469" y="50281"/>
                </a:lnTo>
                <a:lnTo>
                  <a:pt x="86155" y="58225"/>
                </a:lnTo>
                <a:lnTo>
                  <a:pt x="83627" y="61677"/>
                </a:lnTo>
                <a:lnTo>
                  <a:pt x="80354" y="64930"/>
                </a:lnTo>
                <a:lnTo>
                  <a:pt x="76584" y="68052"/>
                </a:lnTo>
                <a:lnTo>
                  <a:pt x="72484" y="71086"/>
                </a:lnTo>
                <a:lnTo>
                  <a:pt x="68956" y="75013"/>
                </a:lnTo>
                <a:lnTo>
                  <a:pt x="65811" y="79536"/>
                </a:lnTo>
                <a:lnTo>
                  <a:pt x="62920" y="84457"/>
                </a:lnTo>
                <a:lnTo>
                  <a:pt x="57592" y="95004"/>
                </a:lnTo>
                <a:lnTo>
                  <a:pt x="52578" y="106042"/>
                </a:lnTo>
                <a:lnTo>
                  <a:pt x="42891" y="128650"/>
                </a:lnTo>
                <a:lnTo>
                  <a:pt x="26185" y="168596"/>
                </a:lnTo>
                <a:lnTo>
                  <a:pt x="23538" y="180024"/>
                </a:lnTo>
                <a:lnTo>
                  <a:pt x="21567" y="192406"/>
                </a:lnTo>
                <a:lnTo>
                  <a:pt x="18046" y="207434"/>
                </a:lnTo>
                <a:lnTo>
                  <a:pt x="13835" y="221098"/>
                </a:lnTo>
                <a:lnTo>
                  <a:pt x="9318" y="233521"/>
                </a:lnTo>
                <a:lnTo>
                  <a:pt x="4665" y="245392"/>
                </a:lnTo>
                <a:lnTo>
                  <a:pt x="3106" y="255987"/>
                </a:lnTo>
                <a:lnTo>
                  <a:pt x="2067" y="269718"/>
                </a:lnTo>
                <a:lnTo>
                  <a:pt x="913" y="298945"/>
                </a:lnTo>
                <a:lnTo>
                  <a:pt x="263" y="330511"/>
                </a:lnTo>
                <a:lnTo>
                  <a:pt x="0" y="387196"/>
                </a:lnTo>
                <a:lnTo>
                  <a:pt x="2111" y="401005"/>
                </a:lnTo>
                <a:lnTo>
                  <a:pt x="5694" y="413492"/>
                </a:lnTo>
                <a:lnTo>
                  <a:pt x="9933" y="425392"/>
                </a:lnTo>
                <a:lnTo>
                  <a:pt x="12346" y="437031"/>
                </a:lnTo>
                <a:lnTo>
                  <a:pt x="14212" y="448554"/>
                </a:lnTo>
                <a:lnTo>
                  <a:pt x="17687" y="460025"/>
                </a:lnTo>
                <a:lnTo>
                  <a:pt x="20520" y="464798"/>
                </a:lnTo>
                <a:lnTo>
                  <a:pt x="23995" y="468933"/>
                </a:lnTo>
                <a:lnTo>
                  <a:pt x="27899" y="472642"/>
                </a:lnTo>
                <a:lnTo>
                  <a:pt x="31296" y="477020"/>
                </a:lnTo>
                <a:lnTo>
                  <a:pt x="34354" y="481843"/>
                </a:lnTo>
                <a:lnTo>
                  <a:pt x="37186" y="486964"/>
                </a:lnTo>
                <a:lnTo>
                  <a:pt x="42450" y="495194"/>
                </a:lnTo>
                <a:lnTo>
                  <a:pt x="44965" y="498721"/>
                </a:lnTo>
                <a:lnTo>
                  <a:pt x="48229" y="502979"/>
                </a:lnTo>
                <a:lnTo>
                  <a:pt x="56090" y="512789"/>
                </a:lnTo>
                <a:lnTo>
                  <a:pt x="60408" y="517119"/>
                </a:lnTo>
                <a:lnTo>
                  <a:pt x="64875" y="520958"/>
                </a:lnTo>
                <a:lnTo>
                  <a:pt x="69440" y="524471"/>
                </a:lnTo>
                <a:lnTo>
                  <a:pt x="74071" y="527765"/>
                </a:lnTo>
                <a:lnTo>
                  <a:pt x="78746" y="530913"/>
                </a:lnTo>
                <a:lnTo>
                  <a:pt x="83450" y="533965"/>
                </a:lnTo>
                <a:lnTo>
                  <a:pt x="87380" y="536951"/>
                </a:lnTo>
                <a:lnTo>
                  <a:pt x="90793" y="539895"/>
                </a:lnTo>
                <a:lnTo>
                  <a:pt x="93862" y="542810"/>
                </a:lnTo>
                <a:lnTo>
                  <a:pt x="97497" y="545706"/>
                </a:lnTo>
                <a:lnTo>
                  <a:pt x="101506" y="548589"/>
                </a:lnTo>
                <a:lnTo>
                  <a:pt x="105767" y="551464"/>
                </a:lnTo>
                <a:lnTo>
                  <a:pt x="109402" y="553380"/>
                </a:lnTo>
                <a:lnTo>
                  <a:pt x="112618" y="554658"/>
                </a:lnTo>
                <a:lnTo>
                  <a:pt x="115557" y="555509"/>
                </a:lnTo>
                <a:lnTo>
                  <a:pt x="119103" y="557030"/>
                </a:lnTo>
                <a:lnTo>
                  <a:pt x="123054" y="558996"/>
                </a:lnTo>
                <a:lnTo>
                  <a:pt x="127277" y="561259"/>
                </a:lnTo>
                <a:lnTo>
                  <a:pt x="130885" y="562768"/>
                </a:lnTo>
                <a:lnTo>
                  <a:pt x="134085" y="563773"/>
                </a:lnTo>
                <a:lnTo>
                  <a:pt x="137011" y="564444"/>
                </a:lnTo>
                <a:lnTo>
                  <a:pt x="139756" y="565844"/>
                </a:lnTo>
                <a:lnTo>
                  <a:pt x="144922" y="569939"/>
                </a:lnTo>
                <a:lnTo>
                  <a:pt x="149864" y="572394"/>
                </a:lnTo>
                <a:lnTo>
                  <a:pt x="154707" y="573485"/>
                </a:lnTo>
                <a:lnTo>
                  <a:pt x="159504" y="573970"/>
                </a:lnTo>
                <a:lnTo>
                  <a:pt x="164170" y="574348"/>
                </a:lnTo>
                <a:lnTo>
                  <a:pt x="168051" y="574355"/>
                </a:lnTo>
                <a:lnTo>
                  <a:pt x="169181" y="573403"/>
                </a:lnTo>
                <a:lnTo>
                  <a:pt x="169934" y="571816"/>
                </a:lnTo>
                <a:lnTo>
                  <a:pt x="171439" y="5657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242"/>
          <p:cNvSpPr/>
          <p:nvPr/>
        </p:nvSpPr>
        <p:spPr>
          <a:xfrm>
            <a:off x="4650592" y="1380172"/>
            <a:ext cx="135695" cy="145734"/>
          </a:xfrm>
          <a:custGeom>
            <a:avLst/>
            <a:gdLst/>
            <a:ahLst/>
            <a:cxnLst/>
            <a:rect l="0" t="0" r="0" b="0"/>
            <a:pathLst>
              <a:path w="135695" h="145734">
                <a:moveTo>
                  <a:pt x="28564" y="0"/>
                </a:moveTo>
                <a:lnTo>
                  <a:pt x="34715" y="0"/>
                </a:lnTo>
                <a:lnTo>
                  <a:pt x="35046" y="953"/>
                </a:lnTo>
                <a:lnTo>
                  <a:pt x="35413" y="4551"/>
                </a:lnTo>
                <a:lnTo>
                  <a:pt x="35650" y="8731"/>
                </a:lnTo>
                <a:lnTo>
                  <a:pt x="35682" y="12770"/>
                </a:lnTo>
                <a:lnTo>
                  <a:pt x="36484" y="15181"/>
                </a:lnTo>
                <a:lnTo>
                  <a:pt x="37813" y="17741"/>
                </a:lnTo>
                <a:lnTo>
                  <a:pt x="39493" y="20400"/>
                </a:lnTo>
                <a:lnTo>
                  <a:pt x="40612" y="24077"/>
                </a:lnTo>
                <a:lnTo>
                  <a:pt x="41358" y="28434"/>
                </a:lnTo>
                <a:lnTo>
                  <a:pt x="41856" y="33244"/>
                </a:lnTo>
                <a:lnTo>
                  <a:pt x="41394" y="37402"/>
                </a:lnTo>
                <a:lnTo>
                  <a:pt x="40293" y="41127"/>
                </a:lnTo>
                <a:lnTo>
                  <a:pt x="38765" y="44563"/>
                </a:lnTo>
                <a:lnTo>
                  <a:pt x="37745" y="47806"/>
                </a:lnTo>
                <a:lnTo>
                  <a:pt x="37066" y="50921"/>
                </a:lnTo>
                <a:lnTo>
                  <a:pt x="36613" y="53950"/>
                </a:lnTo>
                <a:lnTo>
                  <a:pt x="36312" y="57874"/>
                </a:lnTo>
                <a:lnTo>
                  <a:pt x="36110" y="62395"/>
                </a:lnTo>
                <a:lnTo>
                  <a:pt x="35977" y="67314"/>
                </a:lnTo>
                <a:lnTo>
                  <a:pt x="35093" y="72499"/>
                </a:lnTo>
                <a:lnTo>
                  <a:pt x="33710" y="77860"/>
                </a:lnTo>
                <a:lnTo>
                  <a:pt x="31995" y="83339"/>
                </a:lnTo>
                <a:lnTo>
                  <a:pt x="30852" y="87945"/>
                </a:lnTo>
                <a:lnTo>
                  <a:pt x="30089" y="91967"/>
                </a:lnTo>
                <a:lnTo>
                  <a:pt x="29581" y="95602"/>
                </a:lnTo>
                <a:lnTo>
                  <a:pt x="27655" y="98977"/>
                </a:lnTo>
                <a:lnTo>
                  <a:pt x="24783" y="102180"/>
                </a:lnTo>
                <a:lnTo>
                  <a:pt x="21280" y="105267"/>
                </a:lnTo>
                <a:lnTo>
                  <a:pt x="18946" y="108278"/>
                </a:lnTo>
                <a:lnTo>
                  <a:pt x="17389" y="111238"/>
                </a:lnTo>
                <a:lnTo>
                  <a:pt x="16352" y="114164"/>
                </a:lnTo>
                <a:lnTo>
                  <a:pt x="14867" y="117067"/>
                </a:lnTo>
                <a:lnTo>
                  <a:pt x="13083" y="119955"/>
                </a:lnTo>
                <a:lnTo>
                  <a:pt x="11099" y="122832"/>
                </a:lnTo>
                <a:lnTo>
                  <a:pt x="8983" y="125703"/>
                </a:lnTo>
                <a:lnTo>
                  <a:pt x="1331" y="135463"/>
                </a:lnTo>
                <a:lnTo>
                  <a:pt x="883" y="136982"/>
                </a:lnTo>
                <a:lnTo>
                  <a:pt x="386" y="141208"/>
                </a:lnTo>
                <a:lnTo>
                  <a:pt x="0" y="145615"/>
                </a:lnTo>
                <a:lnTo>
                  <a:pt x="3785" y="145698"/>
                </a:lnTo>
                <a:lnTo>
                  <a:pt x="32857" y="145732"/>
                </a:lnTo>
                <a:lnTo>
                  <a:pt x="39363" y="144779"/>
                </a:lnTo>
                <a:lnTo>
                  <a:pt x="44495" y="143192"/>
                </a:lnTo>
                <a:lnTo>
                  <a:pt x="48709" y="141182"/>
                </a:lnTo>
                <a:lnTo>
                  <a:pt x="52313" y="139841"/>
                </a:lnTo>
                <a:lnTo>
                  <a:pt x="55509" y="138947"/>
                </a:lnTo>
                <a:lnTo>
                  <a:pt x="62550" y="137513"/>
                </a:lnTo>
                <a:lnTo>
                  <a:pt x="65629" y="137317"/>
                </a:lnTo>
                <a:lnTo>
                  <a:pt x="71826" y="137207"/>
                </a:lnTo>
                <a:lnTo>
                  <a:pt x="112999" y="137160"/>
                </a:lnTo>
                <a:lnTo>
                  <a:pt x="113429" y="138113"/>
                </a:lnTo>
                <a:lnTo>
                  <a:pt x="113907" y="141711"/>
                </a:lnTo>
                <a:lnTo>
                  <a:pt x="114828" y="143051"/>
                </a:lnTo>
                <a:lnTo>
                  <a:pt x="116236" y="143945"/>
                </a:lnTo>
                <a:lnTo>
                  <a:pt x="121406" y="145723"/>
                </a:lnTo>
                <a:lnTo>
                  <a:pt x="135694" y="145733"/>
                </a:lnTo>
                <a:lnTo>
                  <a:pt x="128576" y="14573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243"/>
          <p:cNvSpPr/>
          <p:nvPr/>
        </p:nvSpPr>
        <p:spPr>
          <a:xfrm>
            <a:off x="4764968" y="1354455"/>
            <a:ext cx="28489" cy="385763"/>
          </a:xfrm>
          <a:custGeom>
            <a:avLst/>
            <a:gdLst/>
            <a:ahLst/>
            <a:cxnLst/>
            <a:rect l="0" t="0" r="0" b="0"/>
            <a:pathLst>
              <a:path w="28489" h="385763">
                <a:moveTo>
                  <a:pt x="7057" y="0"/>
                </a:moveTo>
                <a:lnTo>
                  <a:pt x="3264" y="0"/>
                </a:lnTo>
                <a:lnTo>
                  <a:pt x="2147" y="952"/>
                </a:lnTo>
                <a:lnTo>
                  <a:pt x="1403" y="2540"/>
                </a:lnTo>
                <a:lnTo>
                  <a:pt x="575" y="6843"/>
                </a:lnTo>
                <a:lnTo>
                  <a:pt x="44" y="17368"/>
                </a:lnTo>
                <a:lnTo>
                  <a:pt x="0" y="20151"/>
                </a:lnTo>
                <a:lnTo>
                  <a:pt x="765" y="22959"/>
                </a:lnTo>
                <a:lnTo>
                  <a:pt x="2068" y="25783"/>
                </a:lnTo>
                <a:lnTo>
                  <a:pt x="3731" y="28619"/>
                </a:lnTo>
                <a:lnTo>
                  <a:pt x="4840" y="32414"/>
                </a:lnTo>
                <a:lnTo>
                  <a:pt x="5579" y="36849"/>
                </a:lnTo>
                <a:lnTo>
                  <a:pt x="6400" y="46857"/>
                </a:lnTo>
                <a:lnTo>
                  <a:pt x="6764" y="57655"/>
                </a:lnTo>
                <a:lnTo>
                  <a:pt x="6970" y="74444"/>
                </a:lnTo>
                <a:lnTo>
                  <a:pt x="7056" y="188639"/>
                </a:lnTo>
                <a:lnTo>
                  <a:pt x="7850" y="196244"/>
                </a:lnTo>
                <a:lnTo>
                  <a:pt x="9173" y="203219"/>
                </a:lnTo>
                <a:lnTo>
                  <a:pt x="10849" y="209775"/>
                </a:lnTo>
                <a:lnTo>
                  <a:pt x="11966" y="217002"/>
                </a:lnTo>
                <a:lnTo>
                  <a:pt x="12711" y="224678"/>
                </a:lnTo>
                <a:lnTo>
                  <a:pt x="13208" y="232653"/>
                </a:lnTo>
                <a:lnTo>
                  <a:pt x="13539" y="239874"/>
                </a:lnTo>
                <a:lnTo>
                  <a:pt x="13906" y="252978"/>
                </a:lnTo>
                <a:lnTo>
                  <a:pt x="14798" y="259139"/>
                </a:lnTo>
                <a:lnTo>
                  <a:pt x="16186" y="265152"/>
                </a:lnTo>
                <a:lnTo>
                  <a:pt x="17906" y="271065"/>
                </a:lnTo>
                <a:lnTo>
                  <a:pt x="19052" y="276913"/>
                </a:lnTo>
                <a:lnTo>
                  <a:pt x="19816" y="282716"/>
                </a:lnTo>
                <a:lnTo>
                  <a:pt x="20665" y="294244"/>
                </a:lnTo>
                <a:lnTo>
                  <a:pt x="21042" y="305717"/>
                </a:lnTo>
                <a:lnTo>
                  <a:pt x="21254" y="322887"/>
                </a:lnTo>
                <a:lnTo>
                  <a:pt x="21318" y="340039"/>
                </a:lnTo>
                <a:lnTo>
                  <a:pt x="22120" y="344803"/>
                </a:lnTo>
                <a:lnTo>
                  <a:pt x="23449" y="348931"/>
                </a:lnTo>
                <a:lnTo>
                  <a:pt x="25129" y="352635"/>
                </a:lnTo>
                <a:lnTo>
                  <a:pt x="26248" y="356058"/>
                </a:lnTo>
                <a:lnTo>
                  <a:pt x="26995" y="359292"/>
                </a:lnTo>
                <a:lnTo>
                  <a:pt x="27824" y="365425"/>
                </a:lnTo>
                <a:lnTo>
                  <a:pt x="28430" y="376984"/>
                </a:lnTo>
                <a:lnTo>
                  <a:pt x="28488" y="3857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244"/>
          <p:cNvSpPr/>
          <p:nvPr/>
        </p:nvSpPr>
        <p:spPr>
          <a:xfrm>
            <a:off x="5001646" y="1440180"/>
            <a:ext cx="127536" cy="274321"/>
          </a:xfrm>
          <a:custGeom>
            <a:avLst/>
            <a:gdLst/>
            <a:ahLst/>
            <a:cxnLst/>
            <a:rect l="0" t="0" r="0" b="0"/>
            <a:pathLst>
              <a:path w="127536" h="274321">
                <a:moveTo>
                  <a:pt x="20410" y="0"/>
                </a:moveTo>
                <a:lnTo>
                  <a:pt x="24203" y="4551"/>
                </a:lnTo>
                <a:lnTo>
                  <a:pt x="24525" y="6843"/>
                </a:lnTo>
                <a:lnTo>
                  <a:pt x="23947" y="9325"/>
                </a:lnTo>
                <a:lnTo>
                  <a:pt x="22769" y="11931"/>
                </a:lnTo>
                <a:lnTo>
                  <a:pt x="21459" y="17368"/>
                </a:lnTo>
                <a:lnTo>
                  <a:pt x="20876" y="23911"/>
                </a:lnTo>
                <a:lnTo>
                  <a:pt x="20721" y="28323"/>
                </a:lnTo>
                <a:lnTo>
                  <a:pt x="20617" y="33169"/>
                </a:lnTo>
                <a:lnTo>
                  <a:pt x="19754" y="38305"/>
                </a:lnTo>
                <a:lnTo>
                  <a:pt x="18385" y="43634"/>
                </a:lnTo>
                <a:lnTo>
                  <a:pt x="16679" y="49092"/>
                </a:lnTo>
                <a:lnTo>
                  <a:pt x="15541" y="55588"/>
                </a:lnTo>
                <a:lnTo>
                  <a:pt x="14783" y="62776"/>
                </a:lnTo>
                <a:lnTo>
                  <a:pt x="14278" y="70425"/>
                </a:lnTo>
                <a:lnTo>
                  <a:pt x="13147" y="77430"/>
                </a:lnTo>
                <a:lnTo>
                  <a:pt x="11599" y="84005"/>
                </a:lnTo>
                <a:lnTo>
                  <a:pt x="9773" y="90293"/>
                </a:lnTo>
                <a:lnTo>
                  <a:pt x="8556" y="96390"/>
                </a:lnTo>
                <a:lnTo>
                  <a:pt x="7745" y="102360"/>
                </a:lnTo>
                <a:lnTo>
                  <a:pt x="7204" y="108245"/>
                </a:lnTo>
                <a:lnTo>
                  <a:pt x="6844" y="115026"/>
                </a:lnTo>
                <a:lnTo>
                  <a:pt x="6604" y="122404"/>
                </a:lnTo>
                <a:lnTo>
                  <a:pt x="6443" y="130180"/>
                </a:lnTo>
                <a:lnTo>
                  <a:pt x="5542" y="137269"/>
                </a:lnTo>
                <a:lnTo>
                  <a:pt x="4148" y="143900"/>
                </a:lnTo>
                <a:lnTo>
                  <a:pt x="2425" y="150226"/>
                </a:lnTo>
                <a:lnTo>
                  <a:pt x="1276" y="156348"/>
                </a:lnTo>
                <a:lnTo>
                  <a:pt x="510" y="162334"/>
                </a:lnTo>
                <a:lnTo>
                  <a:pt x="0" y="168230"/>
                </a:lnTo>
                <a:lnTo>
                  <a:pt x="454" y="174066"/>
                </a:lnTo>
                <a:lnTo>
                  <a:pt x="1549" y="179861"/>
                </a:lnTo>
                <a:lnTo>
                  <a:pt x="3074" y="185630"/>
                </a:lnTo>
                <a:lnTo>
                  <a:pt x="4090" y="191381"/>
                </a:lnTo>
                <a:lnTo>
                  <a:pt x="4767" y="197119"/>
                </a:lnTo>
                <a:lnTo>
                  <a:pt x="5219" y="202850"/>
                </a:lnTo>
                <a:lnTo>
                  <a:pt x="5520" y="207623"/>
                </a:lnTo>
                <a:lnTo>
                  <a:pt x="5855" y="215467"/>
                </a:lnTo>
                <a:lnTo>
                  <a:pt x="6738" y="219844"/>
                </a:lnTo>
                <a:lnTo>
                  <a:pt x="8120" y="224668"/>
                </a:lnTo>
                <a:lnTo>
                  <a:pt x="9836" y="229788"/>
                </a:lnTo>
                <a:lnTo>
                  <a:pt x="11773" y="234155"/>
                </a:lnTo>
                <a:lnTo>
                  <a:pt x="13858" y="238018"/>
                </a:lnTo>
                <a:lnTo>
                  <a:pt x="16042" y="241546"/>
                </a:lnTo>
                <a:lnTo>
                  <a:pt x="19085" y="244851"/>
                </a:lnTo>
                <a:lnTo>
                  <a:pt x="22702" y="248006"/>
                </a:lnTo>
                <a:lnTo>
                  <a:pt x="26700" y="251062"/>
                </a:lnTo>
                <a:lnTo>
                  <a:pt x="30160" y="253100"/>
                </a:lnTo>
                <a:lnTo>
                  <a:pt x="33260" y="254458"/>
                </a:lnTo>
                <a:lnTo>
                  <a:pt x="36120" y="255363"/>
                </a:lnTo>
                <a:lnTo>
                  <a:pt x="38821" y="255967"/>
                </a:lnTo>
                <a:lnTo>
                  <a:pt x="41415" y="256370"/>
                </a:lnTo>
                <a:lnTo>
                  <a:pt x="43939" y="256638"/>
                </a:lnTo>
                <a:lnTo>
                  <a:pt x="47208" y="256817"/>
                </a:lnTo>
                <a:lnTo>
                  <a:pt x="55074" y="257016"/>
                </a:lnTo>
                <a:lnTo>
                  <a:pt x="58601" y="256116"/>
                </a:lnTo>
                <a:lnTo>
                  <a:pt x="61746" y="254564"/>
                </a:lnTo>
                <a:lnTo>
                  <a:pt x="64636" y="252576"/>
                </a:lnTo>
                <a:lnTo>
                  <a:pt x="72081" y="247829"/>
                </a:lnTo>
                <a:lnTo>
                  <a:pt x="76288" y="245229"/>
                </a:lnTo>
                <a:lnTo>
                  <a:pt x="80681" y="243496"/>
                </a:lnTo>
                <a:lnTo>
                  <a:pt x="85196" y="242340"/>
                </a:lnTo>
                <a:lnTo>
                  <a:pt x="89795" y="241570"/>
                </a:lnTo>
                <a:lnTo>
                  <a:pt x="93654" y="240104"/>
                </a:lnTo>
                <a:lnTo>
                  <a:pt x="97021" y="238174"/>
                </a:lnTo>
                <a:lnTo>
                  <a:pt x="100059" y="235935"/>
                </a:lnTo>
                <a:lnTo>
                  <a:pt x="103672" y="233490"/>
                </a:lnTo>
                <a:lnTo>
                  <a:pt x="111919" y="228233"/>
                </a:lnTo>
                <a:lnTo>
                  <a:pt x="114754" y="225498"/>
                </a:lnTo>
                <a:lnTo>
                  <a:pt x="116644" y="222722"/>
                </a:lnTo>
                <a:lnTo>
                  <a:pt x="119537" y="217097"/>
                </a:lnTo>
                <a:lnTo>
                  <a:pt x="123469" y="211422"/>
                </a:lnTo>
                <a:lnTo>
                  <a:pt x="124834" y="208576"/>
                </a:lnTo>
                <a:lnTo>
                  <a:pt x="126352" y="202873"/>
                </a:lnTo>
                <a:lnTo>
                  <a:pt x="127207" y="194307"/>
                </a:lnTo>
                <a:lnTo>
                  <a:pt x="127519" y="186807"/>
                </a:lnTo>
                <a:lnTo>
                  <a:pt x="127535" y="184545"/>
                </a:lnTo>
                <a:lnTo>
                  <a:pt x="126752" y="182085"/>
                </a:lnTo>
                <a:lnTo>
                  <a:pt x="123764" y="176811"/>
                </a:lnTo>
                <a:lnTo>
                  <a:pt x="121063" y="174072"/>
                </a:lnTo>
                <a:lnTo>
                  <a:pt x="117675" y="171293"/>
                </a:lnTo>
                <a:lnTo>
                  <a:pt x="113828" y="168487"/>
                </a:lnTo>
                <a:lnTo>
                  <a:pt x="110470" y="167570"/>
                </a:lnTo>
                <a:lnTo>
                  <a:pt x="107437" y="167911"/>
                </a:lnTo>
                <a:lnTo>
                  <a:pt x="104622" y="169090"/>
                </a:lnTo>
                <a:lnTo>
                  <a:pt x="101951" y="169877"/>
                </a:lnTo>
                <a:lnTo>
                  <a:pt x="99377" y="170401"/>
                </a:lnTo>
                <a:lnTo>
                  <a:pt x="96868" y="170750"/>
                </a:lnTo>
                <a:lnTo>
                  <a:pt x="93607" y="171936"/>
                </a:lnTo>
                <a:lnTo>
                  <a:pt x="89845" y="173679"/>
                </a:lnTo>
                <a:lnTo>
                  <a:pt x="85750" y="175793"/>
                </a:lnTo>
                <a:lnTo>
                  <a:pt x="82226" y="178155"/>
                </a:lnTo>
                <a:lnTo>
                  <a:pt x="79083" y="180683"/>
                </a:lnTo>
                <a:lnTo>
                  <a:pt x="76195" y="183320"/>
                </a:lnTo>
                <a:lnTo>
                  <a:pt x="73474" y="186031"/>
                </a:lnTo>
                <a:lnTo>
                  <a:pt x="70867" y="188790"/>
                </a:lnTo>
                <a:lnTo>
                  <a:pt x="65854" y="194396"/>
                </a:lnTo>
                <a:lnTo>
                  <a:pt x="60980" y="200063"/>
                </a:lnTo>
                <a:lnTo>
                  <a:pt x="58570" y="203860"/>
                </a:lnTo>
                <a:lnTo>
                  <a:pt x="56168" y="208297"/>
                </a:lnTo>
                <a:lnTo>
                  <a:pt x="53774" y="213159"/>
                </a:lnTo>
                <a:lnTo>
                  <a:pt x="51384" y="217354"/>
                </a:lnTo>
                <a:lnTo>
                  <a:pt x="48997" y="221102"/>
                </a:lnTo>
                <a:lnTo>
                  <a:pt x="46612" y="224554"/>
                </a:lnTo>
                <a:lnTo>
                  <a:pt x="43961" y="230929"/>
                </a:lnTo>
                <a:lnTo>
                  <a:pt x="42783" y="237890"/>
                </a:lnTo>
                <a:lnTo>
                  <a:pt x="42470" y="242413"/>
                </a:lnTo>
                <a:lnTo>
                  <a:pt x="42120" y="251566"/>
                </a:lnTo>
                <a:lnTo>
                  <a:pt x="41965" y="258810"/>
                </a:lnTo>
                <a:lnTo>
                  <a:pt x="41878" y="268242"/>
                </a:lnTo>
                <a:lnTo>
                  <a:pt x="42660" y="270268"/>
                </a:lnTo>
                <a:lnTo>
                  <a:pt x="43975" y="271619"/>
                </a:lnTo>
                <a:lnTo>
                  <a:pt x="48691" y="274162"/>
                </a:lnTo>
                <a:lnTo>
                  <a:pt x="50971" y="274249"/>
                </a:lnTo>
                <a:lnTo>
                  <a:pt x="56129" y="2743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245"/>
          <p:cNvSpPr/>
          <p:nvPr/>
        </p:nvSpPr>
        <p:spPr>
          <a:xfrm>
            <a:off x="5157787" y="1345882"/>
            <a:ext cx="183751" cy="385764"/>
          </a:xfrm>
          <a:custGeom>
            <a:avLst/>
            <a:gdLst/>
            <a:ahLst/>
            <a:cxnLst/>
            <a:rect l="0" t="0" r="0" b="0"/>
            <a:pathLst>
              <a:path w="183751" h="385764">
                <a:moveTo>
                  <a:pt x="0" y="0"/>
                </a:moveTo>
                <a:lnTo>
                  <a:pt x="6151" y="7381"/>
                </a:lnTo>
                <a:lnTo>
                  <a:pt x="8820" y="8043"/>
                </a:lnTo>
                <a:lnTo>
                  <a:pt x="10642" y="8219"/>
                </a:lnTo>
                <a:lnTo>
                  <a:pt x="13445" y="9290"/>
                </a:lnTo>
                <a:lnTo>
                  <a:pt x="16901" y="10956"/>
                </a:lnTo>
                <a:lnTo>
                  <a:pt x="20792" y="13019"/>
                </a:lnTo>
                <a:lnTo>
                  <a:pt x="24180" y="15347"/>
                </a:lnTo>
                <a:lnTo>
                  <a:pt x="27232" y="17851"/>
                </a:lnTo>
                <a:lnTo>
                  <a:pt x="30061" y="20473"/>
                </a:lnTo>
                <a:lnTo>
                  <a:pt x="33535" y="23174"/>
                </a:lnTo>
                <a:lnTo>
                  <a:pt x="37438" y="25927"/>
                </a:lnTo>
                <a:lnTo>
                  <a:pt x="41628" y="28714"/>
                </a:lnTo>
                <a:lnTo>
                  <a:pt x="45214" y="32478"/>
                </a:lnTo>
                <a:lnTo>
                  <a:pt x="48399" y="36892"/>
                </a:lnTo>
                <a:lnTo>
                  <a:pt x="51316" y="41740"/>
                </a:lnTo>
                <a:lnTo>
                  <a:pt x="55642" y="45924"/>
                </a:lnTo>
                <a:lnTo>
                  <a:pt x="60908" y="49666"/>
                </a:lnTo>
                <a:lnTo>
                  <a:pt x="82676" y="62516"/>
                </a:lnTo>
                <a:lnTo>
                  <a:pt x="87661" y="66442"/>
                </a:lnTo>
                <a:lnTo>
                  <a:pt x="92572" y="70965"/>
                </a:lnTo>
                <a:lnTo>
                  <a:pt x="97434" y="75885"/>
                </a:lnTo>
                <a:lnTo>
                  <a:pt x="102262" y="80117"/>
                </a:lnTo>
                <a:lnTo>
                  <a:pt x="107069" y="83892"/>
                </a:lnTo>
                <a:lnTo>
                  <a:pt x="111861" y="87360"/>
                </a:lnTo>
                <a:lnTo>
                  <a:pt x="115848" y="90625"/>
                </a:lnTo>
                <a:lnTo>
                  <a:pt x="119301" y="93754"/>
                </a:lnTo>
                <a:lnTo>
                  <a:pt x="122397" y="96793"/>
                </a:lnTo>
                <a:lnTo>
                  <a:pt x="126048" y="100724"/>
                </a:lnTo>
                <a:lnTo>
                  <a:pt x="134338" y="110171"/>
                </a:lnTo>
                <a:lnTo>
                  <a:pt x="141946" y="122025"/>
                </a:lnTo>
                <a:lnTo>
                  <a:pt x="151781" y="138500"/>
                </a:lnTo>
                <a:lnTo>
                  <a:pt x="163100" y="158056"/>
                </a:lnTo>
                <a:lnTo>
                  <a:pt x="170645" y="172998"/>
                </a:lnTo>
                <a:lnTo>
                  <a:pt x="175676" y="184865"/>
                </a:lnTo>
                <a:lnTo>
                  <a:pt x="179030" y="194681"/>
                </a:lnTo>
                <a:lnTo>
                  <a:pt x="181266" y="203130"/>
                </a:lnTo>
                <a:lnTo>
                  <a:pt x="182756" y="210667"/>
                </a:lnTo>
                <a:lnTo>
                  <a:pt x="183750" y="217597"/>
                </a:lnTo>
                <a:lnTo>
                  <a:pt x="183619" y="224122"/>
                </a:lnTo>
                <a:lnTo>
                  <a:pt x="182738" y="230377"/>
                </a:lnTo>
                <a:lnTo>
                  <a:pt x="181356" y="236453"/>
                </a:lnTo>
                <a:lnTo>
                  <a:pt x="177705" y="250823"/>
                </a:lnTo>
                <a:lnTo>
                  <a:pt x="175621" y="258655"/>
                </a:lnTo>
                <a:lnTo>
                  <a:pt x="173437" y="265782"/>
                </a:lnTo>
                <a:lnTo>
                  <a:pt x="171187" y="272438"/>
                </a:lnTo>
                <a:lnTo>
                  <a:pt x="168894" y="278780"/>
                </a:lnTo>
                <a:lnTo>
                  <a:pt x="165777" y="284914"/>
                </a:lnTo>
                <a:lnTo>
                  <a:pt x="162112" y="290908"/>
                </a:lnTo>
                <a:lnTo>
                  <a:pt x="158081" y="296809"/>
                </a:lnTo>
                <a:lnTo>
                  <a:pt x="153806" y="303600"/>
                </a:lnTo>
                <a:lnTo>
                  <a:pt x="144823" y="318766"/>
                </a:lnTo>
                <a:lnTo>
                  <a:pt x="140999" y="324906"/>
                </a:lnTo>
                <a:lnTo>
                  <a:pt x="137656" y="329951"/>
                </a:lnTo>
                <a:lnTo>
                  <a:pt x="134632" y="334268"/>
                </a:lnTo>
                <a:lnTo>
                  <a:pt x="131030" y="339050"/>
                </a:lnTo>
                <a:lnTo>
                  <a:pt x="122795" y="349444"/>
                </a:lnTo>
                <a:lnTo>
                  <a:pt x="105103" y="371046"/>
                </a:lnTo>
                <a:lnTo>
                  <a:pt x="102612" y="373094"/>
                </a:lnTo>
                <a:lnTo>
                  <a:pt x="97729" y="375370"/>
                </a:lnTo>
                <a:lnTo>
                  <a:pt x="96108" y="376929"/>
                </a:lnTo>
                <a:lnTo>
                  <a:pt x="95029" y="378921"/>
                </a:lnTo>
                <a:lnTo>
                  <a:pt x="94309" y="381202"/>
                </a:lnTo>
                <a:lnTo>
                  <a:pt x="93035" y="382722"/>
                </a:lnTo>
                <a:lnTo>
                  <a:pt x="91392" y="383736"/>
                </a:lnTo>
                <a:lnTo>
                  <a:pt x="86057" y="385644"/>
                </a:lnTo>
                <a:lnTo>
                  <a:pt x="91423" y="385747"/>
                </a:lnTo>
                <a:lnTo>
                  <a:pt x="92869" y="3857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246"/>
          <p:cNvSpPr/>
          <p:nvPr/>
        </p:nvSpPr>
        <p:spPr>
          <a:xfrm>
            <a:off x="5472237" y="1260157"/>
            <a:ext cx="199901" cy="479695"/>
          </a:xfrm>
          <a:custGeom>
            <a:avLst/>
            <a:gdLst/>
            <a:ahLst/>
            <a:cxnLst/>
            <a:rect l="0" t="0" r="0" b="0"/>
            <a:pathLst>
              <a:path w="199901" h="479695">
                <a:moveTo>
                  <a:pt x="92744" y="0"/>
                </a:moveTo>
                <a:lnTo>
                  <a:pt x="86593" y="0"/>
                </a:lnTo>
                <a:lnTo>
                  <a:pt x="86262" y="953"/>
                </a:lnTo>
                <a:lnTo>
                  <a:pt x="85659" y="8731"/>
                </a:lnTo>
                <a:lnTo>
                  <a:pt x="85626" y="12770"/>
                </a:lnTo>
                <a:lnTo>
                  <a:pt x="84823" y="15181"/>
                </a:lnTo>
                <a:lnTo>
                  <a:pt x="79902" y="23125"/>
                </a:lnTo>
                <a:lnTo>
                  <a:pt x="75659" y="28693"/>
                </a:lnTo>
                <a:lnTo>
                  <a:pt x="71128" y="36882"/>
                </a:lnTo>
                <a:lnTo>
                  <a:pt x="66469" y="46872"/>
                </a:lnTo>
                <a:lnTo>
                  <a:pt x="61751" y="57662"/>
                </a:lnTo>
                <a:lnTo>
                  <a:pt x="58588" y="63206"/>
                </a:lnTo>
                <a:lnTo>
                  <a:pt x="54893" y="68808"/>
                </a:lnTo>
                <a:lnTo>
                  <a:pt x="50841" y="74447"/>
                </a:lnTo>
                <a:lnTo>
                  <a:pt x="46553" y="82969"/>
                </a:lnTo>
                <a:lnTo>
                  <a:pt x="42106" y="93412"/>
                </a:lnTo>
                <a:lnTo>
                  <a:pt x="30380" y="123245"/>
                </a:lnTo>
                <a:lnTo>
                  <a:pt x="27355" y="130741"/>
                </a:lnTo>
                <a:lnTo>
                  <a:pt x="24546" y="138596"/>
                </a:lnTo>
                <a:lnTo>
                  <a:pt x="21878" y="146690"/>
                </a:lnTo>
                <a:lnTo>
                  <a:pt x="19306" y="154943"/>
                </a:lnTo>
                <a:lnTo>
                  <a:pt x="14333" y="169194"/>
                </a:lnTo>
                <a:lnTo>
                  <a:pt x="9476" y="182830"/>
                </a:lnTo>
                <a:lnTo>
                  <a:pt x="7070" y="190466"/>
                </a:lnTo>
                <a:lnTo>
                  <a:pt x="4672" y="198415"/>
                </a:lnTo>
                <a:lnTo>
                  <a:pt x="3073" y="206572"/>
                </a:lnTo>
                <a:lnTo>
                  <a:pt x="2007" y="214867"/>
                </a:lnTo>
                <a:lnTo>
                  <a:pt x="1296" y="223255"/>
                </a:lnTo>
                <a:lnTo>
                  <a:pt x="507" y="237654"/>
                </a:lnTo>
                <a:lnTo>
                  <a:pt x="156" y="251357"/>
                </a:lnTo>
                <a:lnTo>
                  <a:pt x="0" y="266972"/>
                </a:lnTo>
                <a:lnTo>
                  <a:pt x="2048" y="280897"/>
                </a:lnTo>
                <a:lnTo>
                  <a:pt x="5603" y="293436"/>
                </a:lnTo>
                <a:lnTo>
                  <a:pt x="12068" y="312157"/>
                </a:lnTo>
                <a:lnTo>
                  <a:pt x="16672" y="327332"/>
                </a:lnTo>
                <a:lnTo>
                  <a:pt x="21364" y="341061"/>
                </a:lnTo>
                <a:lnTo>
                  <a:pt x="26094" y="353513"/>
                </a:lnTo>
                <a:lnTo>
                  <a:pt x="30843" y="365397"/>
                </a:lnTo>
                <a:lnTo>
                  <a:pt x="34014" y="371233"/>
                </a:lnTo>
                <a:lnTo>
                  <a:pt x="37716" y="377029"/>
                </a:lnTo>
                <a:lnTo>
                  <a:pt x="41771" y="382797"/>
                </a:lnTo>
                <a:lnTo>
                  <a:pt x="46062" y="388548"/>
                </a:lnTo>
                <a:lnTo>
                  <a:pt x="55063" y="400018"/>
                </a:lnTo>
                <a:lnTo>
                  <a:pt x="65263" y="412635"/>
                </a:lnTo>
                <a:lnTo>
                  <a:pt x="70740" y="421836"/>
                </a:lnTo>
                <a:lnTo>
                  <a:pt x="73312" y="426956"/>
                </a:lnTo>
                <a:lnTo>
                  <a:pt x="76615" y="431323"/>
                </a:lnTo>
                <a:lnTo>
                  <a:pt x="80404" y="435186"/>
                </a:lnTo>
                <a:lnTo>
                  <a:pt x="84517" y="438714"/>
                </a:lnTo>
                <a:lnTo>
                  <a:pt x="88847" y="442019"/>
                </a:lnTo>
                <a:lnTo>
                  <a:pt x="93320" y="445174"/>
                </a:lnTo>
                <a:lnTo>
                  <a:pt x="97891" y="448230"/>
                </a:lnTo>
                <a:lnTo>
                  <a:pt x="101732" y="451220"/>
                </a:lnTo>
                <a:lnTo>
                  <a:pt x="105086" y="454166"/>
                </a:lnTo>
                <a:lnTo>
                  <a:pt x="108116" y="457082"/>
                </a:lnTo>
                <a:lnTo>
                  <a:pt x="111723" y="459979"/>
                </a:lnTo>
                <a:lnTo>
                  <a:pt x="115716" y="462863"/>
                </a:lnTo>
                <a:lnTo>
                  <a:pt x="119965" y="465738"/>
                </a:lnTo>
                <a:lnTo>
                  <a:pt x="124384" y="467654"/>
                </a:lnTo>
                <a:lnTo>
                  <a:pt x="128919" y="468932"/>
                </a:lnTo>
                <a:lnTo>
                  <a:pt x="133530" y="469784"/>
                </a:lnTo>
                <a:lnTo>
                  <a:pt x="137397" y="470352"/>
                </a:lnTo>
                <a:lnTo>
                  <a:pt x="140769" y="470730"/>
                </a:lnTo>
                <a:lnTo>
                  <a:pt x="143810" y="470983"/>
                </a:lnTo>
                <a:lnTo>
                  <a:pt x="147426" y="472104"/>
                </a:lnTo>
                <a:lnTo>
                  <a:pt x="151424" y="473803"/>
                </a:lnTo>
                <a:lnTo>
                  <a:pt x="155676" y="475889"/>
                </a:lnTo>
                <a:lnTo>
                  <a:pt x="159305" y="477279"/>
                </a:lnTo>
                <a:lnTo>
                  <a:pt x="165454" y="478824"/>
                </a:lnTo>
                <a:lnTo>
                  <a:pt x="168998" y="479236"/>
                </a:lnTo>
                <a:lnTo>
                  <a:pt x="172949" y="479511"/>
                </a:lnTo>
                <a:lnTo>
                  <a:pt x="177171" y="479694"/>
                </a:lnTo>
                <a:lnTo>
                  <a:pt x="180778" y="478863"/>
                </a:lnTo>
                <a:lnTo>
                  <a:pt x="189648" y="474097"/>
                </a:lnTo>
                <a:lnTo>
                  <a:pt x="194815" y="472647"/>
                </a:lnTo>
                <a:lnTo>
                  <a:pt x="199900" y="4714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247"/>
          <p:cNvSpPr/>
          <p:nvPr/>
        </p:nvSpPr>
        <p:spPr>
          <a:xfrm>
            <a:off x="5679281" y="1371600"/>
            <a:ext cx="78582" cy="317183"/>
          </a:xfrm>
          <a:custGeom>
            <a:avLst/>
            <a:gdLst/>
            <a:ahLst/>
            <a:cxnLst/>
            <a:rect l="0" t="0" r="0" b="0"/>
            <a:pathLst>
              <a:path w="78582" h="317183">
                <a:moveTo>
                  <a:pt x="0" y="0"/>
                </a:moveTo>
                <a:lnTo>
                  <a:pt x="0" y="4550"/>
                </a:lnTo>
                <a:lnTo>
                  <a:pt x="794" y="5891"/>
                </a:lnTo>
                <a:lnTo>
                  <a:pt x="2117" y="6785"/>
                </a:lnTo>
                <a:lnTo>
                  <a:pt x="6151" y="8219"/>
                </a:lnTo>
                <a:lnTo>
                  <a:pt x="8069" y="14052"/>
                </a:lnTo>
                <a:lnTo>
                  <a:pt x="17560" y="46708"/>
                </a:lnTo>
                <a:lnTo>
                  <a:pt x="23151" y="66479"/>
                </a:lnTo>
                <a:lnTo>
                  <a:pt x="24959" y="74799"/>
                </a:lnTo>
                <a:lnTo>
                  <a:pt x="26164" y="82251"/>
                </a:lnTo>
                <a:lnTo>
                  <a:pt x="26968" y="89124"/>
                </a:lnTo>
                <a:lnTo>
                  <a:pt x="28297" y="96563"/>
                </a:lnTo>
                <a:lnTo>
                  <a:pt x="29977" y="104380"/>
                </a:lnTo>
                <a:lnTo>
                  <a:pt x="31891" y="112449"/>
                </a:lnTo>
                <a:lnTo>
                  <a:pt x="33167" y="120686"/>
                </a:lnTo>
                <a:lnTo>
                  <a:pt x="34018" y="129035"/>
                </a:lnTo>
                <a:lnTo>
                  <a:pt x="34584" y="137458"/>
                </a:lnTo>
                <a:lnTo>
                  <a:pt x="35756" y="145931"/>
                </a:lnTo>
                <a:lnTo>
                  <a:pt x="37331" y="154437"/>
                </a:lnTo>
                <a:lnTo>
                  <a:pt x="39175" y="162966"/>
                </a:lnTo>
                <a:lnTo>
                  <a:pt x="41198" y="170556"/>
                </a:lnTo>
                <a:lnTo>
                  <a:pt x="43340" y="177521"/>
                </a:lnTo>
                <a:lnTo>
                  <a:pt x="45562" y="184070"/>
                </a:lnTo>
                <a:lnTo>
                  <a:pt x="47044" y="191293"/>
                </a:lnTo>
                <a:lnTo>
                  <a:pt x="48031" y="198966"/>
                </a:lnTo>
                <a:lnTo>
                  <a:pt x="48689" y="206939"/>
                </a:lnTo>
                <a:lnTo>
                  <a:pt x="49922" y="214159"/>
                </a:lnTo>
                <a:lnTo>
                  <a:pt x="51538" y="220878"/>
                </a:lnTo>
                <a:lnTo>
                  <a:pt x="53409" y="227262"/>
                </a:lnTo>
                <a:lnTo>
                  <a:pt x="55450" y="233423"/>
                </a:lnTo>
                <a:lnTo>
                  <a:pt x="57604" y="239435"/>
                </a:lnTo>
                <a:lnTo>
                  <a:pt x="62114" y="251195"/>
                </a:lnTo>
                <a:lnTo>
                  <a:pt x="66765" y="262772"/>
                </a:lnTo>
                <a:lnTo>
                  <a:pt x="68322" y="268526"/>
                </a:lnTo>
                <a:lnTo>
                  <a:pt x="69361" y="274267"/>
                </a:lnTo>
                <a:lnTo>
                  <a:pt x="70053" y="280000"/>
                </a:lnTo>
                <a:lnTo>
                  <a:pt x="71309" y="284774"/>
                </a:lnTo>
                <a:lnTo>
                  <a:pt x="72939" y="288909"/>
                </a:lnTo>
                <a:lnTo>
                  <a:pt x="74820" y="292619"/>
                </a:lnTo>
                <a:lnTo>
                  <a:pt x="76909" y="301820"/>
                </a:lnTo>
                <a:lnTo>
                  <a:pt x="78581" y="3171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248"/>
          <p:cNvSpPr/>
          <p:nvPr/>
        </p:nvSpPr>
        <p:spPr>
          <a:xfrm>
            <a:off x="5879306" y="1397318"/>
            <a:ext cx="192882" cy="291465"/>
          </a:xfrm>
          <a:custGeom>
            <a:avLst/>
            <a:gdLst/>
            <a:ahLst/>
            <a:cxnLst/>
            <a:rect l="0" t="0" r="0" b="0"/>
            <a:pathLst>
              <a:path w="192882" h="291465">
                <a:moveTo>
                  <a:pt x="0" y="25717"/>
                </a:moveTo>
                <a:lnTo>
                  <a:pt x="0" y="21166"/>
                </a:lnTo>
                <a:lnTo>
                  <a:pt x="794" y="19825"/>
                </a:lnTo>
                <a:lnTo>
                  <a:pt x="2117" y="18932"/>
                </a:lnTo>
                <a:lnTo>
                  <a:pt x="5703" y="17939"/>
                </a:lnTo>
                <a:lnTo>
                  <a:pt x="9943" y="17497"/>
                </a:lnTo>
                <a:lnTo>
                  <a:pt x="14474" y="17301"/>
                </a:lnTo>
                <a:lnTo>
                  <a:pt x="16793" y="17249"/>
                </a:lnTo>
                <a:lnTo>
                  <a:pt x="19926" y="16261"/>
                </a:lnTo>
                <a:lnTo>
                  <a:pt x="23603" y="14651"/>
                </a:lnTo>
                <a:lnTo>
                  <a:pt x="27642" y="12624"/>
                </a:lnTo>
                <a:lnTo>
                  <a:pt x="31921" y="11273"/>
                </a:lnTo>
                <a:lnTo>
                  <a:pt x="36363" y="10373"/>
                </a:lnTo>
                <a:lnTo>
                  <a:pt x="40910" y="9772"/>
                </a:lnTo>
                <a:lnTo>
                  <a:pt x="45530" y="9372"/>
                </a:lnTo>
                <a:lnTo>
                  <a:pt x="50197" y="9105"/>
                </a:lnTo>
                <a:lnTo>
                  <a:pt x="54896" y="8927"/>
                </a:lnTo>
                <a:lnTo>
                  <a:pt x="59616" y="7856"/>
                </a:lnTo>
                <a:lnTo>
                  <a:pt x="64350" y="6190"/>
                </a:lnTo>
                <a:lnTo>
                  <a:pt x="69094" y="4126"/>
                </a:lnTo>
                <a:lnTo>
                  <a:pt x="73050" y="2751"/>
                </a:lnTo>
                <a:lnTo>
                  <a:pt x="76482" y="1834"/>
                </a:lnTo>
                <a:lnTo>
                  <a:pt x="79563" y="1222"/>
                </a:lnTo>
                <a:lnTo>
                  <a:pt x="83998" y="814"/>
                </a:lnTo>
                <a:lnTo>
                  <a:pt x="89336" y="543"/>
                </a:lnTo>
                <a:lnTo>
                  <a:pt x="106110" y="160"/>
                </a:lnTo>
                <a:lnTo>
                  <a:pt x="148271" y="0"/>
                </a:lnTo>
                <a:lnTo>
                  <a:pt x="151359" y="2540"/>
                </a:lnTo>
                <a:lnTo>
                  <a:pt x="153293" y="4550"/>
                </a:lnTo>
                <a:lnTo>
                  <a:pt x="155377" y="5891"/>
                </a:lnTo>
                <a:lnTo>
                  <a:pt x="159809" y="7380"/>
                </a:lnTo>
                <a:lnTo>
                  <a:pt x="161308" y="8730"/>
                </a:lnTo>
                <a:lnTo>
                  <a:pt x="162308" y="10582"/>
                </a:lnTo>
                <a:lnTo>
                  <a:pt x="162974" y="12770"/>
                </a:lnTo>
                <a:lnTo>
                  <a:pt x="165830" y="17740"/>
                </a:lnTo>
                <a:lnTo>
                  <a:pt x="169746" y="23124"/>
                </a:lnTo>
                <a:lnTo>
                  <a:pt x="174132" y="28692"/>
                </a:lnTo>
                <a:lnTo>
                  <a:pt x="175620" y="32463"/>
                </a:lnTo>
                <a:lnTo>
                  <a:pt x="176611" y="36882"/>
                </a:lnTo>
                <a:lnTo>
                  <a:pt x="177713" y="45919"/>
                </a:lnTo>
                <a:lnTo>
                  <a:pt x="178202" y="53111"/>
                </a:lnTo>
                <a:lnTo>
                  <a:pt x="178419" y="62022"/>
                </a:lnTo>
                <a:lnTo>
                  <a:pt x="178594" y="219993"/>
                </a:lnTo>
                <a:lnTo>
                  <a:pt x="179388" y="225719"/>
                </a:lnTo>
                <a:lnTo>
                  <a:pt x="180710" y="231442"/>
                </a:lnTo>
                <a:lnTo>
                  <a:pt x="182386" y="237162"/>
                </a:lnTo>
                <a:lnTo>
                  <a:pt x="184248" y="246057"/>
                </a:lnTo>
                <a:lnTo>
                  <a:pt x="185076" y="253186"/>
                </a:lnTo>
                <a:lnTo>
                  <a:pt x="185443" y="259529"/>
                </a:lnTo>
                <a:lnTo>
                  <a:pt x="186335" y="262554"/>
                </a:lnTo>
                <a:lnTo>
                  <a:pt x="190589" y="271362"/>
                </a:lnTo>
                <a:lnTo>
                  <a:pt x="192429" y="280332"/>
                </a:lnTo>
                <a:lnTo>
                  <a:pt x="192680" y="282707"/>
                </a:lnTo>
                <a:lnTo>
                  <a:pt x="192881" y="2914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249"/>
          <p:cNvSpPr/>
          <p:nvPr/>
        </p:nvSpPr>
        <p:spPr>
          <a:xfrm>
            <a:off x="5972175" y="1534477"/>
            <a:ext cx="135732" cy="17145"/>
          </a:xfrm>
          <a:custGeom>
            <a:avLst/>
            <a:gdLst/>
            <a:ahLst/>
            <a:cxnLst/>
            <a:rect l="0" t="0" r="0" b="0"/>
            <a:pathLst>
              <a:path w="135732" h="17145">
                <a:moveTo>
                  <a:pt x="0" y="8573"/>
                </a:moveTo>
                <a:lnTo>
                  <a:pt x="0" y="15954"/>
                </a:lnTo>
                <a:lnTo>
                  <a:pt x="794" y="16351"/>
                </a:lnTo>
                <a:lnTo>
                  <a:pt x="3792" y="16792"/>
                </a:lnTo>
                <a:lnTo>
                  <a:pt x="6151" y="17040"/>
                </a:lnTo>
                <a:lnTo>
                  <a:pt x="23150" y="17136"/>
                </a:lnTo>
                <a:lnTo>
                  <a:pt x="47985" y="17144"/>
                </a:lnTo>
                <a:lnTo>
                  <a:pt x="53421" y="16192"/>
                </a:lnTo>
                <a:lnTo>
                  <a:pt x="59426" y="14605"/>
                </a:lnTo>
                <a:lnTo>
                  <a:pt x="65811" y="12594"/>
                </a:lnTo>
                <a:lnTo>
                  <a:pt x="72449" y="11254"/>
                </a:lnTo>
                <a:lnTo>
                  <a:pt x="79256" y="10360"/>
                </a:lnTo>
                <a:lnTo>
                  <a:pt x="86174" y="9764"/>
                </a:lnTo>
                <a:lnTo>
                  <a:pt x="92374" y="9367"/>
                </a:lnTo>
                <a:lnTo>
                  <a:pt x="103497" y="8926"/>
                </a:lnTo>
                <a:lnTo>
                  <a:pt x="108686" y="7855"/>
                </a:lnTo>
                <a:lnTo>
                  <a:pt x="113732" y="6190"/>
                </a:lnTo>
                <a:lnTo>
                  <a:pt x="118684" y="4126"/>
                </a:lnTo>
                <a:lnTo>
                  <a:pt x="122778" y="2751"/>
                </a:lnTo>
                <a:lnTo>
                  <a:pt x="126302" y="1834"/>
                </a:lnTo>
                <a:lnTo>
                  <a:pt x="1357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250"/>
          <p:cNvSpPr/>
          <p:nvPr/>
        </p:nvSpPr>
        <p:spPr>
          <a:xfrm>
            <a:off x="6143625" y="1285875"/>
            <a:ext cx="171237" cy="428626"/>
          </a:xfrm>
          <a:custGeom>
            <a:avLst/>
            <a:gdLst/>
            <a:ahLst/>
            <a:cxnLst/>
            <a:rect l="0" t="0" r="0" b="0"/>
            <a:pathLst>
              <a:path w="171237" h="428626">
                <a:moveTo>
                  <a:pt x="0" y="0"/>
                </a:moveTo>
                <a:lnTo>
                  <a:pt x="22245" y="0"/>
                </a:lnTo>
                <a:lnTo>
                  <a:pt x="25148" y="952"/>
                </a:lnTo>
                <a:lnTo>
                  <a:pt x="30491" y="4550"/>
                </a:lnTo>
                <a:lnTo>
                  <a:pt x="33821" y="6843"/>
                </a:lnTo>
                <a:lnTo>
                  <a:pt x="41755" y="11931"/>
                </a:lnTo>
                <a:lnTo>
                  <a:pt x="45299" y="14622"/>
                </a:lnTo>
                <a:lnTo>
                  <a:pt x="48455" y="17368"/>
                </a:lnTo>
                <a:lnTo>
                  <a:pt x="51353" y="20151"/>
                </a:lnTo>
                <a:lnTo>
                  <a:pt x="54873" y="23911"/>
                </a:lnTo>
                <a:lnTo>
                  <a:pt x="63017" y="33169"/>
                </a:lnTo>
                <a:lnTo>
                  <a:pt x="66618" y="38305"/>
                </a:lnTo>
                <a:lnTo>
                  <a:pt x="69812" y="43634"/>
                </a:lnTo>
                <a:lnTo>
                  <a:pt x="72735" y="49092"/>
                </a:lnTo>
                <a:lnTo>
                  <a:pt x="76271" y="53683"/>
                </a:lnTo>
                <a:lnTo>
                  <a:pt x="80216" y="57696"/>
                </a:lnTo>
                <a:lnTo>
                  <a:pt x="84434" y="61324"/>
                </a:lnTo>
                <a:lnTo>
                  <a:pt x="88833" y="65647"/>
                </a:lnTo>
                <a:lnTo>
                  <a:pt x="93353" y="70435"/>
                </a:lnTo>
                <a:lnTo>
                  <a:pt x="102609" y="80834"/>
                </a:lnTo>
                <a:lnTo>
                  <a:pt x="112014" y="91806"/>
                </a:lnTo>
                <a:lnTo>
                  <a:pt x="115951" y="98351"/>
                </a:lnTo>
                <a:lnTo>
                  <a:pt x="119369" y="105572"/>
                </a:lnTo>
                <a:lnTo>
                  <a:pt x="122441" y="113244"/>
                </a:lnTo>
                <a:lnTo>
                  <a:pt x="126078" y="120263"/>
                </a:lnTo>
                <a:lnTo>
                  <a:pt x="130089" y="126848"/>
                </a:lnTo>
                <a:lnTo>
                  <a:pt x="134351" y="133143"/>
                </a:lnTo>
                <a:lnTo>
                  <a:pt x="137986" y="140197"/>
                </a:lnTo>
                <a:lnTo>
                  <a:pt x="141203" y="147757"/>
                </a:lnTo>
                <a:lnTo>
                  <a:pt x="146894" y="162825"/>
                </a:lnTo>
                <a:lnTo>
                  <a:pt x="152070" y="175871"/>
                </a:lnTo>
                <a:lnTo>
                  <a:pt x="155354" y="182970"/>
                </a:lnTo>
                <a:lnTo>
                  <a:pt x="159132" y="190560"/>
                </a:lnTo>
                <a:lnTo>
                  <a:pt x="163238" y="198477"/>
                </a:lnTo>
                <a:lnTo>
                  <a:pt x="165975" y="205660"/>
                </a:lnTo>
                <a:lnTo>
                  <a:pt x="169017" y="218722"/>
                </a:lnTo>
                <a:lnTo>
                  <a:pt x="169827" y="226777"/>
                </a:lnTo>
                <a:lnTo>
                  <a:pt x="170368" y="235957"/>
                </a:lnTo>
                <a:lnTo>
                  <a:pt x="170969" y="254412"/>
                </a:lnTo>
                <a:lnTo>
                  <a:pt x="171236" y="268964"/>
                </a:lnTo>
                <a:lnTo>
                  <a:pt x="170514" y="276464"/>
                </a:lnTo>
                <a:lnTo>
                  <a:pt x="169238" y="284322"/>
                </a:lnTo>
                <a:lnTo>
                  <a:pt x="167594" y="292418"/>
                </a:lnTo>
                <a:lnTo>
                  <a:pt x="165704" y="300673"/>
                </a:lnTo>
                <a:lnTo>
                  <a:pt x="161488" y="317464"/>
                </a:lnTo>
                <a:lnTo>
                  <a:pt x="159252" y="324990"/>
                </a:lnTo>
                <a:lnTo>
                  <a:pt x="156968" y="331913"/>
                </a:lnTo>
                <a:lnTo>
                  <a:pt x="152313" y="344684"/>
                </a:lnTo>
                <a:lnTo>
                  <a:pt x="147599" y="356710"/>
                </a:lnTo>
                <a:lnTo>
                  <a:pt x="144437" y="362584"/>
                </a:lnTo>
                <a:lnTo>
                  <a:pt x="140741" y="368405"/>
                </a:lnTo>
                <a:lnTo>
                  <a:pt x="136690" y="374191"/>
                </a:lnTo>
                <a:lnTo>
                  <a:pt x="133195" y="379953"/>
                </a:lnTo>
                <a:lnTo>
                  <a:pt x="130071" y="385699"/>
                </a:lnTo>
                <a:lnTo>
                  <a:pt x="127195" y="391435"/>
                </a:lnTo>
                <a:lnTo>
                  <a:pt x="121883" y="400349"/>
                </a:lnTo>
                <a:lnTo>
                  <a:pt x="116876" y="407485"/>
                </a:lnTo>
                <a:lnTo>
                  <a:pt x="112005" y="413832"/>
                </a:lnTo>
                <a:lnTo>
                  <a:pt x="110389" y="416858"/>
                </a:lnTo>
                <a:lnTo>
                  <a:pt x="107163" y="428594"/>
                </a:lnTo>
                <a:lnTo>
                  <a:pt x="107157" y="428619"/>
                </a:lnTo>
                <a:lnTo>
                  <a:pt x="107157" y="428621"/>
                </a:lnTo>
                <a:lnTo>
                  <a:pt x="107157" y="428622"/>
                </a:lnTo>
                <a:lnTo>
                  <a:pt x="107156" y="4286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251"/>
          <p:cNvSpPr/>
          <p:nvPr/>
        </p:nvSpPr>
        <p:spPr>
          <a:xfrm>
            <a:off x="6473352" y="1440284"/>
            <a:ext cx="368611" cy="229657"/>
          </a:xfrm>
          <a:custGeom>
            <a:avLst/>
            <a:gdLst/>
            <a:ahLst/>
            <a:cxnLst/>
            <a:rect l="0" t="0" r="0" b="0"/>
            <a:pathLst>
              <a:path w="368611" h="229657">
                <a:moveTo>
                  <a:pt x="63179" y="8468"/>
                </a:moveTo>
                <a:lnTo>
                  <a:pt x="63179" y="1087"/>
                </a:lnTo>
                <a:lnTo>
                  <a:pt x="62386" y="690"/>
                </a:lnTo>
                <a:lnTo>
                  <a:pt x="53236" y="0"/>
                </a:lnTo>
                <a:lnTo>
                  <a:pt x="50993" y="918"/>
                </a:lnTo>
                <a:lnTo>
                  <a:pt x="44047" y="5808"/>
                </a:lnTo>
                <a:lnTo>
                  <a:pt x="36961" y="8632"/>
                </a:lnTo>
                <a:lnTo>
                  <a:pt x="32212" y="12669"/>
                </a:lnTo>
                <a:lnTo>
                  <a:pt x="30628" y="16031"/>
                </a:lnTo>
                <a:lnTo>
                  <a:pt x="29572" y="20177"/>
                </a:lnTo>
                <a:lnTo>
                  <a:pt x="28869" y="24847"/>
                </a:lnTo>
                <a:lnTo>
                  <a:pt x="27606" y="28912"/>
                </a:lnTo>
                <a:lnTo>
                  <a:pt x="24086" y="35969"/>
                </a:lnTo>
                <a:lnTo>
                  <a:pt x="22035" y="40137"/>
                </a:lnTo>
                <a:lnTo>
                  <a:pt x="19875" y="44821"/>
                </a:lnTo>
                <a:lnTo>
                  <a:pt x="15357" y="55105"/>
                </a:lnTo>
                <a:lnTo>
                  <a:pt x="10704" y="66026"/>
                </a:lnTo>
                <a:lnTo>
                  <a:pt x="9146" y="72557"/>
                </a:lnTo>
                <a:lnTo>
                  <a:pt x="8107" y="79769"/>
                </a:lnTo>
                <a:lnTo>
                  <a:pt x="7415" y="87435"/>
                </a:lnTo>
                <a:lnTo>
                  <a:pt x="6159" y="94450"/>
                </a:lnTo>
                <a:lnTo>
                  <a:pt x="4528" y="101032"/>
                </a:lnTo>
                <a:lnTo>
                  <a:pt x="2647" y="107325"/>
                </a:lnTo>
                <a:lnTo>
                  <a:pt x="1393" y="113425"/>
                </a:lnTo>
                <a:lnTo>
                  <a:pt x="557" y="119397"/>
                </a:lnTo>
                <a:lnTo>
                  <a:pt x="0" y="125283"/>
                </a:lnTo>
                <a:lnTo>
                  <a:pt x="422" y="131112"/>
                </a:lnTo>
                <a:lnTo>
                  <a:pt x="1498" y="136904"/>
                </a:lnTo>
                <a:lnTo>
                  <a:pt x="3008" y="142669"/>
                </a:lnTo>
                <a:lnTo>
                  <a:pt x="4015" y="148418"/>
                </a:lnTo>
                <a:lnTo>
                  <a:pt x="4686" y="154155"/>
                </a:lnTo>
                <a:lnTo>
                  <a:pt x="5134" y="159885"/>
                </a:lnTo>
                <a:lnTo>
                  <a:pt x="6226" y="165611"/>
                </a:lnTo>
                <a:lnTo>
                  <a:pt x="7748" y="171332"/>
                </a:lnTo>
                <a:lnTo>
                  <a:pt x="9556" y="177052"/>
                </a:lnTo>
                <a:lnTo>
                  <a:pt x="11556" y="181817"/>
                </a:lnTo>
                <a:lnTo>
                  <a:pt x="13682" y="185947"/>
                </a:lnTo>
                <a:lnTo>
                  <a:pt x="18162" y="193075"/>
                </a:lnTo>
                <a:lnTo>
                  <a:pt x="22798" y="199418"/>
                </a:lnTo>
                <a:lnTo>
                  <a:pt x="27505" y="205412"/>
                </a:lnTo>
                <a:lnTo>
                  <a:pt x="29871" y="208344"/>
                </a:lnTo>
                <a:lnTo>
                  <a:pt x="36734" y="214142"/>
                </a:lnTo>
                <a:lnTo>
                  <a:pt x="45076" y="219894"/>
                </a:lnTo>
                <a:lnTo>
                  <a:pt x="54075" y="225625"/>
                </a:lnTo>
                <a:lnTo>
                  <a:pt x="61249" y="228807"/>
                </a:lnTo>
                <a:lnTo>
                  <a:pt x="64275" y="229656"/>
                </a:lnTo>
                <a:lnTo>
                  <a:pt x="67878" y="229269"/>
                </a:lnTo>
                <a:lnTo>
                  <a:pt x="76115" y="226299"/>
                </a:lnTo>
                <a:lnTo>
                  <a:pt x="85068" y="221805"/>
                </a:lnTo>
                <a:lnTo>
                  <a:pt x="94339" y="216632"/>
                </a:lnTo>
                <a:lnTo>
                  <a:pt x="103751" y="211158"/>
                </a:lnTo>
                <a:lnTo>
                  <a:pt x="108483" y="207412"/>
                </a:lnTo>
                <a:lnTo>
                  <a:pt x="113225" y="203010"/>
                </a:lnTo>
                <a:lnTo>
                  <a:pt x="117975" y="198170"/>
                </a:lnTo>
                <a:lnTo>
                  <a:pt x="121934" y="193991"/>
                </a:lnTo>
                <a:lnTo>
                  <a:pt x="128452" y="186808"/>
                </a:lnTo>
                <a:lnTo>
                  <a:pt x="131300" y="182606"/>
                </a:lnTo>
                <a:lnTo>
                  <a:pt x="133993" y="177900"/>
                </a:lnTo>
                <a:lnTo>
                  <a:pt x="136583" y="172858"/>
                </a:lnTo>
                <a:lnTo>
                  <a:pt x="139896" y="167591"/>
                </a:lnTo>
                <a:lnTo>
                  <a:pt x="143692" y="162175"/>
                </a:lnTo>
                <a:lnTo>
                  <a:pt x="147811" y="156659"/>
                </a:lnTo>
                <a:lnTo>
                  <a:pt x="151350" y="151077"/>
                </a:lnTo>
                <a:lnTo>
                  <a:pt x="154503" y="145451"/>
                </a:lnTo>
                <a:lnTo>
                  <a:pt x="157400" y="139795"/>
                </a:lnTo>
                <a:lnTo>
                  <a:pt x="160918" y="134119"/>
                </a:lnTo>
                <a:lnTo>
                  <a:pt x="164851" y="128431"/>
                </a:lnTo>
                <a:lnTo>
                  <a:pt x="169060" y="122733"/>
                </a:lnTo>
                <a:lnTo>
                  <a:pt x="171867" y="117030"/>
                </a:lnTo>
                <a:lnTo>
                  <a:pt x="173738" y="111323"/>
                </a:lnTo>
                <a:lnTo>
                  <a:pt x="174985" y="105613"/>
                </a:lnTo>
                <a:lnTo>
                  <a:pt x="176610" y="100854"/>
                </a:lnTo>
                <a:lnTo>
                  <a:pt x="178487" y="96729"/>
                </a:lnTo>
                <a:lnTo>
                  <a:pt x="182690" y="89605"/>
                </a:lnTo>
                <a:lnTo>
                  <a:pt x="187203" y="83264"/>
                </a:lnTo>
                <a:lnTo>
                  <a:pt x="188724" y="80240"/>
                </a:lnTo>
                <a:lnTo>
                  <a:pt x="190415" y="74339"/>
                </a:lnTo>
                <a:lnTo>
                  <a:pt x="191166" y="68542"/>
                </a:lnTo>
                <a:lnTo>
                  <a:pt x="191732" y="60409"/>
                </a:lnTo>
                <a:lnTo>
                  <a:pt x="187963" y="60053"/>
                </a:lnTo>
                <a:lnTo>
                  <a:pt x="186849" y="60955"/>
                </a:lnTo>
                <a:lnTo>
                  <a:pt x="186108" y="62510"/>
                </a:lnTo>
                <a:lnTo>
                  <a:pt x="185283" y="66777"/>
                </a:lnTo>
                <a:lnTo>
                  <a:pt x="184916" y="71848"/>
                </a:lnTo>
                <a:lnTo>
                  <a:pt x="184753" y="77277"/>
                </a:lnTo>
                <a:lnTo>
                  <a:pt x="184661" y="88228"/>
                </a:lnTo>
                <a:lnTo>
                  <a:pt x="184631" y="108996"/>
                </a:lnTo>
                <a:lnTo>
                  <a:pt x="183835" y="114539"/>
                </a:lnTo>
                <a:lnTo>
                  <a:pt x="182510" y="120140"/>
                </a:lnTo>
                <a:lnTo>
                  <a:pt x="180833" y="125778"/>
                </a:lnTo>
                <a:lnTo>
                  <a:pt x="179715" y="131442"/>
                </a:lnTo>
                <a:lnTo>
                  <a:pt x="178970" y="137123"/>
                </a:lnTo>
                <a:lnTo>
                  <a:pt x="178473" y="142816"/>
                </a:lnTo>
                <a:lnTo>
                  <a:pt x="178142" y="148516"/>
                </a:lnTo>
                <a:lnTo>
                  <a:pt x="177921" y="154221"/>
                </a:lnTo>
                <a:lnTo>
                  <a:pt x="177675" y="165639"/>
                </a:lnTo>
                <a:lnTo>
                  <a:pt x="177566" y="177065"/>
                </a:lnTo>
                <a:lnTo>
                  <a:pt x="178331" y="181826"/>
                </a:lnTo>
                <a:lnTo>
                  <a:pt x="179635" y="185952"/>
                </a:lnTo>
                <a:lnTo>
                  <a:pt x="183199" y="194030"/>
                </a:lnTo>
                <a:lnTo>
                  <a:pt x="187430" y="203970"/>
                </a:lnTo>
                <a:lnTo>
                  <a:pt x="189669" y="207383"/>
                </a:lnTo>
                <a:lnTo>
                  <a:pt x="191956" y="209658"/>
                </a:lnTo>
                <a:lnTo>
                  <a:pt x="196613" y="213138"/>
                </a:lnTo>
                <a:lnTo>
                  <a:pt x="201328" y="217860"/>
                </a:lnTo>
                <a:lnTo>
                  <a:pt x="204491" y="219500"/>
                </a:lnTo>
                <a:lnTo>
                  <a:pt x="212239" y="221323"/>
                </a:lnTo>
                <a:lnTo>
                  <a:pt x="220974" y="222133"/>
                </a:lnTo>
                <a:lnTo>
                  <a:pt x="225525" y="222349"/>
                </a:lnTo>
                <a:lnTo>
                  <a:pt x="234816" y="220049"/>
                </a:lnTo>
                <a:lnTo>
                  <a:pt x="257509" y="210811"/>
                </a:lnTo>
                <a:lnTo>
                  <a:pt x="264170" y="207181"/>
                </a:lnTo>
                <a:lnTo>
                  <a:pt x="270992" y="202856"/>
                </a:lnTo>
                <a:lnTo>
                  <a:pt x="277921" y="198067"/>
                </a:lnTo>
                <a:lnTo>
                  <a:pt x="284127" y="192970"/>
                </a:lnTo>
                <a:lnTo>
                  <a:pt x="289853" y="187667"/>
                </a:lnTo>
                <a:lnTo>
                  <a:pt x="295258" y="182226"/>
                </a:lnTo>
                <a:lnTo>
                  <a:pt x="301242" y="176694"/>
                </a:lnTo>
                <a:lnTo>
                  <a:pt x="307613" y="171101"/>
                </a:lnTo>
                <a:lnTo>
                  <a:pt x="314241" y="165468"/>
                </a:lnTo>
                <a:lnTo>
                  <a:pt x="320247" y="159807"/>
                </a:lnTo>
                <a:lnTo>
                  <a:pt x="325839" y="154128"/>
                </a:lnTo>
                <a:lnTo>
                  <a:pt x="335492" y="143691"/>
                </a:lnTo>
                <a:lnTo>
                  <a:pt x="342428" y="135877"/>
                </a:lnTo>
                <a:lnTo>
                  <a:pt x="364453" y="109820"/>
                </a:lnTo>
                <a:lnTo>
                  <a:pt x="366421" y="105563"/>
                </a:lnTo>
                <a:lnTo>
                  <a:pt x="367735" y="100821"/>
                </a:lnTo>
                <a:lnTo>
                  <a:pt x="368610" y="95754"/>
                </a:lnTo>
                <a:lnTo>
                  <a:pt x="368400" y="89519"/>
                </a:lnTo>
                <a:lnTo>
                  <a:pt x="367466" y="82504"/>
                </a:lnTo>
                <a:lnTo>
                  <a:pt x="366049" y="74971"/>
                </a:lnTo>
                <a:lnTo>
                  <a:pt x="365105" y="68996"/>
                </a:lnTo>
                <a:lnTo>
                  <a:pt x="364476" y="64060"/>
                </a:lnTo>
                <a:lnTo>
                  <a:pt x="364056" y="59817"/>
                </a:lnTo>
                <a:lnTo>
                  <a:pt x="362188" y="56036"/>
                </a:lnTo>
                <a:lnTo>
                  <a:pt x="355881" y="49294"/>
                </a:lnTo>
                <a:lnTo>
                  <a:pt x="349902" y="45663"/>
                </a:lnTo>
                <a:lnTo>
                  <a:pt x="343012" y="43097"/>
                </a:lnTo>
                <a:lnTo>
                  <a:pt x="332012" y="38781"/>
                </a:lnTo>
                <a:lnTo>
                  <a:pt x="321302" y="33688"/>
                </a:lnTo>
                <a:lnTo>
                  <a:pt x="316224" y="30996"/>
                </a:lnTo>
                <a:lnTo>
                  <a:pt x="310457" y="29202"/>
                </a:lnTo>
                <a:lnTo>
                  <a:pt x="304231" y="28006"/>
                </a:lnTo>
                <a:lnTo>
                  <a:pt x="297699" y="27208"/>
                </a:lnTo>
                <a:lnTo>
                  <a:pt x="286208" y="26322"/>
                </a:lnTo>
                <a:lnTo>
                  <a:pt x="275015" y="25928"/>
                </a:lnTo>
                <a:lnTo>
                  <a:pt x="222524" y="25617"/>
                </a:lnTo>
                <a:lnTo>
                  <a:pt x="213109" y="28155"/>
                </a:lnTo>
                <a:lnTo>
                  <a:pt x="203634" y="32458"/>
                </a:lnTo>
                <a:lnTo>
                  <a:pt x="194130" y="37545"/>
                </a:lnTo>
                <a:lnTo>
                  <a:pt x="183648" y="41214"/>
                </a:lnTo>
                <a:lnTo>
                  <a:pt x="175987" y="44612"/>
                </a:lnTo>
                <a:lnTo>
                  <a:pt x="171723" y="46851"/>
                </a:lnTo>
                <a:lnTo>
                  <a:pt x="168878" y="49297"/>
                </a:lnTo>
                <a:lnTo>
                  <a:pt x="166983" y="51880"/>
                </a:lnTo>
                <a:lnTo>
                  <a:pt x="165719" y="54554"/>
                </a:lnTo>
                <a:lnTo>
                  <a:pt x="164083" y="56337"/>
                </a:lnTo>
                <a:lnTo>
                  <a:pt x="162198" y="57526"/>
                </a:lnTo>
                <a:lnTo>
                  <a:pt x="160149" y="58318"/>
                </a:lnTo>
                <a:lnTo>
                  <a:pt x="158781" y="59799"/>
                </a:lnTo>
                <a:lnTo>
                  <a:pt x="157870" y="61739"/>
                </a:lnTo>
                <a:lnTo>
                  <a:pt x="156048" y="6847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252"/>
          <p:cNvSpPr/>
          <p:nvPr/>
        </p:nvSpPr>
        <p:spPr>
          <a:xfrm>
            <a:off x="6915184" y="1440284"/>
            <a:ext cx="139534" cy="213847"/>
          </a:xfrm>
          <a:custGeom>
            <a:avLst/>
            <a:gdLst/>
            <a:ahLst/>
            <a:cxnLst/>
            <a:rect l="0" t="0" r="0" b="0"/>
            <a:pathLst>
              <a:path w="139534" h="213847">
                <a:moveTo>
                  <a:pt x="28541" y="8468"/>
                </a:moveTo>
                <a:lnTo>
                  <a:pt x="28541" y="0"/>
                </a:lnTo>
                <a:lnTo>
                  <a:pt x="24748" y="4478"/>
                </a:lnTo>
                <a:lnTo>
                  <a:pt x="22390" y="7286"/>
                </a:lnTo>
                <a:lnTo>
                  <a:pt x="21839" y="10483"/>
                </a:lnTo>
                <a:lnTo>
                  <a:pt x="21691" y="12669"/>
                </a:lnTo>
                <a:lnTo>
                  <a:pt x="20800" y="14126"/>
                </a:lnTo>
                <a:lnTo>
                  <a:pt x="19411" y="15097"/>
                </a:lnTo>
                <a:lnTo>
                  <a:pt x="17692" y="15745"/>
                </a:lnTo>
                <a:lnTo>
                  <a:pt x="16545" y="17130"/>
                </a:lnTo>
                <a:lnTo>
                  <a:pt x="15782" y="19005"/>
                </a:lnTo>
                <a:lnTo>
                  <a:pt x="15272" y="21208"/>
                </a:lnTo>
                <a:lnTo>
                  <a:pt x="12590" y="26195"/>
                </a:lnTo>
                <a:lnTo>
                  <a:pt x="8751" y="32539"/>
                </a:lnTo>
                <a:lnTo>
                  <a:pt x="6616" y="36898"/>
                </a:lnTo>
                <a:lnTo>
                  <a:pt x="4399" y="41709"/>
                </a:lnTo>
                <a:lnTo>
                  <a:pt x="2922" y="45869"/>
                </a:lnTo>
                <a:lnTo>
                  <a:pt x="1937" y="49594"/>
                </a:lnTo>
                <a:lnTo>
                  <a:pt x="841" y="56274"/>
                </a:lnTo>
                <a:lnTo>
                  <a:pt x="355" y="62418"/>
                </a:lnTo>
                <a:lnTo>
                  <a:pt x="138" y="68323"/>
                </a:lnTo>
                <a:lnTo>
                  <a:pt x="17" y="77003"/>
                </a:lnTo>
                <a:lnTo>
                  <a:pt x="0" y="79875"/>
                </a:lnTo>
                <a:lnTo>
                  <a:pt x="783" y="81791"/>
                </a:lnTo>
                <a:lnTo>
                  <a:pt x="2098" y="83067"/>
                </a:lnTo>
                <a:lnTo>
                  <a:pt x="3768" y="83918"/>
                </a:lnTo>
                <a:lnTo>
                  <a:pt x="7741" y="87404"/>
                </a:lnTo>
                <a:lnTo>
                  <a:pt x="9912" y="89667"/>
                </a:lnTo>
                <a:lnTo>
                  <a:pt x="12153" y="92128"/>
                </a:lnTo>
                <a:lnTo>
                  <a:pt x="16759" y="97403"/>
                </a:lnTo>
                <a:lnTo>
                  <a:pt x="19893" y="100143"/>
                </a:lnTo>
                <a:lnTo>
                  <a:pt x="23569" y="102922"/>
                </a:lnTo>
                <a:lnTo>
                  <a:pt x="27607" y="105728"/>
                </a:lnTo>
                <a:lnTo>
                  <a:pt x="31093" y="107598"/>
                </a:lnTo>
                <a:lnTo>
                  <a:pt x="34211" y="108845"/>
                </a:lnTo>
                <a:lnTo>
                  <a:pt x="37083" y="109676"/>
                </a:lnTo>
                <a:lnTo>
                  <a:pt x="39793" y="111182"/>
                </a:lnTo>
                <a:lnTo>
                  <a:pt x="42392" y="113139"/>
                </a:lnTo>
                <a:lnTo>
                  <a:pt x="44919" y="115396"/>
                </a:lnTo>
                <a:lnTo>
                  <a:pt x="48190" y="116901"/>
                </a:lnTo>
                <a:lnTo>
                  <a:pt x="51959" y="117904"/>
                </a:lnTo>
                <a:lnTo>
                  <a:pt x="56059" y="118573"/>
                </a:lnTo>
                <a:lnTo>
                  <a:pt x="61174" y="119972"/>
                </a:lnTo>
                <a:lnTo>
                  <a:pt x="66965" y="121856"/>
                </a:lnTo>
                <a:lnTo>
                  <a:pt x="73207" y="124065"/>
                </a:lnTo>
                <a:lnTo>
                  <a:pt x="78162" y="125538"/>
                </a:lnTo>
                <a:lnTo>
                  <a:pt x="82259" y="126520"/>
                </a:lnTo>
                <a:lnTo>
                  <a:pt x="85784" y="127174"/>
                </a:lnTo>
                <a:lnTo>
                  <a:pt x="89722" y="128563"/>
                </a:lnTo>
                <a:lnTo>
                  <a:pt x="93935" y="130441"/>
                </a:lnTo>
                <a:lnTo>
                  <a:pt x="98331" y="132646"/>
                </a:lnTo>
                <a:lnTo>
                  <a:pt x="102055" y="135068"/>
                </a:lnTo>
                <a:lnTo>
                  <a:pt x="105331" y="137636"/>
                </a:lnTo>
                <a:lnTo>
                  <a:pt x="108310" y="140300"/>
                </a:lnTo>
                <a:lnTo>
                  <a:pt x="111088" y="142076"/>
                </a:lnTo>
                <a:lnTo>
                  <a:pt x="113735" y="143260"/>
                </a:lnTo>
                <a:lnTo>
                  <a:pt x="116293" y="144049"/>
                </a:lnTo>
                <a:lnTo>
                  <a:pt x="118792" y="145528"/>
                </a:lnTo>
                <a:lnTo>
                  <a:pt x="121253" y="147466"/>
                </a:lnTo>
                <a:lnTo>
                  <a:pt x="123686" y="149711"/>
                </a:lnTo>
                <a:lnTo>
                  <a:pt x="126102" y="152160"/>
                </a:lnTo>
                <a:lnTo>
                  <a:pt x="128506" y="154745"/>
                </a:lnTo>
                <a:lnTo>
                  <a:pt x="130903" y="157421"/>
                </a:lnTo>
                <a:lnTo>
                  <a:pt x="132501" y="160158"/>
                </a:lnTo>
                <a:lnTo>
                  <a:pt x="134277" y="165738"/>
                </a:lnTo>
                <a:lnTo>
                  <a:pt x="135544" y="167607"/>
                </a:lnTo>
                <a:lnTo>
                  <a:pt x="137183" y="168854"/>
                </a:lnTo>
                <a:lnTo>
                  <a:pt x="139069" y="169684"/>
                </a:lnTo>
                <a:lnTo>
                  <a:pt x="139533" y="171190"/>
                </a:lnTo>
                <a:lnTo>
                  <a:pt x="139048" y="173147"/>
                </a:lnTo>
                <a:lnTo>
                  <a:pt x="136393" y="177861"/>
                </a:lnTo>
                <a:lnTo>
                  <a:pt x="132566" y="183131"/>
                </a:lnTo>
                <a:lnTo>
                  <a:pt x="128220" y="188649"/>
                </a:lnTo>
                <a:lnTo>
                  <a:pt x="125949" y="191453"/>
                </a:lnTo>
                <a:lnTo>
                  <a:pt x="123642" y="193323"/>
                </a:lnTo>
                <a:lnTo>
                  <a:pt x="121311" y="194570"/>
                </a:lnTo>
                <a:lnTo>
                  <a:pt x="118962" y="195401"/>
                </a:lnTo>
                <a:lnTo>
                  <a:pt x="115810" y="195955"/>
                </a:lnTo>
                <a:lnTo>
                  <a:pt x="112121" y="196325"/>
                </a:lnTo>
                <a:lnTo>
                  <a:pt x="108073" y="196571"/>
                </a:lnTo>
                <a:lnTo>
                  <a:pt x="103787" y="197687"/>
                </a:lnTo>
                <a:lnTo>
                  <a:pt x="99342" y="199384"/>
                </a:lnTo>
                <a:lnTo>
                  <a:pt x="94791" y="201468"/>
                </a:lnTo>
                <a:lnTo>
                  <a:pt x="90964" y="202857"/>
                </a:lnTo>
                <a:lnTo>
                  <a:pt x="87620" y="203783"/>
                </a:lnTo>
                <a:lnTo>
                  <a:pt x="84595" y="204401"/>
                </a:lnTo>
                <a:lnTo>
                  <a:pt x="80992" y="204813"/>
                </a:lnTo>
                <a:lnTo>
                  <a:pt x="77002" y="205087"/>
                </a:lnTo>
                <a:lnTo>
                  <a:pt x="72755" y="205270"/>
                </a:lnTo>
                <a:lnTo>
                  <a:pt x="69129" y="206344"/>
                </a:lnTo>
                <a:lnTo>
                  <a:pt x="65919" y="208013"/>
                </a:lnTo>
                <a:lnTo>
                  <a:pt x="62984" y="210078"/>
                </a:lnTo>
                <a:lnTo>
                  <a:pt x="59440" y="211455"/>
                </a:lnTo>
                <a:lnTo>
                  <a:pt x="55491" y="212373"/>
                </a:lnTo>
                <a:lnTo>
                  <a:pt x="51269" y="212984"/>
                </a:lnTo>
                <a:lnTo>
                  <a:pt x="47662" y="213392"/>
                </a:lnTo>
                <a:lnTo>
                  <a:pt x="44464" y="213664"/>
                </a:lnTo>
                <a:lnTo>
                  <a:pt x="41537" y="213846"/>
                </a:lnTo>
                <a:lnTo>
                  <a:pt x="38793" y="213014"/>
                </a:lnTo>
                <a:lnTo>
                  <a:pt x="36169" y="211507"/>
                </a:lnTo>
                <a:lnTo>
                  <a:pt x="33626" y="209550"/>
                </a:lnTo>
                <a:lnTo>
                  <a:pt x="31137" y="208245"/>
                </a:lnTo>
                <a:lnTo>
                  <a:pt x="28684" y="207375"/>
                </a:lnTo>
                <a:lnTo>
                  <a:pt x="26255" y="206795"/>
                </a:lnTo>
                <a:lnTo>
                  <a:pt x="23842" y="206409"/>
                </a:lnTo>
                <a:lnTo>
                  <a:pt x="21439" y="206151"/>
                </a:lnTo>
                <a:lnTo>
                  <a:pt x="15673" y="205738"/>
                </a:lnTo>
                <a:lnTo>
                  <a:pt x="15200" y="204751"/>
                </a:lnTo>
                <a:lnTo>
                  <a:pt x="14378" y="198264"/>
                </a:lnTo>
                <a:lnTo>
                  <a:pt x="13542" y="197863"/>
                </a:lnTo>
                <a:lnTo>
                  <a:pt x="12192" y="197597"/>
                </a:lnTo>
                <a:lnTo>
                  <a:pt x="7109" y="1970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" name="SMARTInkAnnotation253"/>
          <p:cNvSpPr/>
          <p:nvPr/>
        </p:nvSpPr>
        <p:spPr>
          <a:xfrm>
            <a:off x="7143750" y="1269083"/>
            <a:ext cx="220313" cy="402555"/>
          </a:xfrm>
          <a:custGeom>
            <a:avLst/>
            <a:gdLst/>
            <a:ahLst/>
            <a:cxnLst/>
            <a:rect l="0" t="0" r="0" b="0"/>
            <a:pathLst>
              <a:path w="220313" h="402555">
                <a:moveTo>
                  <a:pt x="7143" y="68227"/>
                </a:moveTo>
                <a:lnTo>
                  <a:pt x="7143" y="63676"/>
                </a:lnTo>
                <a:lnTo>
                  <a:pt x="6350" y="62335"/>
                </a:lnTo>
                <a:lnTo>
                  <a:pt x="5027" y="61441"/>
                </a:lnTo>
                <a:lnTo>
                  <a:pt x="993" y="60007"/>
                </a:lnTo>
                <a:lnTo>
                  <a:pt x="662" y="58937"/>
                </a:lnTo>
                <a:lnTo>
                  <a:pt x="87" y="47753"/>
                </a:lnTo>
                <a:lnTo>
                  <a:pt x="5" y="35972"/>
                </a:lnTo>
                <a:lnTo>
                  <a:pt x="0" y="17148"/>
                </a:lnTo>
                <a:lnTo>
                  <a:pt x="5703" y="16862"/>
                </a:lnTo>
                <a:lnTo>
                  <a:pt x="69094" y="16792"/>
                </a:lnTo>
                <a:lnTo>
                  <a:pt x="73844" y="15839"/>
                </a:lnTo>
                <a:lnTo>
                  <a:pt x="78598" y="14252"/>
                </a:lnTo>
                <a:lnTo>
                  <a:pt x="83355" y="12241"/>
                </a:lnTo>
                <a:lnTo>
                  <a:pt x="88114" y="10900"/>
                </a:lnTo>
                <a:lnTo>
                  <a:pt x="92874" y="10007"/>
                </a:lnTo>
                <a:lnTo>
                  <a:pt x="97635" y="9411"/>
                </a:lnTo>
                <a:lnTo>
                  <a:pt x="103189" y="9013"/>
                </a:lnTo>
                <a:lnTo>
                  <a:pt x="115712" y="8572"/>
                </a:lnTo>
                <a:lnTo>
                  <a:pt x="143550" y="8250"/>
                </a:lnTo>
                <a:lnTo>
                  <a:pt x="155687" y="8228"/>
                </a:lnTo>
                <a:lnTo>
                  <a:pt x="160147" y="7273"/>
                </a:lnTo>
                <a:lnTo>
                  <a:pt x="164709" y="5683"/>
                </a:lnTo>
                <a:lnTo>
                  <a:pt x="169337" y="3671"/>
                </a:lnTo>
                <a:lnTo>
                  <a:pt x="173216" y="2329"/>
                </a:lnTo>
                <a:lnTo>
                  <a:pt x="179644" y="839"/>
                </a:lnTo>
                <a:lnTo>
                  <a:pt x="185146" y="177"/>
                </a:lnTo>
                <a:lnTo>
                  <a:pt x="187724" y="0"/>
                </a:lnTo>
                <a:lnTo>
                  <a:pt x="191030" y="835"/>
                </a:lnTo>
                <a:lnTo>
                  <a:pt x="194822" y="2344"/>
                </a:lnTo>
                <a:lnTo>
                  <a:pt x="198938" y="4302"/>
                </a:lnTo>
                <a:lnTo>
                  <a:pt x="205628" y="6478"/>
                </a:lnTo>
                <a:lnTo>
                  <a:pt x="212597" y="7875"/>
                </a:lnTo>
                <a:lnTo>
                  <a:pt x="215666" y="10606"/>
                </a:lnTo>
                <a:lnTo>
                  <a:pt x="220312" y="15570"/>
                </a:lnTo>
                <a:lnTo>
                  <a:pt x="219900" y="16930"/>
                </a:lnTo>
                <a:lnTo>
                  <a:pt x="216320" y="23394"/>
                </a:lnTo>
                <a:lnTo>
                  <a:pt x="215204" y="28616"/>
                </a:lnTo>
                <a:lnTo>
                  <a:pt x="214576" y="36911"/>
                </a:lnTo>
                <a:lnTo>
                  <a:pt x="213694" y="39730"/>
                </a:lnTo>
                <a:lnTo>
                  <a:pt x="210598" y="45401"/>
                </a:lnTo>
                <a:lnTo>
                  <a:pt x="208693" y="53637"/>
                </a:lnTo>
                <a:lnTo>
                  <a:pt x="208185" y="58500"/>
                </a:lnTo>
                <a:lnTo>
                  <a:pt x="205503" y="66444"/>
                </a:lnTo>
                <a:lnTo>
                  <a:pt x="203678" y="69895"/>
                </a:lnTo>
                <a:lnTo>
                  <a:pt x="201648" y="78811"/>
                </a:lnTo>
                <a:lnTo>
                  <a:pt x="199952" y="89123"/>
                </a:lnTo>
                <a:lnTo>
                  <a:pt x="196553" y="100057"/>
                </a:lnTo>
                <a:lnTo>
                  <a:pt x="194513" y="111266"/>
                </a:lnTo>
                <a:lnTo>
                  <a:pt x="192813" y="123550"/>
                </a:lnTo>
                <a:lnTo>
                  <a:pt x="191248" y="130826"/>
                </a:lnTo>
                <a:lnTo>
                  <a:pt x="189410" y="138535"/>
                </a:lnTo>
                <a:lnTo>
                  <a:pt x="187392" y="145579"/>
                </a:lnTo>
                <a:lnTo>
                  <a:pt x="185253" y="152180"/>
                </a:lnTo>
                <a:lnTo>
                  <a:pt x="181553" y="164594"/>
                </a:lnTo>
                <a:lnTo>
                  <a:pt x="179909" y="176462"/>
                </a:lnTo>
                <a:lnTo>
                  <a:pt x="178677" y="183246"/>
                </a:lnTo>
                <a:lnTo>
                  <a:pt x="177062" y="190626"/>
                </a:lnTo>
                <a:lnTo>
                  <a:pt x="175190" y="198404"/>
                </a:lnTo>
                <a:lnTo>
                  <a:pt x="173150" y="205494"/>
                </a:lnTo>
                <a:lnTo>
                  <a:pt x="170996" y="212126"/>
                </a:lnTo>
                <a:lnTo>
                  <a:pt x="168766" y="218452"/>
                </a:lnTo>
                <a:lnTo>
                  <a:pt x="165692" y="228384"/>
                </a:lnTo>
                <a:lnTo>
                  <a:pt x="158043" y="254660"/>
                </a:lnTo>
                <a:lnTo>
                  <a:pt x="154575" y="265858"/>
                </a:lnTo>
                <a:lnTo>
                  <a:pt x="151469" y="275228"/>
                </a:lnTo>
                <a:lnTo>
                  <a:pt x="148604" y="283380"/>
                </a:lnTo>
                <a:lnTo>
                  <a:pt x="146694" y="290720"/>
                </a:lnTo>
                <a:lnTo>
                  <a:pt x="145421" y="297518"/>
                </a:lnTo>
                <a:lnTo>
                  <a:pt x="144572" y="303955"/>
                </a:lnTo>
                <a:lnTo>
                  <a:pt x="141513" y="316187"/>
                </a:lnTo>
                <a:lnTo>
                  <a:pt x="138301" y="327974"/>
                </a:lnTo>
                <a:lnTo>
                  <a:pt x="136873" y="339562"/>
                </a:lnTo>
                <a:lnTo>
                  <a:pt x="136238" y="348523"/>
                </a:lnTo>
                <a:lnTo>
                  <a:pt x="136069" y="352246"/>
                </a:lnTo>
                <a:lnTo>
                  <a:pt x="135163" y="355680"/>
                </a:lnTo>
                <a:lnTo>
                  <a:pt x="130888" y="365065"/>
                </a:lnTo>
                <a:lnTo>
                  <a:pt x="129609" y="370970"/>
                </a:lnTo>
                <a:lnTo>
                  <a:pt x="128890" y="379649"/>
                </a:lnTo>
                <a:lnTo>
                  <a:pt x="127996" y="382522"/>
                </a:lnTo>
                <a:lnTo>
                  <a:pt x="121746" y="393479"/>
                </a:lnTo>
                <a:lnTo>
                  <a:pt x="121443" y="40255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9" name="SMARTInkAnnotation254"/>
          <p:cNvSpPr/>
          <p:nvPr/>
        </p:nvSpPr>
        <p:spPr>
          <a:xfrm>
            <a:off x="7408486" y="1303029"/>
            <a:ext cx="270919" cy="342888"/>
          </a:xfrm>
          <a:custGeom>
            <a:avLst/>
            <a:gdLst/>
            <a:ahLst/>
            <a:cxnLst/>
            <a:rect l="0" t="0" r="0" b="0"/>
            <a:pathLst>
              <a:path w="270919" h="342888">
                <a:moveTo>
                  <a:pt x="85307" y="25708"/>
                </a:moveTo>
                <a:lnTo>
                  <a:pt x="85307" y="17167"/>
                </a:lnTo>
                <a:lnTo>
                  <a:pt x="81515" y="21696"/>
                </a:lnTo>
                <a:lnTo>
                  <a:pt x="79604" y="23033"/>
                </a:lnTo>
                <a:lnTo>
                  <a:pt x="73123" y="25868"/>
                </a:lnTo>
                <a:lnTo>
                  <a:pt x="68515" y="29907"/>
                </a:lnTo>
                <a:lnTo>
                  <a:pt x="63822" y="37417"/>
                </a:lnTo>
                <a:lnTo>
                  <a:pt x="59089" y="46152"/>
                </a:lnTo>
                <a:lnTo>
                  <a:pt x="51963" y="56425"/>
                </a:lnTo>
                <a:lnTo>
                  <a:pt x="44824" y="66453"/>
                </a:lnTo>
                <a:lnTo>
                  <a:pt x="40063" y="75885"/>
                </a:lnTo>
                <a:lnTo>
                  <a:pt x="35301" y="86426"/>
                </a:lnTo>
                <a:lnTo>
                  <a:pt x="23396" y="114384"/>
                </a:lnTo>
                <a:lnTo>
                  <a:pt x="18632" y="125762"/>
                </a:lnTo>
                <a:lnTo>
                  <a:pt x="16252" y="132416"/>
                </a:lnTo>
                <a:lnTo>
                  <a:pt x="13870" y="139709"/>
                </a:lnTo>
                <a:lnTo>
                  <a:pt x="11489" y="147429"/>
                </a:lnTo>
                <a:lnTo>
                  <a:pt x="9108" y="154480"/>
                </a:lnTo>
                <a:lnTo>
                  <a:pt x="6726" y="161086"/>
                </a:lnTo>
                <a:lnTo>
                  <a:pt x="4345" y="167395"/>
                </a:lnTo>
                <a:lnTo>
                  <a:pt x="2758" y="173506"/>
                </a:lnTo>
                <a:lnTo>
                  <a:pt x="1699" y="179485"/>
                </a:lnTo>
                <a:lnTo>
                  <a:pt x="994" y="185376"/>
                </a:lnTo>
                <a:lnTo>
                  <a:pt x="523" y="195018"/>
                </a:lnTo>
                <a:lnTo>
                  <a:pt x="0" y="220972"/>
                </a:lnTo>
                <a:lnTo>
                  <a:pt x="656" y="232084"/>
                </a:lnTo>
                <a:lnTo>
                  <a:pt x="1884" y="241397"/>
                </a:lnTo>
                <a:lnTo>
                  <a:pt x="3499" y="249511"/>
                </a:lnTo>
                <a:lnTo>
                  <a:pt x="5369" y="256825"/>
                </a:lnTo>
                <a:lnTo>
                  <a:pt x="7409" y="263606"/>
                </a:lnTo>
                <a:lnTo>
                  <a:pt x="9562" y="270032"/>
                </a:lnTo>
                <a:lnTo>
                  <a:pt x="14073" y="279711"/>
                </a:lnTo>
                <a:lnTo>
                  <a:pt x="18723" y="288141"/>
                </a:lnTo>
                <a:lnTo>
                  <a:pt x="23435" y="298237"/>
                </a:lnTo>
                <a:lnTo>
                  <a:pt x="30292" y="306535"/>
                </a:lnTo>
                <a:lnTo>
                  <a:pt x="37838" y="313398"/>
                </a:lnTo>
                <a:lnTo>
                  <a:pt x="43837" y="319623"/>
                </a:lnTo>
                <a:lnTo>
                  <a:pt x="51678" y="328482"/>
                </a:lnTo>
                <a:lnTo>
                  <a:pt x="59027" y="337140"/>
                </a:lnTo>
                <a:lnTo>
                  <a:pt x="62231" y="339057"/>
                </a:lnTo>
                <a:lnTo>
                  <a:pt x="70024" y="341187"/>
                </a:lnTo>
                <a:lnTo>
                  <a:pt x="74326" y="341755"/>
                </a:lnTo>
                <a:lnTo>
                  <a:pt x="78780" y="342133"/>
                </a:lnTo>
                <a:lnTo>
                  <a:pt x="87168" y="342554"/>
                </a:lnTo>
                <a:lnTo>
                  <a:pt x="93543" y="342741"/>
                </a:lnTo>
                <a:lnTo>
                  <a:pt x="133722" y="342887"/>
                </a:lnTo>
                <a:lnTo>
                  <a:pt x="139015" y="341936"/>
                </a:lnTo>
                <a:lnTo>
                  <a:pt x="144926" y="340349"/>
                </a:lnTo>
                <a:lnTo>
                  <a:pt x="151247" y="338339"/>
                </a:lnTo>
                <a:lnTo>
                  <a:pt x="156254" y="336046"/>
                </a:lnTo>
                <a:lnTo>
                  <a:pt x="163935" y="330959"/>
                </a:lnTo>
                <a:lnTo>
                  <a:pt x="172111" y="322982"/>
                </a:lnTo>
                <a:lnTo>
                  <a:pt x="176515" y="318189"/>
                </a:lnTo>
                <a:lnTo>
                  <a:pt x="181038" y="314040"/>
                </a:lnTo>
                <a:lnTo>
                  <a:pt x="185640" y="310322"/>
                </a:lnTo>
                <a:lnTo>
                  <a:pt x="190295" y="306891"/>
                </a:lnTo>
                <a:lnTo>
                  <a:pt x="194988" y="302698"/>
                </a:lnTo>
                <a:lnTo>
                  <a:pt x="199703" y="297998"/>
                </a:lnTo>
                <a:lnTo>
                  <a:pt x="204434" y="292960"/>
                </a:lnTo>
                <a:lnTo>
                  <a:pt x="213923" y="282282"/>
                </a:lnTo>
                <a:lnTo>
                  <a:pt x="232802" y="260120"/>
                </a:lnTo>
                <a:lnTo>
                  <a:pt x="241083" y="250224"/>
                </a:lnTo>
                <a:lnTo>
                  <a:pt x="244721" y="244918"/>
                </a:lnTo>
                <a:lnTo>
                  <a:pt x="247939" y="239475"/>
                </a:lnTo>
                <a:lnTo>
                  <a:pt x="250879" y="233942"/>
                </a:lnTo>
                <a:lnTo>
                  <a:pt x="253632" y="228348"/>
                </a:lnTo>
                <a:lnTo>
                  <a:pt x="256262" y="222714"/>
                </a:lnTo>
                <a:lnTo>
                  <a:pt x="261300" y="212326"/>
                </a:lnTo>
                <a:lnTo>
                  <a:pt x="266184" y="204534"/>
                </a:lnTo>
                <a:lnTo>
                  <a:pt x="267805" y="200171"/>
                </a:lnTo>
                <a:lnTo>
                  <a:pt x="269605" y="190242"/>
                </a:lnTo>
                <a:lnTo>
                  <a:pt x="270085" y="184927"/>
                </a:lnTo>
                <a:lnTo>
                  <a:pt x="270405" y="179479"/>
                </a:lnTo>
                <a:lnTo>
                  <a:pt x="270618" y="173942"/>
                </a:lnTo>
                <a:lnTo>
                  <a:pt x="270856" y="162710"/>
                </a:lnTo>
                <a:lnTo>
                  <a:pt x="270918" y="157048"/>
                </a:lnTo>
                <a:lnTo>
                  <a:pt x="270167" y="152320"/>
                </a:lnTo>
                <a:lnTo>
                  <a:pt x="267216" y="144528"/>
                </a:lnTo>
                <a:lnTo>
                  <a:pt x="265375" y="135349"/>
                </a:lnTo>
                <a:lnTo>
                  <a:pt x="264883" y="130235"/>
                </a:lnTo>
                <a:lnTo>
                  <a:pt x="263761" y="125873"/>
                </a:lnTo>
                <a:lnTo>
                  <a:pt x="260400" y="118486"/>
                </a:lnTo>
                <a:lnTo>
                  <a:pt x="256260" y="109488"/>
                </a:lnTo>
                <a:lnTo>
                  <a:pt x="251774" y="100091"/>
                </a:lnTo>
                <a:lnTo>
                  <a:pt x="244786" y="89446"/>
                </a:lnTo>
                <a:lnTo>
                  <a:pt x="240060" y="83246"/>
                </a:lnTo>
                <a:lnTo>
                  <a:pt x="233197" y="77316"/>
                </a:lnTo>
                <a:lnTo>
                  <a:pt x="225648" y="71505"/>
                </a:lnTo>
                <a:lnTo>
                  <a:pt x="219648" y="65747"/>
                </a:lnTo>
                <a:lnTo>
                  <a:pt x="212220" y="60013"/>
                </a:lnTo>
                <a:lnTo>
                  <a:pt x="208015" y="57151"/>
                </a:lnTo>
                <a:lnTo>
                  <a:pt x="199110" y="51430"/>
                </a:lnTo>
                <a:lnTo>
                  <a:pt x="180459" y="39997"/>
                </a:lnTo>
                <a:lnTo>
                  <a:pt x="173106" y="34281"/>
                </a:lnTo>
                <a:lnTo>
                  <a:pt x="166398" y="28566"/>
                </a:lnTo>
                <a:lnTo>
                  <a:pt x="158125" y="22851"/>
                </a:lnTo>
                <a:lnTo>
                  <a:pt x="153697" y="20946"/>
                </a:lnTo>
                <a:lnTo>
                  <a:pt x="149157" y="19676"/>
                </a:lnTo>
                <a:lnTo>
                  <a:pt x="144542" y="18829"/>
                </a:lnTo>
                <a:lnTo>
                  <a:pt x="139879" y="17312"/>
                </a:lnTo>
                <a:lnTo>
                  <a:pt x="135183" y="15348"/>
                </a:lnTo>
                <a:lnTo>
                  <a:pt x="130463" y="13086"/>
                </a:lnTo>
                <a:lnTo>
                  <a:pt x="123104" y="10574"/>
                </a:lnTo>
                <a:lnTo>
                  <a:pt x="116393" y="9457"/>
                </a:lnTo>
                <a:lnTo>
                  <a:pt x="108119" y="8960"/>
                </a:lnTo>
                <a:lnTo>
                  <a:pt x="104484" y="7875"/>
                </a:lnTo>
                <a:lnTo>
                  <a:pt x="98329" y="4130"/>
                </a:lnTo>
                <a:lnTo>
                  <a:pt x="90830" y="1830"/>
                </a:lnTo>
                <a:lnTo>
                  <a:pt x="86609" y="1217"/>
                </a:lnTo>
                <a:lnTo>
                  <a:pt x="82206" y="808"/>
                </a:lnTo>
                <a:lnTo>
                  <a:pt x="77684" y="536"/>
                </a:lnTo>
                <a:lnTo>
                  <a:pt x="65851" y="152"/>
                </a:lnTo>
                <a:lnTo>
                  <a:pt x="47323" y="0"/>
                </a:lnTo>
                <a:lnTo>
                  <a:pt x="44904" y="949"/>
                </a:lnTo>
                <a:lnTo>
                  <a:pt x="37433" y="6777"/>
                </a:lnTo>
                <a:lnTo>
                  <a:pt x="21014" y="1713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1" name="SMARTInkAnnotation255"/>
          <p:cNvSpPr/>
          <p:nvPr/>
        </p:nvSpPr>
        <p:spPr>
          <a:xfrm>
            <a:off x="952903" y="2211739"/>
            <a:ext cx="232960" cy="239879"/>
          </a:xfrm>
          <a:custGeom>
            <a:avLst/>
            <a:gdLst/>
            <a:ahLst/>
            <a:cxnLst/>
            <a:rect l="0" t="0" r="0" b="0"/>
            <a:pathLst>
              <a:path w="232960" h="239879">
                <a:moveTo>
                  <a:pt x="147234" y="42828"/>
                </a:moveTo>
                <a:lnTo>
                  <a:pt x="143442" y="38277"/>
                </a:lnTo>
                <a:lnTo>
                  <a:pt x="142325" y="35984"/>
                </a:lnTo>
                <a:lnTo>
                  <a:pt x="140752" y="29159"/>
                </a:lnTo>
                <a:lnTo>
                  <a:pt x="140385" y="27228"/>
                </a:lnTo>
                <a:lnTo>
                  <a:pt x="136385" y="21590"/>
                </a:lnTo>
                <a:lnTo>
                  <a:pt x="135239" y="19144"/>
                </a:lnTo>
                <a:lnTo>
                  <a:pt x="133965" y="13887"/>
                </a:lnTo>
                <a:lnTo>
                  <a:pt x="132832" y="12104"/>
                </a:lnTo>
                <a:lnTo>
                  <a:pt x="131283" y="10916"/>
                </a:lnTo>
                <a:lnTo>
                  <a:pt x="129456" y="10123"/>
                </a:lnTo>
                <a:lnTo>
                  <a:pt x="125310" y="6703"/>
                </a:lnTo>
                <a:lnTo>
                  <a:pt x="123093" y="4457"/>
                </a:lnTo>
                <a:lnTo>
                  <a:pt x="120821" y="2960"/>
                </a:lnTo>
                <a:lnTo>
                  <a:pt x="116180" y="1296"/>
                </a:lnTo>
                <a:lnTo>
                  <a:pt x="109105" y="360"/>
                </a:lnTo>
                <a:lnTo>
                  <a:pt x="101982" y="82"/>
                </a:lnTo>
                <a:lnTo>
                  <a:pt x="98636" y="0"/>
                </a:lnTo>
                <a:lnTo>
                  <a:pt x="93621" y="2521"/>
                </a:lnTo>
                <a:lnTo>
                  <a:pt x="86893" y="6817"/>
                </a:lnTo>
                <a:lnTo>
                  <a:pt x="81258" y="11900"/>
                </a:lnTo>
                <a:lnTo>
                  <a:pt x="76107" y="17335"/>
                </a:lnTo>
                <a:lnTo>
                  <a:pt x="70378" y="23878"/>
                </a:lnTo>
                <a:lnTo>
                  <a:pt x="49203" y="49058"/>
                </a:lnTo>
                <a:lnTo>
                  <a:pt x="45367" y="54601"/>
                </a:lnTo>
                <a:lnTo>
                  <a:pt x="42017" y="60202"/>
                </a:lnTo>
                <a:lnTo>
                  <a:pt x="38989" y="65841"/>
                </a:lnTo>
                <a:lnTo>
                  <a:pt x="35383" y="71505"/>
                </a:lnTo>
                <a:lnTo>
                  <a:pt x="31392" y="77186"/>
                </a:lnTo>
                <a:lnTo>
                  <a:pt x="27144" y="82878"/>
                </a:lnTo>
                <a:lnTo>
                  <a:pt x="23518" y="88578"/>
                </a:lnTo>
                <a:lnTo>
                  <a:pt x="20306" y="94283"/>
                </a:lnTo>
                <a:lnTo>
                  <a:pt x="17372" y="99992"/>
                </a:lnTo>
                <a:lnTo>
                  <a:pt x="14622" y="105702"/>
                </a:lnTo>
                <a:lnTo>
                  <a:pt x="9449" y="117127"/>
                </a:lnTo>
                <a:lnTo>
                  <a:pt x="2075" y="134269"/>
                </a:lnTo>
                <a:lnTo>
                  <a:pt x="1249" y="139984"/>
                </a:lnTo>
                <a:lnTo>
                  <a:pt x="1492" y="145699"/>
                </a:lnTo>
                <a:lnTo>
                  <a:pt x="2447" y="151414"/>
                </a:lnTo>
                <a:lnTo>
                  <a:pt x="2291" y="157129"/>
                </a:lnTo>
                <a:lnTo>
                  <a:pt x="1393" y="162843"/>
                </a:lnTo>
                <a:lnTo>
                  <a:pt x="0" y="168558"/>
                </a:lnTo>
                <a:lnTo>
                  <a:pt x="660" y="176178"/>
                </a:lnTo>
                <a:lnTo>
                  <a:pt x="2687" y="185068"/>
                </a:lnTo>
                <a:lnTo>
                  <a:pt x="5625" y="194805"/>
                </a:lnTo>
                <a:lnTo>
                  <a:pt x="7584" y="202248"/>
                </a:lnTo>
                <a:lnTo>
                  <a:pt x="8891" y="208164"/>
                </a:lnTo>
                <a:lnTo>
                  <a:pt x="9761" y="213059"/>
                </a:lnTo>
                <a:lnTo>
                  <a:pt x="11136" y="217275"/>
                </a:lnTo>
                <a:lnTo>
                  <a:pt x="14779" y="224500"/>
                </a:lnTo>
                <a:lnTo>
                  <a:pt x="19045" y="230886"/>
                </a:lnTo>
                <a:lnTo>
                  <a:pt x="21293" y="233923"/>
                </a:lnTo>
                <a:lnTo>
                  <a:pt x="23586" y="235947"/>
                </a:lnTo>
                <a:lnTo>
                  <a:pt x="28250" y="238196"/>
                </a:lnTo>
                <a:lnTo>
                  <a:pt x="35339" y="239462"/>
                </a:lnTo>
                <a:lnTo>
                  <a:pt x="42466" y="239838"/>
                </a:lnTo>
                <a:lnTo>
                  <a:pt x="44845" y="238938"/>
                </a:lnTo>
                <a:lnTo>
                  <a:pt x="51985" y="234073"/>
                </a:lnTo>
                <a:lnTo>
                  <a:pt x="59128" y="231256"/>
                </a:lnTo>
                <a:lnTo>
                  <a:pt x="66272" y="224812"/>
                </a:lnTo>
                <a:lnTo>
                  <a:pt x="71034" y="219595"/>
                </a:lnTo>
                <a:lnTo>
                  <a:pt x="73415" y="215918"/>
                </a:lnTo>
                <a:lnTo>
                  <a:pt x="75797" y="211561"/>
                </a:lnTo>
                <a:lnTo>
                  <a:pt x="78178" y="206752"/>
                </a:lnTo>
                <a:lnTo>
                  <a:pt x="80559" y="202593"/>
                </a:lnTo>
                <a:lnTo>
                  <a:pt x="85322" y="195432"/>
                </a:lnTo>
                <a:lnTo>
                  <a:pt x="87703" y="191237"/>
                </a:lnTo>
                <a:lnTo>
                  <a:pt x="90084" y="186535"/>
                </a:lnTo>
                <a:lnTo>
                  <a:pt x="92465" y="181495"/>
                </a:lnTo>
                <a:lnTo>
                  <a:pt x="97228" y="170815"/>
                </a:lnTo>
                <a:lnTo>
                  <a:pt x="99609" y="165300"/>
                </a:lnTo>
                <a:lnTo>
                  <a:pt x="101990" y="160672"/>
                </a:lnTo>
                <a:lnTo>
                  <a:pt x="104372" y="156633"/>
                </a:lnTo>
                <a:lnTo>
                  <a:pt x="106753" y="152988"/>
                </a:lnTo>
                <a:lnTo>
                  <a:pt x="109134" y="148653"/>
                </a:lnTo>
                <a:lnTo>
                  <a:pt x="111515" y="143858"/>
                </a:lnTo>
                <a:lnTo>
                  <a:pt x="113897" y="138757"/>
                </a:lnTo>
                <a:lnTo>
                  <a:pt x="117072" y="134403"/>
                </a:lnTo>
                <a:lnTo>
                  <a:pt x="120776" y="130548"/>
                </a:lnTo>
                <a:lnTo>
                  <a:pt x="124833" y="127026"/>
                </a:lnTo>
                <a:lnTo>
                  <a:pt x="128331" y="122772"/>
                </a:lnTo>
                <a:lnTo>
                  <a:pt x="131457" y="118032"/>
                </a:lnTo>
                <a:lnTo>
                  <a:pt x="134335" y="112966"/>
                </a:lnTo>
                <a:lnTo>
                  <a:pt x="137047" y="108637"/>
                </a:lnTo>
                <a:lnTo>
                  <a:pt x="142177" y="101286"/>
                </a:lnTo>
                <a:lnTo>
                  <a:pt x="144987" y="94845"/>
                </a:lnTo>
                <a:lnTo>
                  <a:pt x="145736" y="91793"/>
                </a:lnTo>
                <a:lnTo>
                  <a:pt x="148685" y="85863"/>
                </a:lnTo>
                <a:lnTo>
                  <a:pt x="154369" y="77131"/>
                </a:lnTo>
                <a:lnTo>
                  <a:pt x="154378" y="177488"/>
                </a:lnTo>
                <a:lnTo>
                  <a:pt x="155172" y="183084"/>
                </a:lnTo>
                <a:lnTo>
                  <a:pt x="156495" y="188720"/>
                </a:lnTo>
                <a:lnTo>
                  <a:pt x="158170" y="194381"/>
                </a:lnTo>
                <a:lnTo>
                  <a:pt x="159287" y="199109"/>
                </a:lnTo>
                <a:lnTo>
                  <a:pt x="160032" y="203213"/>
                </a:lnTo>
                <a:lnTo>
                  <a:pt x="160529" y="206901"/>
                </a:lnTo>
                <a:lnTo>
                  <a:pt x="163197" y="213540"/>
                </a:lnTo>
                <a:lnTo>
                  <a:pt x="167029" y="219665"/>
                </a:lnTo>
                <a:lnTo>
                  <a:pt x="171377" y="225562"/>
                </a:lnTo>
                <a:lnTo>
                  <a:pt x="173648" y="227516"/>
                </a:lnTo>
                <a:lnTo>
                  <a:pt x="180637" y="231218"/>
                </a:lnTo>
                <a:lnTo>
                  <a:pt x="187735" y="236972"/>
                </a:lnTo>
                <a:lnTo>
                  <a:pt x="192486" y="238652"/>
                </a:lnTo>
                <a:lnTo>
                  <a:pt x="199624" y="239598"/>
                </a:lnTo>
                <a:lnTo>
                  <a:pt x="206766" y="239878"/>
                </a:lnTo>
                <a:lnTo>
                  <a:pt x="213645" y="237403"/>
                </a:lnTo>
                <a:lnTo>
                  <a:pt x="223411" y="232605"/>
                </a:lnTo>
                <a:lnTo>
                  <a:pt x="226863" y="229408"/>
                </a:lnTo>
                <a:lnTo>
                  <a:pt x="232959" y="22285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2" name="SMARTInkAnnotation256"/>
          <p:cNvSpPr/>
          <p:nvPr/>
        </p:nvSpPr>
        <p:spPr>
          <a:xfrm>
            <a:off x="1150143" y="2117442"/>
            <a:ext cx="207170" cy="145664"/>
          </a:xfrm>
          <a:custGeom>
            <a:avLst/>
            <a:gdLst/>
            <a:ahLst/>
            <a:cxnLst/>
            <a:rect l="0" t="0" r="0" b="0"/>
            <a:pathLst>
              <a:path w="207170" h="145664">
                <a:moveTo>
                  <a:pt x="0" y="68545"/>
                </a:moveTo>
                <a:lnTo>
                  <a:pt x="3793" y="63994"/>
                </a:lnTo>
                <a:lnTo>
                  <a:pt x="4910" y="61701"/>
                </a:lnTo>
                <a:lnTo>
                  <a:pt x="5654" y="59220"/>
                </a:lnTo>
                <a:lnTo>
                  <a:pt x="6151" y="56614"/>
                </a:lnTo>
                <a:lnTo>
                  <a:pt x="7276" y="54876"/>
                </a:lnTo>
                <a:lnTo>
                  <a:pt x="8819" y="53717"/>
                </a:lnTo>
                <a:lnTo>
                  <a:pt x="10642" y="52945"/>
                </a:lnTo>
                <a:lnTo>
                  <a:pt x="12651" y="50525"/>
                </a:lnTo>
                <a:lnTo>
                  <a:pt x="14784" y="47007"/>
                </a:lnTo>
                <a:lnTo>
                  <a:pt x="17000" y="42756"/>
                </a:lnTo>
                <a:lnTo>
                  <a:pt x="19271" y="38970"/>
                </a:lnTo>
                <a:lnTo>
                  <a:pt x="21579" y="35493"/>
                </a:lnTo>
                <a:lnTo>
                  <a:pt x="23911" y="32223"/>
                </a:lnTo>
                <a:lnTo>
                  <a:pt x="26259" y="29090"/>
                </a:lnTo>
                <a:lnTo>
                  <a:pt x="30986" y="23070"/>
                </a:lnTo>
                <a:lnTo>
                  <a:pt x="38109" y="14325"/>
                </a:lnTo>
                <a:lnTo>
                  <a:pt x="41281" y="12396"/>
                </a:lnTo>
                <a:lnTo>
                  <a:pt x="44983" y="11110"/>
                </a:lnTo>
                <a:lnTo>
                  <a:pt x="49039" y="10252"/>
                </a:lnTo>
                <a:lnTo>
                  <a:pt x="52537" y="8728"/>
                </a:lnTo>
                <a:lnTo>
                  <a:pt x="58539" y="4495"/>
                </a:lnTo>
                <a:lnTo>
                  <a:pt x="63853" y="1978"/>
                </a:lnTo>
                <a:lnTo>
                  <a:pt x="68861" y="860"/>
                </a:lnTo>
                <a:lnTo>
                  <a:pt x="73732" y="363"/>
                </a:lnTo>
                <a:lnTo>
                  <a:pt x="78543" y="142"/>
                </a:lnTo>
                <a:lnTo>
                  <a:pt x="85714" y="18"/>
                </a:lnTo>
                <a:lnTo>
                  <a:pt x="88099" y="0"/>
                </a:lnTo>
                <a:lnTo>
                  <a:pt x="90483" y="941"/>
                </a:lnTo>
                <a:lnTo>
                  <a:pt x="95248" y="4526"/>
                </a:lnTo>
                <a:lnTo>
                  <a:pt x="98601" y="7349"/>
                </a:lnTo>
                <a:lnTo>
                  <a:pt x="99072" y="8698"/>
                </a:lnTo>
                <a:lnTo>
                  <a:pt x="99595" y="12736"/>
                </a:lnTo>
                <a:lnTo>
                  <a:pt x="99734" y="15147"/>
                </a:lnTo>
                <a:lnTo>
                  <a:pt x="99827" y="17706"/>
                </a:lnTo>
                <a:lnTo>
                  <a:pt x="99889" y="20365"/>
                </a:lnTo>
                <a:lnTo>
                  <a:pt x="99976" y="33209"/>
                </a:lnTo>
                <a:lnTo>
                  <a:pt x="99195" y="37368"/>
                </a:lnTo>
                <a:lnTo>
                  <a:pt x="97880" y="41093"/>
                </a:lnTo>
                <a:lnTo>
                  <a:pt x="96209" y="44528"/>
                </a:lnTo>
                <a:lnTo>
                  <a:pt x="94303" y="48724"/>
                </a:lnTo>
                <a:lnTo>
                  <a:pt x="87826" y="63731"/>
                </a:lnTo>
                <a:lnTo>
                  <a:pt x="83219" y="74660"/>
                </a:lnTo>
                <a:lnTo>
                  <a:pt x="80880" y="79289"/>
                </a:lnTo>
                <a:lnTo>
                  <a:pt x="78526" y="83328"/>
                </a:lnTo>
                <a:lnTo>
                  <a:pt x="76163" y="86973"/>
                </a:lnTo>
                <a:lnTo>
                  <a:pt x="73794" y="91308"/>
                </a:lnTo>
                <a:lnTo>
                  <a:pt x="71421" y="96103"/>
                </a:lnTo>
                <a:lnTo>
                  <a:pt x="69046" y="101205"/>
                </a:lnTo>
                <a:lnTo>
                  <a:pt x="66668" y="105558"/>
                </a:lnTo>
                <a:lnTo>
                  <a:pt x="64289" y="109413"/>
                </a:lnTo>
                <a:lnTo>
                  <a:pt x="61909" y="112935"/>
                </a:lnTo>
                <a:lnTo>
                  <a:pt x="59530" y="116236"/>
                </a:lnTo>
                <a:lnTo>
                  <a:pt x="57149" y="119389"/>
                </a:lnTo>
                <a:lnTo>
                  <a:pt x="54768" y="122443"/>
                </a:lnTo>
                <a:lnTo>
                  <a:pt x="53181" y="125432"/>
                </a:lnTo>
                <a:lnTo>
                  <a:pt x="52123" y="128378"/>
                </a:lnTo>
                <a:lnTo>
                  <a:pt x="50424" y="135397"/>
                </a:lnTo>
                <a:lnTo>
                  <a:pt x="51079" y="136926"/>
                </a:lnTo>
                <a:lnTo>
                  <a:pt x="53923" y="141164"/>
                </a:lnTo>
                <a:lnTo>
                  <a:pt x="54205" y="142675"/>
                </a:lnTo>
                <a:lnTo>
                  <a:pt x="53599" y="143683"/>
                </a:lnTo>
                <a:lnTo>
                  <a:pt x="52402" y="144354"/>
                </a:lnTo>
                <a:lnTo>
                  <a:pt x="52397" y="144802"/>
                </a:lnTo>
                <a:lnTo>
                  <a:pt x="53188" y="145101"/>
                </a:lnTo>
                <a:lnTo>
                  <a:pt x="58093" y="145521"/>
                </a:lnTo>
                <a:lnTo>
                  <a:pt x="63125" y="145619"/>
                </a:lnTo>
                <a:lnTo>
                  <a:pt x="70654" y="145663"/>
                </a:lnTo>
                <a:lnTo>
                  <a:pt x="75678" y="144722"/>
                </a:lnTo>
                <a:lnTo>
                  <a:pt x="81408" y="143142"/>
                </a:lnTo>
                <a:lnTo>
                  <a:pt x="87610" y="141136"/>
                </a:lnTo>
                <a:lnTo>
                  <a:pt x="93331" y="139799"/>
                </a:lnTo>
                <a:lnTo>
                  <a:pt x="98733" y="138908"/>
                </a:lnTo>
                <a:lnTo>
                  <a:pt x="103922" y="138314"/>
                </a:lnTo>
                <a:lnTo>
                  <a:pt x="108969" y="136965"/>
                </a:lnTo>
                <a:lnTo>
                  <a:pt x="113921" y="135113"/>
                </a:lnTo>
                <a:lnTo>
                  <a:pt x="118810" y="132927"/>
                </a:lnTo>
                <a:lnTo>
                  <a:pt x="123657" y="131468"/>
                </a:lnTo>
                <a:lnTo>
                  <a:pt x="128476" y="130497"/>
                </a:lnTo>
                <a:lnTo>
                  <a:pt x="133276" y="129849"/>
                </a:lnTo>
                <a:lnTo>
                  <a:pt x="138063" y="129416"/>
                </a:lnTo>
                <a:lnTo>
                  <a:pt x="142842" y="129129"/>
                </a:lnTo>
                <a:lnTo>
                  <a:pt x="147616" y="128937"/>
                </a:lnTo>
                <a:lnTo>
                  <a:pt x="152386" y="127856"/>
                </a:lnTo>
                <a:lnTo>
                  <a:pt x="157153" y="126183"/>
                </a:lnTo>
                <a:lnTo>
                  <a:pt x="161919" y="124115"/>
                </a:lnTo>
                <a:lnTo>
                  <a:pt x="166683" y="121785"/>
                </a:lnTo>
                <a:lnTo>
                  <a:pt x="171447" y="119278"/>
                </a:lnTo>
                <a:lnTo>
                  <a:pt x="176211" y="116654"/>
                </a:lnTo>
                <a:lnTo>
                  <a:pt x="180974" y="114906"/>
                </a:lnTo>
                <a:lnTo>
                  <a:pt x="185737" y="113740"/>
                </a:lnTo>
                <a:lnTo>
                  <a:pt x="190500" y="112962"/>
                </a:lnTo>
                <a:lnTo>
                  <a:pt x="194469" y="112444"/>
                </a:lnTo>
                <a:lnTo>
                  <a:pt x="197909" y="112099"/>
                </a:lnTo>
                <a:lnTo>
                  <a:pt x="207169" y="11140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3" name="SMARTInkAnnotation257"/>
          <p:cNvSpPr/>
          <p:nvPr/>
        </p:nvSpPr>
        <p:spPr>
          <a:xfrm>
            <a:off x="1443037" y="2314575"/>
            <a:ext cx="100014" cy="17146"/>
          </a:xfrm>
          <a:custGeom>
            <a:avLst/>
            <a:gdLst/>
            <a:ahLst/>
            <a:cxnLst/>
            <a:rect l="0" t="0" r="0" b="0"/>
            <a:pathLst>
              <a:path w="100014" h="17146">
                <a:moveTo>
                  <a:pt x="0" y="17145"/>
                </a:moveTo>
                <a:lnTo>
                  <a:pt x="6151" y="17145"/>
                </a:lnTo>
                <a:lnTo>
                  <a:pt x="7276" y="16192"/>
                </a:lnTo>
                <a:lnTo>
                  <a:pt x="8819" y="14605"/>
                </a:lnTo>
                <a:lnTo>
                  <a:pt x="10642" y="12594"/>
                </a:lnTo>
                <a:lnTo>
                  <a:pt x="13445" y="11253"/>
                </a:lnTo>
                <a:lnTo>
                  <a:pt x="16901" y="10359"/>
                </a:lnTo>
                <a:lnTo>
                  <a:pt x="20792" y="9764"/>
                </a:lnTo>
                <a:lnTo>
                  <a:pt x="24974" y="9367"/>
                </a:lnTo>
                <a:lnTo>
                  <a:pt x="29349" y="9101"/>
                </a:lnTo>
                <a:lnTo>
                  <a:pt x="38444" y="8807"/>
                </a:lnTo>
                <a:lnTo>
                  <a:pt x="47778" y="8677"/>
                </a:lnTo>
                <a:lnTo>
                  <a:pt x="52490" y="7690"/>
                </a:lnTo>
                <a:lnTo>
                  <a:pt x="57218" y="6079"/>
                </a:lnTo>
                <a:lnTo>
                  <a:pt x="61958" y="4052"/>
                </a:lnTo>
                <a:lnTo>
                  <a:pt x="66705" y="2701"/>
                </a:lnTo>
                <a:lnTo>
                  <a:pt x="71458" y="1801"/>
                </a:lnTo>
                <a:lnTo>
                  <a:pt x="76213" y="1200"/>
                </a:lnTo>
                <a:lnTo>
                  <a:pt x="80178" y="800"/>
                </a:lnTo>
                <a:lnTo>
                  <a:pt x="83615" y="533"/>
                </a:lnTo>
                <a:lnTo>
                  <a:pt x="89549" y="237"/>
                </a:lnTo>
                <a:lnTo>
                  <a:pt x="10001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4" name="SMARTInkAnnotation258"/>
          <p:cNvSpPr/>
          <p:nvPr/>
        </p:nvSpPr>
        <p:spPr>
          <a:xfrm>
            <a:off x="1438921" y="2383155"/>
            <a:ext cx="125561" cy="17146"/>
          </a:xfrm>
          <a:custGeom>
            <a:avLst/>
            <a:gdLst/>
            <a:ahLst/>
            <a:cxnLst/>
            <a:rect l="0" t="0" r="0" b="0"/>
            <a:pathLst>
              <a:path w="125561" h="17146">
                <a:moveTo>
                  <a:pt x="4116" y="17145"/>
                </a:moveTo>
                <a:lnTo>
                  <a:pt x="0" y="17145"/>
                </a:lnTo>
                <a:lnTo>
                  <a:pt x="20891" y="17145"/>
                </a:lnTo>
                <a:lnTo>
                  <a:pt x="24824" y="16192"/>
                </a:lnTo>
                <a:lnTo>
                  <a:pt x="29827" y="14605"/>
                </a:lnTo>
                <a:lnTo>
                  <a:pt x="35545" y="12594"/>
                </a:lnTo>
                <a:lnTo>
                  <a:pt x="40943" y="11253"/>
                </a:lnTo>
                <a:lnTo>
                  <a:pt x="46130" y="10359"/>
                </a:lnTo>
                <a:lnTo>
                  <a:pt x="51175" y="9764"/>
                </a:lnTo>
                <a:lnTo>
                  <a:pt x="56126" y="9367"/>
                </a:lnTo>
                <a:lnTo>
                  <a:pt x="61015" y="9102"/>
                </a:lnTo>
                <a:lnTo>
                  <a:pt x="65861" y="8925"/>
                </a:lnTo>
                <a:lnTo>
                  <a:pt x="70679" y="7855"/>
                </a:lnTo>
                <a:lnTo>
                  <a:pt x="75479" y="6189"/>
                </a:lnTo>
                <a:lnTo>
                  <a:pt x="80267" y="4126"/>
                </a:lnTo>
                <a:lnTo>
                  <a:pt x="85045" y="2750"/>
                </a:lnTo>
                <a:lnTo>
                  <a:pt x="89819" y="1834"/>
                </a:lnTo>
                <a:lnTo>
                  <a:pt x="12556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5" name="SMARTInkAnnotation259"/>
          <p:cNvSpPr/>
          <p:nvPr/>
        </p:nvSpPr>
        <p:spPr>
          <a:xfrm>
            <a:off x="1714500" y="2160666"/>
            <a:ext cx="178594" cy="231027"/>
          </a:xfrm>
          <a:custGeom>
            <a:avLst/>
            <a:gdLst/>
            <a:ahLst/>
            <a:cxnLst/>
            <a:rect l="0" t="0" r="0" b="0"/>
            <a:pathLst>
              <a:path w="178594" h="231027">
                <a:moveTo>
                  <a:pt x="0" y="59611"/>
                </a:moveTo>
                <a:lnTo>
                  <a:pt x="0" y="51392"/>
                </a:lnTo>
                <a:lnTo>
                  <a:pt x="2116" y="46116"/>
                </a:lnTo>
                <a:lnTo>
                  <a:pt x="3792" y="42042"/>
                </a:lnTo>
                <a:lnTo>
                  <a:pt x="5703" y="39326"/>
                </a:lnTo>
                <a:lnTo>
                  <a:pt x="7771" y="37515"/>
                </a:lnTo>
                <a:lnTo>
                  <a:pt x="12979" y="34551"/>
                </a:lnTo>
                <a:lnTo>
                  <a:pt x="20585" y="30058"/>
                </a:lnTo>
                <a:lnTo>
                  <a:pt x="24042" y="27527"/>
                </a:lnTo>
                <a:lnTo>
                  <a:pt x="27140" y="24887"/>
                </a:lnTo>
                <a:lnTo>
                  <a:pt x="32700" y="19413"/>
                </a:lnTo>
                <a:lnTo>
                  <a:pt x="37816" y="13805"/>
                </a:lnTo>
                <a:lnTo>
                  <a:pt x="41086" y="11929"/>
                </a:lnTo>
                <a:lnTo>
                  <a:pt x="44853" y="10678"/>
                </a:lnTo>
                <a:lnTo>
                  <a:pt x="48952" y="9844"/>
                </a:lnTo>
                <a:lnTo>
                  <a:pt x="53272" y="8336"/>
                </a:lnTo>
                <a:lnTo>
                  <a:pt x="57740" y="6378"/>
                </a:lnTo>
                <a:lnTo>
                  <a:pt x="62305" y="4120"/>
                </a:lnTo>
                <a:lnTo>
                  <a:pt x="66937" y="2614"/>
                </a:lnTo>
                <a:lnTo>
                  <a:pt x="71612" y="1611"/>
                </a:lnTo>
                <a:lnTo>
                  <a:pt x="76316" y="942"/>
                </a:lnTo>
                <a:lnTo>
                  <a:pt x="80246" y="496"/>
                </a:lnTo>
                <a:lnTo>
                  <a:pt x="83660" y="199"/>
                </a:lnTo>
                <a:lnTo>
                  <a:pt x="86729" y="0"/>
                </a:lnTo>
                <a:lnTo>
                  <a:pt x="89569" y="820"/>
                </a:lnTo>
                <a:lnTo>
                  <a:pt x="94842" y="4272"/>
                </a:lnTo>
                <a:lnTo>
                  <a:pt x="99831" y="6441"/>
                </a:lnTo>
                <a:lnTo>
                  <a:pt x="102272" y="7019"/>
                </a:lnTo>
                <a:lnTo>
                  <a:pt x="107102" y="10202"/>
                </a:lnTo>
                <a:lnTo>
                  <a:pt x="111894" y="14792"/>
                </a:lnTo>
                <a:lnTo>
                  <a:pt x="116670" y="20006"/>
                </a:lnTo>
                <a:lnTo>
                  <a:pt x="117468" y="23683"/>
                </a:lnTo>
                <a:lnTo>
                  <a:pt x="117205" y="28039"/>
                </a:lnTo>
                <a:lnTo>
                  <a:pt x="116237" y="32848"/>
                </a:lnTo>
                <a:lnTo>
                  <a:pt x="115591" y="37007"/>
                </a:lnTo>
                <a:lnTo>
                  <a:pt x="114874" y="44167"/>
                </a:lnTo>
                <a:lnTo>
                  <a:pt x="114555" y="50525"/>
                </a:lnTo>
                <a:lnTo>
                  <a:pt x="114470" y="53554"/>
                </a:lnTo>
                <a:lnTo>
                  <a:pt x="113619" y="57478"/>
                </a:lnTo>
                <a:lnTo>
                  <a:pt x="112259" y="61999"/>
                </a:lnTo>
                <a:lnTo>
                  <a:pt x="110558" y="66918"/>
                </a:lnTo>
                <a:lnTo>
                  <a:pt x="109424" y="72102"/>
                </a:lnTo>
                <a:lnTo>
                  <a:pt x="108668" y="77464"/>
                </a:lnTo>
                <a:lnTo>
                  <a:pt x="108164" y="82943"/>
                </a:lnTo>
                <a:lnTo>
                  <a:pt x="107034" y="88501"/>
                </a:lnTo>
                <a:lnTo>
                  <a:pt x="105487" y="94111"/>
                </a:lnTo>
                <a:lnTo>
                  <a:pt x="103662" y="99756"/>
                </a:lnTo>
                <a:lnTo>
                  <a:pt x="100858" y="105424"/>
                </a:lnTo>
                <a:lnTo>
                  <a:pt x="97401" y="111108"/>
                </a:lnTo>
                <a:lnTo>
                  <a:pt x="93509" y="116803"/>
                </a:lnTo>
                <a:lnTo>
                  <a:pt x="90120" y="122504"/>
                </a:lnTo>
                <a:lnTo>
                  <a:pt x="87068" y="128209"/>
                </a:lnTo>
                <a:lnTo>
                  <a:pt x="84239" y="133918"/>
                </a:lnTo>
                <a:lnTo>
                  <a:pt x="81559" y="138677"/>
                </a:lnTo>
                <a:lnTo>
                  <a:pt x="78979" y="142802"/>
                </a:lnTo>
                <a:lnTo>
                  <a:pt x="76465" y="146504"/>
                </a:lnTo>
                <a:lnTo>
                  <a:pt x="73201" y="150877"/>
                </a:lnTo>
                <a:lnTo>
                  <a:pt x="65342" y="160816"/>
                </a:lnTo>
                <a:lnTo>
                  <a:pt x="44133" y="186638"/>
                </a:lnTo>
                <a:lnTo>
                  <a:pt x="34419" y="198319"/>
                </a:lnTo>
                <a:lnTo>
                  <a:pt x="32471" y="201613"/>
                </a:lnTo>
                <a:lnTo>
                  <a:pt x="30306" y="207813"/>
                </a:lnTo>
                <a:lnTo>
                  <a:pt x="29344" y="213744"/>
                </a:lnTo>
                <a:lnTo>
                  <a:pt x="28727" y="220761"/>
                </a:lnTo>
                <a:lnTo>
                  <a:pt x="30759" y="224261"/>
                </a:lnTo>
                <a:lnTo>
                  <a:pt x="34739" y="229718"/>
                </a:lnTo>
                <a:lnTo>
                  <a:pt x="35859" y="230165"/>
                </a:lnTo>
                <a:lnTo>
                  <a:pt x="41228" y="230796"/>
                </a:lnTo>
                <a:lnTo>
                  <a:pt x="45576" y="230943"/>
                </a:lnTo>
                <a:lnTo>
                  <a:pt x="56278" y="231026"/>
                </a:lnTo>
                <a:lnTo>
                  <a:pt x="64506" y="229133"/>
                </a:lnTo>
                <a:lnTo>
                  <a:pt x="75548" y="225966"/>
                </a:lnTo>
                <a:lnTo>
                  <a:pt x="88465" y="221949"/>
                </a:lnTo>
                <a:lnTo>
                  <a:pt x="109168" y="214946"/>
                </a:lnTo>
                <a:lnTo>
                  <a:pt x="126306" y="208659"/>
                </a:lnTo>
                <a:lnTo>
                  <a:pt x="178593" y="18819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6" name="SMARTInkAnnotation260"/>
          <p:cNvSpPr/>
          <p:nvPr/>
        </p:nvSpPr>
        <p:spPr>
          <a:xfrm>
            <a:off x="2078857" y="2357437"/>
            <a:ext cx="28222" cy="8574"/>
          </a:xfrm>
          <a:custGeom>
            <a:avLst/>
            <a:gdLst/>
            <a:ahLst/>
            <a:cxnLst/>
            <a:rect l="0" t="0" r="0" b="0"/>
            <a:pathLst>
              <a:path w="28222" h="8574">
                <a:moveTo>
                  <a:pt x="14261" y="8573"/>
                </a:moveTo>
                <a:lnTo>
                  <a:pt x="0" y="8573"/>
                </a:lnTo>
                <a:lnTo>
                  <a:pt x="6127" y="8573"/>
                </a:lnTo>
                <a:lnTo>
                  <a:pt x="7251" y="7620"/>
                </a:lnTo>
                <a:lnTo>
                  <a:pt x="8794" y="6033"/>
                </a:lnTo>
                <a:lnTo>
                  <a:pt x="10616" y="4022"/>
                </a:lnTo>
                <a:lnTo>
                  <a:pt x="12625" y="2681"/>
                </a:lnTo>
                <a:lnTo>
                  <a:pt x="14758" y="1787"/>
                </a:lnTo>
                <a:lnTo>
                  <a:pt x="20092" y="353"/>
                </a:lnTo>
                <a:lnTo>
                  <a:pt x="21324" y="236"/>
                </a:lnTo>
                <a:lnTo>
                  <a:pt x="22939" y="157"/>
                </a:lnTo>
                <a:lnTo>
                  <a:pt x="28221" y="9"/>
                </a:lnTo>
                <a:lnTo>
                  <a:pt x="711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SMARTInkAnnotation261"/>
          <p:cNvSpPr/>
          <p:nvPr/>
        </p:nvSpPr>
        <p:spPr>
          <a:xfrm>
            <a:off x="2178851" y="2134552"/>
            <a:ext cx="21425" cy="222873"/>
          </a:xfrm>
          <a:custGeom>
            <a:avLst/>
            <a:gdLst/>
            <a:ahLst/>
            <a:cxnLst/>
            <a:rect l="0" t="0" r="0" b="0"/>
            <a:pathLst>
              <a:path w="21425" h="222873">
                <a:moveTo>
                  <a:pt x="21424" y="0"/>
                </a:moveTo>
                <a:lnTo>
                  <a:pt x="21424" y="82989"/>
                </a:lnTo>
                <a:lnTo>
                  <a:pt x="20630" y="88663"/>
                </a:lnTo>
                <a:lnTo>
                  <a:pt x="19307" y="94351"/>
                </a:lnTo>
                <a:lnTo>
                  <a:pt x="17631" y="100048"/>
                </a:lnTo>
                <a:lnTo>
                  <a:pt x="16514" y="105751"/>
                </a:lnTo>
                <a:lnTo>
                  <a:pt x="15769" y="111459"/>
                </a:lnTo>
                <a:lnTo>
                  <a:pt x="15273" y="117168"/>
                </a:lnTo>
                <a:lnTo>
                  <a:pt x="14148" y="122880"/>
                </a:lnTo>
                <a:lnTo>
                  <a:pt x="12604" y="128592"/>
                </a:lnTo>
                <a:lnTo>
                  <a:pt x="10782" y="134306"/>
                </a:lnTo>
                <a:lnTo>
                  <a:pt x="9566" y="140020"/>
                </a:lnTo>
                <a:lnTo>
                  <a:pt x="8757" y="145734"/>
                </a:lnTo>
                <a:lnTo>
                  <a:pt x="8216" y="151449"/>
                </a:lnTo>
                <a:lnTo>
                  <a:pt x="7856" y="156211"/>
                </a:lnTo>
                <a:lnTo>
                  <a:pt x="7616" y="160338"/>
                </a:lnTo>
                <a:lnTo>
                  <a:pt x="7456" y="164042"/>
                </a:lnTo>
                <a:lnTo>
                  <a:pt x="6556" y="168416"/>
                </a:lnTo>
                <a:lnTo>
                  <a:pt x="5162" y="173238"/>
                </a:lnTo>
                <a:lnTo>
                  <a:pt x="3439" y="178357"/>
                </a:lnTo>
                <a:lnTo>
                  <a:pt x="2290" y="182722"/>
                </a:lnTo>
                <a:lnTo>
                  <a:pt x="1524" y="186585"/>
                </a:lnTo>
                <a:lnTo>
                  <a:pt x="1014" y="190113"/>
                </a:lnTo>
                <a:lnTo>
                  <a:pt x="446" y="196572"/>
                </a:lnTo>
                <a:lnTo>
                  <a:pt x="194" y="202618"/>
                </a:lnTo>
                <a:lnTo>
                  <a:pt x="82" y="208480"/>
                </a:lnTo>
                <a:lnTo>
                  <a:pt x="0" y="221182"/>
                </a:lnTo>
                <a:lnTo>
                  <a:pt x="792" y="221750"/>
                </a:lnTo>
                <a:lnTo>
                  <a:pt x="2112" y="222128"/>
                </a:lnTo>
                <a:lnTo>
                  <a:pt x="7049" y="222872"/>
                </a:lnTo>
                <a:lnTo>
                  <a:pt x="7125" y="216098"/>
                </a:lnTo>
                <a:lnTo>
                  <a:pt x="7136" y="2143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8" name="SMARTInkAnnotation262"/>
          <p:cNvSpPr/>
          <p:nvPr/>
        </p:nvSpPr>
        <p:spPr>
          <a:xfrm>
            <a:off x="2301672" y="2091690"/>
            <a:ext cx="176788" cy="265350"/>
          </a:xfrm>
          <a:custGeom>
            <a:avLst/>
            <a:gdLst/>
            <a:ahLst/>
            <a:cxnLst/>
            <a:rect l="0" t="0" r="0" b="0"/>
            <a:pathLst>
              <a:path w="176788" h="265350">
                <a:moveTo>
                  <a:pt x="41478" y="0"/>
                </a:moveTo>
                <a:lnTo>
                  <a:pt x="41478" y="27780"/>
                </a:lnTo>
                <a:lnTo>
                  <a:pt x="40684" y="31855"/>
                </a:lnTo>
                <a:lnTo>
                  <a:pt x="39361" y="36477"/>
                </a:lnTo>
                <a:lnTo>
                  <a:pt x="37685" y="41463"/>
                </a:lnTo>
                <a:lnTo>
                  <a:pt x="35823" y="49543"/>
                </a:lnTo>
                <a:lnTo>
                  <a:pt x="34202" y="57261"/>
                </a:lnTo>
                <a:lnTo>
                  <a:pt x="32658" y="61987"/>
                </a:lnTo>
                <a:lnTo>
                  <a:pt x="30836" y="67042"/>
                </a:lnTo>
                <a:lnTo>
                  <a:pt x="26694" y="77739"/>
                </a:lnTo>
                <a:lnTo>
                  <a:pt x="24478" y="83258"/>
                </a:lnTo>
                <a:lnTo>
                  <a:pt x="23001" y="88843"/>
                </a:lnTo>
                <a:lnTo>
                  <a:pt x="22016" y="94471"/>
                </a:lnTo>
                <a:lnTo>
                  <a:pt x="21360" y="100128"/>
                </a:lnTo>
                <a:lnTo>
                  <a:pt x="20128" y="105804"/>
                </a:lnTo>
                <a:lnTo>
                  <a:pt x="18513" y="111494"/>
                </a:lnTo>
                <a:lnTo>
                  <a:pt x="16643" y="117191"/>
                </a:lnTo>
                <a:lnTo>
                  <a:pt x="14602" y="122895"/>
                </a:lnTo>
                <a:lnTo>
                  <a:pt x="10218" y="134313"/>
                </a:lnTo>
                <a:lnTo>
                  <a:pt x="3288" y="151450"/>
                </a:lnTo>
                <a:lnTo>
                  <a:pt x="1730" y="158117"/>
                </a:lnTo>
                <a:lnTo>
                  <a:pt x="692" y="165418"/>
                </a:lnTo>
                <a:lnTo>
                  <a:pt x="0" y="173144"/>
                </a:lnTo>
                <a:lnTo>
                  <a:pt x="332" y="179247"/>
                </a:lnTo>
                <a:lnTo>
                  <a:pt x="1347" y="184267"/>
                </a:lnTo>
                <a:lnTo>
                  <a:pt x="2818" y="188567"/>
                </a:lnTo>
                <a:lnTo>
                  <a:pt x="4592" y="193339"/>
                </a:lnTo>
                <a:lnTo>
                  <a:pt x="8680" y="203721"/>
                </a:lnTo>
                <a:lnTo>
                  <a:pt x="10088" y="209156"/>
                </a:lnTo>
                <a:lnTo>
                  <a:pt x="11026" y="214685"/>
                </a:lnTo>
                <a:lnTo>
                  <a:pt x="11651" y="220276"/>
                </a:lnTo>
                <a:lnTo>
                  <a:pt x="12862" y="224955"/>
                </a:lnTo>
                <a:lnTo>
                  <a:pt x="16324" y="232695"/>
                </a:lnTo>
                <a:lnTo>
                  <a:pt x="20509" y="239310"/>
                </a:lnTo>
                <a:lnTo>
                  <a:pt x="22736" y="242407"/>
                </a:lnTo>
                <a:lnTo>
                  <a:pt x="25808" y="245425"/>
                </a:lnTo>
                <a:lnTo>
                  <a:pt x="29444" y="248389"/>
                </a:lnTo>
                <a:lnTo>
                  <a:pt x="33455" y="251317"/>
                </a:lnTo>
                <a:lnTo>
                  <a:pt x="36923" y="253270"/>
                </a:lnTo>
                <a:lnTo>
                  <a:pt x="40029" y="254572"/>
                </a:lnTo>
                <a:lnTo>
                  <a:pt x="42893" y="255439"/>
                </a:lnTo>
                <a:lnTo>
                  <a:pt x="46390" y="256970"/>
                </a:lnTo>
                <a:lnTo>
                  <a:pt x="50309" y="258943"/>
                </a:lnTo>
                <a:lnTo>
                  <a:pt x="54509" y="261211"/>
                </a:lnTo>
                <a:lnTo>
                  <a:pt x="58896" y="262723"/>
                </a:lnTo>
                <a:lnTo>
                  <a:pt x="63409" y="263731"/>
                </a:lnTo>
                <a:lnTo>
                  <a:pt x="68005" y="264403"/>
                </a:lnTo>
                <a:lnTo>
                  <a:pt x="72656" y="264851"/>
                </a:lnTo>
                <a:lnTo>
                  <a:pt x="77344" y="265150"/>
                </a:lnTo>
                <a:lnTo>
                  <a:pt x="82058" y="265349"/>
                </a:lnTo>
                <a:lnTo>
                  <a:pt x="88375" y="263576"/>
                </a:lnTo>
                <a:lnTo>
                  <a:pt x="95761" y="260490"/>
                </a:lnTo>
                <a:lnTo>
                  <a:pt x="103860" y="256528"/>
                </a:lnTo>
                <a:lnTo>
                  <a:pt x="110847" y="253886"/>
                </a:lnTo>
                <a:lnTo>
                  <a:pt x="117093" y="252125"/>
                </a:lnTo>
                <a:lnTo>
                  <a:pt x="122844" y="250950"/>
                </a:lnTo>
                <a:lnTo>
                  <a:pt x="128266" y="249215"/>
                </a:lnTo>
                <a:lnTo>
                  <a:pt x="133468" y="247106"/>
                </a:lnTo>
                <a:lnTo>
                  <a:pt x="138523" y="244747"/>
                </a:lnTo>
                <a:lnTo>
                  <a:pt x="142687" y="242222"/>
                </a:lnTo>
                <a:lnTo>
                  <a:pt x="146257" y="239586"/>
                </a:lnTo>
                <a:lnTo>
                  <a:pt x="149430" y="236876"/>
                </a:lnTo>
                <a:lnTo>
                  <a:pt x="152340" y="234118"/>
                </a:lnTo>
                <a:lnTo>
                  <a:pt x="157689" y="228512"/>
                </a:lnTo>
                <a:lnTo>
                  <a:pt x="162713" y="222846"/>
                </a:lnTo>
                <a:lnTo>
                  <a:pt x="165164" y="220001"/>
                </a:lnTo>
                <a:lnTo>
                  <a:pt x="170003" y="211761"/>
                </a:lnTo>
                <a:lnTo>
                  <a:pt x="172405" y="206896"/>
                </a:lnTo>
                <a:lnTo>
                  <a:pt x="175074" y="198951"/>
                </a:lnTo>
                <a:lnTo>
                  <a:pt x="176260" y="192245"/>
                </a:lnTo>
                <a:lnTo>
                  <a:pt x="176787" y="186089"/>
                </a:lnTo>
                <a:lnTo>
                  <a:pt x="176134" y="183115"/>
                </a:lnTo>
                <a:lnTo>
                  <a:pt x="173292" y="177269"/>
                </a:lnTo>
                <a:lnTo>
                  <a:pt x="171499" y="171496"/>
                </a:lnTo>
                <a:lnTo>
                  <a:pt x="171021" y="168623"/>
                </a:lnTo>
                <a:lnTo>
                  <a:pt x="169909" y="166708"/>
                </a:lnTo>
                <a:lnTo>
                  <a:pt x="168373" y="165431"/>
                </a:lnTo>
                <a:lnTo>
                  <a:pt x="163998" y="163382"/>
                </a:lnTo>
                <a:lnTo>
                  <a:pt x="159167" y="163101"/>
                </a:lnTo>
                <a:lnTo>
                  <a:pt x="143130" y="162922"/>
                </a:lnTo>
                <a:lnTo>
                  <a:pt x="133156" y="162890"/>
                </a:lnTo>
                <a:lnTo>
                  <a:pt x="129585" y="163838"/>
                </a:lnTo>
                <a:lnTo>
                  <a:pt x="125616" y="165423"/>
                </a:lnTo>
                <a:lnTo>
                  <a:pt x="121382" y="167432"/>
                </a:lnTo>
                <a:lnTo>
                  <a:pt x="110328" y="172204"/>
                </a:lnTo>
                <a:lnTo>
                  <a:pt x="104047" y="174810"/>
                </a:lnTo>
                <a:lnTo>
                  <a:pt x="98272" y="177500"/>
                </a:lnTo>
                <a:lnTo>
                  <a:pt x="92834" y="180246"/>
                </a:lnTo>
                <a:lnTo>
                  <a:pt x="87621" y="183029"/>
                </a:lnTo>
                <a:lnTo>
                  <a:pt x="77596" y="188661"/>
                </a:lnTo>
                <a:lnTo>
                  <a:pt x="72701" y="191496"/>
                </a:lnTo>
                <a:lnTo>
                  <a:pt x="68643" y="194339"/>
                </a:lnTo>
                <a:lnTo>
                  <a:pt x="65144" y="197187"/>
                </a:lnTo>
                <a:lnTo>
                  <a:pt x="62018" y="200038"/>
                </a:lnTo>
                <a:lnTo>
                  <a:pt x="59140" y="202891"/>
                </a:lnTo>
                <a:lnTo>
                  <a:pt x="53826" y="208601"/>
                </a:lnTo>
                <a:lnTo>
                  <a:pt x="52091" y="211457"/>
                </a:lnTo>
                <a:lnTo>
                  <a:pt x="50163" y="217171"/>
                </a:lnTo>
                <a:lnTo>
                  <a:pt x="47190" y="222885"/>
                </a:lnTo>
                <a:lnTo>
                  <a:pt x="42606" y="229764"/>
                </a:lnTo>
                <a:lnTo>
                  <a:pt x="41979" y="233245"/>
                </a:lnTo>
                <a:lnTo>
                  <a:pt x="41812" y="235506"/>
                </a:lnTo>
                <a:lnTo>
                  <a:pt x="42494" y="237014"/>
                </a:lnTo>
                <a:lnTo>
                  <a:pt x="43743" y="238019"/>
                </a:lnTo>
                <a:lnTo>
                  <a:pt x="55765" y="2400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9" name="SMARTInkAnnotation263"/>
          <p:cNvSpPr/>
          <p:nvPr/>
        </p:nvSpPr>
        <p:spPr>
          <a:xfrm>
            <a:off x="2614612" y="2177415"/>
            <a:ext cx="200026" cy="42863"/>
          </a:xfrm>
          <a:custGeom>
            <a:avLst/>
            <a:gdLst/>
            <a:ahLst/>
            <a:cxnLst/>
            <a:rect l="0" t="0" r="0" b="0"/>
            <a:pathLst>
              <a:path w="200026" h="42863">
                <a:moveTo>
                  <a:pt x="0" y="42862"/>
                </a:moveTo>
                <a:lnTo>
                  <a:pt x="3793" y="42862"/>
                </a:lnTo>
                <a:lnTo>
                  <a:pt x="4910" y="41910"/>
                </a:lnTo>
                <a:lnTo>
                  <a:pt x="5654" y="40322"/>
                </a:lnTo>
                <a:lnTo>
                  <a:pt x="6151" y="38311"/>
                </a:lnTo>
                <a:lnTo>
                  <a:pt x="7276" y="36971"/>
                </a:lnTo>
                <a:lnTo>
                  <a:pt x="8819" y="36077"/>
                </a:lnTo>
                <a:lnTo>
                  <a:pt x="10642" y="35481"/>
                </a:lnTo>
                <a:lnTo>
                  <a:pt x="13445" y="35084"/>
                </a:lnTo>
                <a:lnTo>
                  <a:pt x="16901" y="34819"/>
                </a:lnTo>
                <a:lnTo>
                  <a:pt x="20792" y="34643"/>
                </a:lnTo>
                <a:lnTo>
                  <a:pt x="24180" y="33573"/>
                </a:lnTo>
                <a:lnTo>
                  <a:pt x="27233" y="31907"/>
                </a:lnTo>
                <a:lnTo>
                  <a:pt x="30061" y="29844"/>
                </a:lnTo>
                <a:lnTo>
                  <a:pt x="34329" y="28468"/>
                </a:lnTo>
                <a:lnTo>
                  <a:pt x="39555" y="27551"/>
                </a:lnTo>
                <a:lnTo>
                  <a:pt x="45420" y="26939"/>
                </a:lnTo>
                <a:lnTo>
                  <a:pt x="52505" y="25580"/>
                </a:lnTo>
                <a:lnTo>
                  <a:pt x="60403" y="23720"/>
                </a:lnTo>
                <a:lnTo>
                  <a:pt x="68844" y="21528"/>
                </a:lnTo>
                <a:lnTo>
                  <a:pt x="76852" y="20067"/>
                </a:lnTo>
                <a:lnTo>
                  <a:pt x="84572" y="19093"/>
                </a:lnTo>
                <a:lnTo>
                  <a:pt x="92100" y="18443"/>
                </a:lnTo>
                <a:lnTo>
                  <a:pt x="99500" y="17058"/>
                </a:lnTo>
                <a:lnTo>
                  <a:pt x="106815" y="15182"/>
                </a:lnTo>
                <a:lnTo>
                  <a:pt x="114072" y="12979"/>
                </a:lnTo>
                <a:lnTo>
                  <a:pt x="132720" y="7991"/>
                </a:lnTo>
                <a:lnTo>
                  <a:pt x="143248" y="5327"/>
                </a:lnTo>
                <a:lnTo>
                  <a:pt x="151855" y="3551"/>
                </a:lnTo>
                <a:lnTo>
                  <a:pt x="159181" y="2368"/>
                </a:lnTo>
                <a:lnTo>
                  <a:pt x="165652" y="1578"/>
                </a:lnTo>
                <a:lnTo>
                  <a:pt x="170759" y="1052"/>
                </a:lnTo>
                <a:lnTo>
                  <a:pt x="174959" y="701"/>
                </a:lnTo>
                <a:lnTo>
                  <a:pt x="178552" y="467"/>
                </a:lnTo>
                <a:lnTo>
                  <a:pt x="186777" y="207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0" name="SMARTInkAnnotation264"/>
          <p:cNvSpPr/>
          <p:nvPr/>
        </p:nvSpPr>
        <p:spPr>
          <a:xfrm>
            <a:off x="2907932" y="2032915"/>
            <a:ext cx="212563" cy="307229"/>
          </a:xfrm>
          <a:custGeom>
            <a:avLst/>
            <a:gdLst/>
            <a:ahLst/>
            <a:cxnLst/>
            <a:rect l="0" t="0" r="0" b="0"/>
            <a:pathLst>
              <a:path w="212563" h="307229">
                <a:moveTo>
                  <a:pt x="63868" y="75920"/>
                </a:moveTo>
                <a:lnTo>
                  <a:pt x="60075" y="75920"/>
                </a:lnTo>
                <a:lnTo>
                  <a:pt x="58958" y="74967"/>
                </a:lnTo>
                <a:lnTo>
                  <a:pt x="58213" y="73380"/>
                </a:lnTo>
                <a:lnTo>
                  <a:pt x="57717" y="71369"/>
                </a:lnTo>
                <a:lnTo>
                  <a:pt x="58180" y="70028"/>
                </a:lnTo>
                <a:lnTo>
                  <a:pt x="59282" y="69135"/>
                </a:lnTo>
                <a:lnTo>
                  <a:pt x="60811" y="68539"/>
                </a:lnTo>
                <a:lnTo>
                  <a:pt x="61829" y="67189"/>
                </a:lnTo>
                <a:lnTo>
                  <a:pt x="62509" y="65337"/>
                </a:lnTo>
                <a:lnTo>
                  <a:pt x="63264" y="60739"/>
                </a:lnTo>
                <a:lnTo>
                  <a:pt x="63689" y="52795"/>
                </a:lnTo>
                <a:lnTo>
                  <a:pt x="63789" y="47227"/>
                </a:lnTo>
                <a:lnTo>
                  <a:pt x="64608" y="44409"/>
                </a:lnTo>
                <a:lnTo>
                  <a:pt x="67637" y="38737"/>
                </a:lnTo>
                <a:lnTo>
                  <a:pt x="73804" y="30189"/>
                </a:lnTo>
                <a:lnTo>
                  <a:pt x="76048" y="28288"/>
                </a:lnTo>
                <a:lnTo>
                  <a:pt x="80658" y="26175"/>
                </a:lnTo>
                <a:lnTo>
                  <a:pt x="82205" y="24659"/>
                </a:lnTo>
                <a:lnTo>
                  <a:pt x="83236" y="22696"/>
                </a:lnTo>
                <a:lnTo>
                  <a:pt x="83924" y="20435"/>
                </a:lnTo>
                <a:lnTo>
                  <a:pt x="85970" y="17975"/>
                </a:lnTo>
                <a:lnTo>
                  <a:pt x="92476" y="12701"/>
                </a:lnTo>
                <a:lnTo>
                  <a:pt x="98543" y="9723"/>
                </a:lnTo>
                <a:lnTo>
                  <a:pt x="103885" y="8399"/>
                </a:lnTo>
                <a:lnTo>
                  <a:pt x="108905" y="7810"/>
                </a:lnTo>
                <a:lnTo>
                  <a:pt x="112149" y="6701"/>
                </a:lnTo>
                <a:lnTo>
                  <a:pt x="115899" y="5009"/>
                </a:lnTo>
                <a:lnTo>
                  <a:pt x="119986" y="2928"/>
                </a:lnTo>
                <a:lnTo>
                  <a:pt x="123505" y="1541"/>
                </a:lnTo>
                <a:lnTo>
                  <a:pt x="129532" y="0"/>
                </a:lnTo>
                <a:lnTo>
                  <a:pt x="133044" y="542"/>
                </a:lnTo>
                <a:lnTo>
                  <a:pt x="136973" y="1855"/>
                </a:lnTo>
                <a:lnTo>
                  <a:pt x="141179" y="3683"/>
                </a:lnTo>
                <a:lnTo>
                  <a:pt x="144778" y="4902"/>
                </a:lnTo>
                <a:lnTo>
                  <a:pt x="150892" y="6257"/>
                </a:lnTo>
                <a:lnTo>
                  <a:pt x="156256" y="6858"/>
                </a:lnTo>
                <a:lnTo>
                  <a:pt x="158797" y="7019"/>
                </a:lnTo>
                <a:lnTo>
                  <a:pt x="162079" y="8078"/>
                </a:lnTo>
                <a:lnTo>
                  <a:pt x="165854" y="9737"/>
                </a:lnTo>
                <a:lnTo>
                  <a:pt x="169959" y="11796"/>
                </a:lnTo>
                <a:lnTo>
                  <a:pt x="173489" y="14120"/>
                </a:lnTo>
                <a:lnTo>
                  <a:pt x="179528" y="19243"/>
                </a:lnTo>
                <a:lnTo>
                  <a:pt x="184858" y="24695"/>
                </a:lnTo>
                <a:lnTo>
                  <a:pt x="187390" y="27483"/>
                </a:lnTo>
                <a:lnTo>
                  <a:pt x="192321" y="35660"/>
                </a:lnTo>
                <a:lnTo>
                  <a:pt x="194747" y="40507"/>
                </a:lnTo>
                <a:lnTo>
                  <a:pt x="196364" y="45644"/>
                </a:lnTo>
                <a:lnTo>
                  <a:pt x="197442" y="50973"/>
                </a:lnTo>
                <a:lnTo>
                  <a:pt x="198161" y="56431"/>
                </a:lnTo>
                <a:lnTo>
                  <a:pt x="201077" y="65036"/>
                </a:lnTo>
                <a:lnTo>
                  <a:pt x="205018" y="72987"/>
                </a:lnTo>
                <a:lnTo>
                  <a:pt x="209416" y="82872"/>
                </a:lnTo>
                <a:lnTo>
                  <a:pt x="210906" y="88174"/>
                </a:lnTo>
                <a:lnTo>
                  <a:pt x="211899" y="93614"/>
                </a:lnTo>
                <a:lnTo>
                  <a:pt x="212562" y="99146"/>
                </a:lnTo>
                <a:lnTo>
                  <a:pt x="212210" y="104739"/>
                </a:lnTo>
                <a:lnTo>
                  <a:pt x="211181" y="110372"/>
                </a:lnTo>
                <a:lnTo>
                  <a:pt x="209702" y="116034"/>
                </a:lnTo>
                <a:lnTo>
                  <a:pt x="207922" y="121712"/>
                </a:lnTo>
                <a:lnTo>
                  <a:pt x="205941" y="127403"/>
                </a:lnTo>
                <a:lnTo>
                  <a:pt x="203827" y="133102"/>
                </a:lnTo>
                <a:lnTo>
                  <a:pt x="199362" y="144514"/>
                </a:lnTo>
                <a:lnTo>
                  <a:pt x="182916" y="184505"/>
                </a:lnTo>
                <a:lnTo>
                  <a:pt x="179746" y="190220"/>
                </a:lnTo>
                <a:lnTo>
                  <a:pt x="176045" y="195935"/>
                </a:lnTo>
                <a:lnTo>
                  <a:pt x="171990" y="201650"/>
                </a:lnTo>
                <a:lnTo>
                  <a:pt x="167700" y="207365"/>
                </a:lnTo>
                <a:lnTo>
                  <a:pt x="158698" y="218795"/>
                </a:lnTo>
                <a:lnTo>
                  <a:pt x="130506" y="253085"/>
                </a:lnTo>
                <a:lnTo>
                  <a:pt x="125756" y="257847"/>
                </a:lnTo>
                <a:lnTo>
                  <a:pt x="121001" y="261975"/>
                </a:lnTo>
                <a:lnTo>
                  <a:pt x="116245" y="265679"/>
                </a:lnTo>
                <a:lnTo>
                  <a:pt x="111485" y="269101"/>
                </a:lnTo>
                <a:lnTo>
                  <a:pt x="106726" y="272334"/>
                </a:lnTo>
                <a:lnTo>
                  <a:pt x="97203" y="278468"/>
                </a:lnTo>
                <a:lnTo>
                  <a:pt x="73393" y="293046"/>
                </a:lnTo>
                <a:lnTo>
                  <a:pt x="69424" y="295918"/>
                </a:lnTo>
                <a:lnTo>
                  <a:pt x="62898" y="301649"/>
                </a:lnTo>
                <a:lnTo>
                  <a:pt x="59252" y="303558"/>
                </a:lnTo>
                <a:lnTo>
                  <a:pt x="55234" y="304831"/>
                </a:lnTo>
                <a:lnTo>
                  <a:pt x="50968" y="305680"/>
                </a:lnTo>
                <a:lnTo>
                  <a:pt x="47331" y="306246"/>
                </a:lnTo>
                <a:lnTo>
                  <a:pt x="41172" y="306874"/>
                </a:lnTo>
                <a:lnTo>
                  <a:pt x="37625" y="307042"/>
                </a:lnTo>
                <a:lnTo>
                  <a:pt x="29450" y="307228"/>
                </a:lnTo>
                <a:lnTo>
                  <a:pt x="25841" y="306325"/>
                </a:lnTo>
                <a:lnTo>
                  <a:pt x="19715" y="302782"/>
                </a:lnTo>
                <a:lnTo>
                  <a:pt x="14346" y="298032"/>
                </a:lnTo>
                <a:lnTo>
                  <a:pt x="9314" y="292746"/>
                </a:lnTo>
                <a:lnTo>
                  <a:pt x="1014" y="283308"/>
                </a:lnTo>
                <a:lnTo>
                  <a:pt x="214" y="277312"/>
                </a:lnTo>
                <a:lnTo>
                  <a:pt x="0" y="273046"/>
                </a:lnTo>
                <a:lnTo>
                  <a:pt x="652" y="269250"/>
                </a:lnTo>
                <a:lnTo>
                  <a:pt x="3493" y="262492"/>
                </a:lnTo>
                <a:lnTo>
                  <a:pt x="9555" y="253332"/>
                </a:lnTo>
                <a:lnTo>
                  <a:pt x="16547" y="246582"/>
                </a:lnTo>
                <a:lnTo>
                  <a:pt x="39132" y="226382"/>
                </a:lnTo>
                <a:lnTo>
                  <a:pt x="48965" y="218138"/>
                </a:lnTo>
                <a:lnTo>
                  <a:pt x="57108" y="211689"/>
                </a:lnTo>
                <a:lnTo>
                  <a:pt x="64123" y="206438"/>
                </a:lnTo>
                <a:lnTo>
                  <a:pt x="71182" y="202937"/>
                </a:lnTo>
                <a:lnTo>
                  <a:pt x="78269" y="200603"/>
                </a:lnTo>
                <a:lnTo>
                  <a:pt x="85375" y="199047"/>
                </a:lnTo>
                <a:lnTo>
                  <a:pt x="91700" y="198010"/>
                </a:lnTo>
                <a:lnTo>
                  <a:pt x="97504" y="197318"/>
                </a:lnTo>
                <a:lnTo>
                  <a:pt x="102960" y="196857"/>
                </a:lnTo>
                <a:lnTo>
                  <a:pt x="108979" y="196550"/>
                </a:lnTo>
                <a:lnTo>
                  <a:pt x="122018" y="196208"/>
                </a:lnTo>
                <a:lnTo>
                  <a:pt x="142745" y="196016"/>
                </a:lnTo>
                <a:lnTo>
                  <a:pt x="148203" y="196941"/>
                </a:lnTo>
                <a:lnTo>
                  <a:pt x="152635" y="198511"/>
                </a:lnTo>
                <a:lnTo>
                  <a:pt x="156383" y="200510"/>
                </a:lnTo>
                <a:lnTo>
                  <a:pt x="164782" y="205271"/>
                </a:lnTo>
                <a:lnTo>
                  <a:pt x="169244" y="207873"/>
                </a:lnTo>
                <a:lnTo>
                  <a:pt x="173806" y="209609"/>
                </a:lnTo>
                <a:lnTo>
                  <a:pt x="178435" y="210766"/>
                </a:lnTo>
                <a:lnTo>
                  <a:pt x="183108" y="211537"/>
                </a:lnTo>
                <a:lnTo>
                  <a:pt x="187018" y="213004"/>
                </a:lnTo>
                <a:lnTo>
                  <a:pt x="193478" y="217174"/>
                </a:lnTo>
                <a:lnTo>
                  <a:pt x="198995" y="224742"/>
                </a:lnTo>
                <a:lnTo>
                  <a:pt x="203300" y="233503"/>
                </a:lnTo>
                <a:lnTo>
                  <a:pt x="205213" y="240572"/>
                </a:lnTo>
                <a:lnTo>
                  <a:pt x="206289" y="249906"/>
                </a:lnTo>
                <a:lnTo>
                  <a:pt x="206541" y="255799"/>
                </a:lnTo>
                <a:lnTo>
                  <a:pt x="206743" y="2645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1" name="SMARTInkAnnotation265"/>
          <p:cNvSpPr/>
          <p:nvPr/>
        </p:nvSpPr>
        <p:spPr>
          <a:xfrm>
            <a:off x="3351546" y="2018429"/>
            <a:ext cx="180361" cy="287423"/>
          </a:xfrm>
          <a:custGeom>
            <a:avLst/>
            <a:gdLst/>
            <a:ahLst/>
            <a:cxnLst/>
            <a:rect l="0" t="0" r="0" b="0"/>
            <a:pathLst>
              <a:path w="180361" h="287423">
                <a:moveTo>
                  <a:pt x="106029" y="38971"/>
                </a:moveTo>
                <a:lnTo>
                  <a:pt x="109821" y="34420"/>
                </a:lnTo>
                <a:lnTo>
                  <a:pt x="110938" y="32127"/>
                </a:lnTo>
                <a:lnTo>
                  <a:pt x="112878" y="23370"/>
                </a:lnTo>
                <a:lnTo>
                  <a:pt x="116877" y="17732"/>
                </a:lnTo>
                <a:lnTo>
                  <a:pt x="117230" y="16239"/>
                </a:lnTo>
                <a:lnTo>
                  <a:pt x="116671" y="15244"/>
                </a:lnTo>
                <a:lnTo>
                  <a:pt x="115505" y="14580"/>
                </a:lnTo>
                <a:lnTo>
                  <a:pt x="114728" y="13185"/>
                </a:lnTo>
                <a:lnTo>
                  <a:pt x="113863" y="9095"/>
                </a:lnTo>
                <a:lnTo>
                  <a:pt x="112839" y="7624"/>
                </a:lnTo>
                <a:lnTo>
                  <a:pt x="111363" y="6643"/>
                </a:lnTo>
                <a:lnTo>
                  <a:pt x="106812" y="4600"/>
                </a:lnTo>
                <a:lnTo>
                  <a:pt x="103376" y="2722"/>
                </a:lnTo>
                <a:lnTo>
                  <a:pt x="99498" y="517"/>
                </a:lnTo>
                <a:lnTo>
                  <a:pt x="96118" y="0"/>
                </a:lnTo>
                <a:lnTo>
                  <a:pt x="93072" y="608"/>
                </a:lnTo>
                <a:lnTo>
                  <a:pt x="90247" y="1965"/>
                </a:lnTo>
                <a:lnTo>
                  <a:pt x="85983" y="2870"/>
                </a:lnTo>
                <a:lnTo>
                  <a:pt x="80758" y="3474"/>
                </a:lnTo>
                <a:lnTo>
                  <a:pt x="74894" y="3876"/>
                </a:lnTo>
                <a:lnTo>
                  <a:pt x="69398" y="5097"/>
                </a:lnTo>
                <a:lnTo>
                  <a:pt x="64145" y="6863"/>
                </a:lnTo>
                <a:lnTo>
                  <a:pt x="59057" y="8993"/>
                </a:lnTo>
                <a:lnTo>
                  <a:pt x="54076" y="11366"/>
                </a:lnTo>
                <a:lnTo>
                  <a:pt x="49169" y="13900"/>
                </a:lnTo>
                <a:lnTo>
                  <a:pt x="39483" y="19255"/>
                </a:lnTo>
                <a:lnTo>
                  <a:pt x="29886" y="24811"/>
                </a:lnTo>
                <a:lnTo>
                  <a:pt x="25898" y="27626"/>
                </a:lnTo>
                <a:lnTo>
                  <a:pt x="22446" y="30455"/>
                </a:lnTo>
                <a:lnTo>
                  <a:pt x="19350" y="33294"/>
                </a:lnTo>
                <a:lnTo>
                  <a:pt x="13795" y="38988"/>
                </a:lnTo>
                <a:lnTo>
                  <a:pt x="11202" y="41839"/>
                </a:lnTo>
                <a:lnTo>
                  <a:pt x="9474" y="44693"/>
                </a:lnTo>
                <a:lnTo>
                  <a:pt x="6247" y="53260"/>
                </a:lnTo>
                <a:lnTo>
                  <a:pt x="2679" y="58974"/>
                </a:lnTo>
                <a:lnTo>
                  <a:pt x="1410" y="62784"/>
                </a:lnTo>
                <a:lnTo>
                  <a:pt x="564" y="67228"/>
                </a:lnTo>
                <a:lnTo>
                  <a:pt x="0" y="72097"/>
                </a:lnTo>
                <a:lnTo>
                  <a:pt x="418" y="76295"/>
                </a:lnTo>
                <a:lnTo>
                  <a:pt x="1490" y="80046"/>
                </a:lnTo>
                <a:lnTo>
                  <a:pt x="4799" y="86754"/>
                </a:lnTo>
                <a:lnTo>
                  <a:pt x="8915" y="92910"/>
                </a:lnTo>
                <a:lnTo>
                  <a:pt x="13390" y="98821"/>
                </a:lnTo>
                <a:lnTo>
                  <a:pt x="15694" y="101731"/>
                </a:lnTo>
                <a:lnTo>
                  <a:pt x="18818" y="104623"/>
                </a:lnTo>
                <a:lnTo>
                  <a:pt x="22489" y="107504"/>
                </a:lnTo>
                <a:lnTo>
                  <a:pt x="26523" y="110377"/>
                </a:lnTo>
                <a:lnTo>
                  <a:pt x="30800" y="113245"/>
                </a:lnTo>
                <a:lnTo>
                  <a:pt x="39785" y="118971"/>
                </a:lnTo>
                <a:lnTo>
                  <a:pt x="45197" y="121832"/>
                </a:lnTo>
                <a:lnTo>
                  <a:pt x="51187" y="124692"/>
                </a:lnTo>
                <a:lnTo>
                  <a:pt x="57561" y="127550"/>
                </a:lnTo>
                <a:lnTo>
                  <a:pt x="64192" y="131361"/>
                </a:lnTo>
                <a:lnTo>
                  <a:pt x="70994" y="135807"/>
                </a:lnTo>
                <a:lnTo>
                  <a:pt x="77910" y="140676"/>
                </a:lnTo>
                <a:lnTo>
                  <a:pt x="84901" y="144874"/>
                </a:lnTo>
                <a:lnTo>
                  <a:pt x="91944" y="148625"/>
                </a:lnTo>
                <a:lnTo>
                  <a:pt x="99020" y="152079"/>
                </a:lnTo>
                <a:lnTo>
                  <a:pt x="105325" y="155334"/>
                </a:lnTo>
                <a:lnTo>
                  <a:pt x="116564" y="161490"/>
                </a:lnTo>
                <a:lnTo>
                  <a:pt x="131816" y="170311"/>
                </a:lnTo>
                <a:lnTo>
                  <a:pt x="136714" y="174156"/>
                </a:lnTo>
                <a:lnTo>
                  <a:pt x="141567" y="178624"/>
                </a:lnTo>
                <a:lnTo>
                  <a:pt x="146389" y="183508"/>
                </a:lnTo>
                <a:lnTo>
                  <a:pt x="151192" y="187716"/>
                </a:lnTo>
                <a:lnTo>
                  <a:pt x="155981" y="191474"/>
                </a:lnTo>
                <a:lnTo>
                  <a:pt x="160762" y="194932"/>
                </a:lnTo>
                <a:lnTo>
                  <a:pt x="164742" y="198190"/>
                </a:lnTo>
                <a:lnTo>
                  <a:pt x="168190" y="201314"/>
                </a:lnTo>
                <a:lnTo>
                  <a:pt x="171282" y="204350"/>
                </a:lnTo>
                <a:lnTo>
                  <a:pt x="176834" y="212803"/>
                </a:lnTo>
                <a:lnTo>
                  <a:pt x="179426" y="217724"/>
                </a:lnTo>
                <a:lnTo>
                  <a:pt x="180360" y="221957"/>
                </a:lnTo>
                <a:lnTo>
                  <a:pt x="180189" y="225731"/>
                </a:lnTo>
                <a:lnTo>
                  <a:pt x="178676" y="232465"/>
                </a:lnTo>
                <a:lnTo>
                  <a:pt x="178004" y="238634"/>
                </a:lnTo>
                <a:lnTo>
                  <a:pt x="175589" y="247090"/>
                </a:lnTo>
                <a:lnTo>
                  <a:pt x="173833" y="252012"/>
                </a:lnTo>
                <a:lnTo>
                  <a:pt x="169766" y="260020"/>
                </a:lnTo>
                <a:lnTo>
                  <a:pt x="165313" y="266755"/>
                </a:lnTo>
                <a:lnTo>
                  <a:pt x="160688" y="272923"/>
                </a:lnTo>
                <a:lnTo>
                  <a:pt x="155986" y="278840"/>
                </a:lnTo>
                <a:lnTo>
                  <a:pt x="153621" y="281751"/>
                </a:lnTo>
                <a:lnTo>
                  <a:pt x="149663" y="283692"/>
                </a:lnTo>
                <a:lnTo>
                  <a:pt x="144643" y="284986"/>
                </a:lnTo>
                <a:lnTo>
                  <a:pt x="138915" y="285848"/>
                </a:lnTo>
                <a:lnTo>
                  <a:pt x="131129" y="286423"/>
                </a:lnTo>
                <a:lnTo>
                  <a:pt x="111892" y="287062"/>
                </a:lnTo>
                <a:lnTo>
                  <a:pt x="93920" y="287422"/>
                </a:lnTo>
                <a:lnTo>
                  <a:pt x="89224" y="286520"/>
                </a:lnTo>
                <a:lnTo>
                  <a:pt x="84507" y="284966"/>
                </a:lnTo>
                <a:lnTo>
                  <a:pt x="79775" y="282978"/>
                </a:lnTo>
                <a:lnTo>
                  <a:pt x="75826" y="281652"/>
                </a:lnTo>
                <a:lnTo>
                  <a:pt x="72400" y="280768"/>
                </a:lnTo>
                <a:lnTo>
                  <a:pt x="69322" y="280179"/>
                </a:lnTo>
                <a:lnTo>
                  <a:pt x="66476" y="277881"/>
                </a:lnTo>
                <a:lnTo>
                  <a:pt x="61198" y="270248"/>
                </a:lnTo>
                <a:lnTo>
                  <a:pt x="56206" y="263046"/>
                </a:lnTo>
                <a:lnTo>
                  <a:pt x="53764" y="259792"/>
                </a:lnTo>
                <a:lnTo>
                  <a:pt x="52929" y="256669"/>
                </a:lnTo>
                <a:lnTo>
                  <a:pt x="53166" y="253636"/>
                </a:lnTo>
                <a:lnTo>
                  <a:pt x="54118" y="250661"/>
                </a:lnTo>
                <a:lnTo>
                  <a:pt x="55176" y="242275"/>
                </a:lnTo>
                <a:lnTo>
                  <a:pt x="55458" y="237372"/>
                </a:lnTo>
                <a:lnTo>
                  <a:pt x="56440" y="232198"/>
                </a:lnTo>
                <a:lnTo>
                  <a:pt x="57888" y="226844"/>
                </a:lnTo>
                <a:lnTo>
                  <a:pt x="59648" y="221370"/>
                </a:lnTo>
                <a:lnTo>
                  <a:pt x="61615" y="215815"/>
                </a:lnTo>
                <a:lnTo>
                  <a:pt x="65916" y="204563"/>
                </a:lnTo>
                <a:lnTo>
                  <a:pt x="68968" y="198896"/>
                </a:lnTo>
                <a:lnTo>
                  <a:pt x="72591" y="193212"/>
                </a:lnTo>
                <a:lnTo>
                  <a:pt x="76593" y="187519"/>
                </a:lnTo>
                <a:lnTo>
                  <a:pt x="80848" y="182770"/>
                </a:lnTo>
                <a:lnTo>
                  <a:pt x="85273" y="178652"/>
                </a:lnTo>
                <a:lnTo>
                  <a:pt x="89810" y="174954"/>
                </a:lnTo>
                <a:lnTo>
                  <a:pt x="94423" y="170584"/>
                </a:lnTo>
                <a:lnTo>
                  <a:pt x="99085" y="165765"/>
                </a:lnTo>
                <a:lnTo>
                  <a:pt x="103781" y="160648"/>
                </a:lnTo>
                <a:lnTo>
                  <a:pt x="113232" y="149882"/>
                </a:lnTo>
                <a:lnTo>
                  <a:pt x="117974" y="144344"/>
                </a:lnTo>
                <a:lnTo>
                  <a:pt x="121930" y="138747"/>
                </a:lnTo>
                <a:lnTo>
                  <a:pt x="125361" y="133111"/>
                </a:lnTo>
                <a:lnTo>
                  <a:pt x="128442" y="127448"/>
                </a:lnTo>
                <a:lnTo>
                  <a:pt x="132083" y="121768"/>
                </a:lnTo>
                <a:lnTo>
                  <a:pt x="136098" y="116076"/>
                </a:lnTo>
                <a:lnTo>
                  <a:pt x="140363" y="110377"/>
                </a:lnTo>
                <a:lnTo>
                  <a:pt x="145101" y="101504"/>
                </a:lnTo>
                <a:lnTo>
                  <a:pt x="148000" y="94386"/>
                </a:lnTo>
                <a:lnTo>
                  <a:pt x="151935" y="88047"/>
                </a:lnTo>
                <a:lnTo>
                  <a:pt x="154213" y="82055"/>
                </a:lnTo>
                <a:lnTo>
                  <a:pt x="155495" y="73327"/>
                </a:lnTo>
                <a:lnTo>
                  <a:pt x="155875" y="64707"/>
                </a:lnTo>
                <a:lnTo>
                  <a:pt x="155987" y="56121"/>
                </a:lnTo>
                <a:lnTo>
                  <a:pt x="156025" y="49238"/>
                </a:lnTo>
                <a:lnTo>
                  <a:pt x="155235" y="48673"/>
                </a:lnTo>
                <a:lnTo>
                  <a:pt x="149883" y="47692"/>
                </a:lnTo>
                <a:lnTo>
                  <a:pt x="145393" y="47587"/>
                </a:lnTo>
                <a:lnTo>
                  <a:pt x="141747" y="475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2" name="SMARTInkAnnotation266"/>
          <p:cNvSpPr/>
          <p:nvPr/>
        </p:nvSpPr>
        <p:spPr>
          <a:xfrm>
            <a:off x="3639752" y="1971814"/>
            <a:ext cx="167867" cy="342333"/>
          </a:xfrm>
          <a:custGeom>
            <a:avLst/>
            <a:gdLst/>
            <a:ahLst/>
            <a:cxnLst/>
            <a:rect l="0" t="0" r="0" b="0"/>
            <a:pathLst>
              <a:path w="167867" h="342333">
                <a:moveTo>
                  <a:pt x="139291" y="51296"/>
                </a:moveTo>
                <a:lnTo>
                  <a:pt x="149933" y="38525"/>
                </a:lnTo>
                <a:lnTo>
                  <a:pt x="151148" y="36115"/>
                </a:lnTo>
                <a:lnTo>
                  <a:pt x="152499" y="30896"/>
                </a:lnTo>
                <a:lnTo>
                  <a:pt x="153366" y="20737"/>
                </a:lnTo>
                <a:lnTo>
                  <a:pt x="153485" y="18664"/>
                </a:lnTo>
                <a:lnTo>
                  <a:pt x="151420" y="15203"/>
                </a:lnTo>
                <a:lnTo>
                  <a:pt x="149758" y="12946"/>
                </a:lnTo>
                <a:lnTo>
                  <a:pt x="148650" y="10490"/>
                </a:lnTo>
                <a:lnTo>
                  <a:pt x="147420" y="5219"/>
                </a:lnTo>
                <a:lnTo>
                  <a:pt x="146297" y="3433"/>
                </a:lnTo>
                <a:lnTo>
                  <a:pt x="144756" y="2242"/>
                </a:lnTo>
                <a:lnTo>
                  <a:pt x="142935" y="1449"/>
                </a:lnTo>
                <a:lnTo>
                  <a:pt x="138545" y="919"/>
                </a:lnTo>
                <a:lnTo>
                  <a:pt x="132444" y="566"/>
                </a:lnTo>
                <a:lnTo>
                  <a:pt x="111216" y="0"/>
                </a:lnTo>
                <a:lnTo>
                  <a:pt x="107080" y="906"/>
                </a:lnTo>
                <a:lnTo>
                  <a:pt x="102736" y="2462"/>
                </a:lnTo>
                <a:lnTo>
                  <a:pt x="98253" y="4453"/>
                </a:lnTo>
                <a:lnTo>
                  <a:pt x="93676" y="5780"/>
                </a:lnTo>
                <a:lnTo>
                  <a:pt x="89037" y="6664"/>
                </a:lnTo>
                <a:lnTo>
                  <a:pt x="84357" y="7254"/>
                </a:lnTo>
                <a:lnTo>
                  <a:pt x="80444" y="8599"/>
                </a:lnTo>
                <a:lnTo>
                  <a:pt x="77041" y="10449"/>
                </a:lnTo>
                <a:lnTo>
                  <a:pt x="73979" y="12635"/>
                </a:lnTo>
                <a:lnTo>
                  <a:pt x="71143" y="15044"/>
                </a:lnTo>
                <a:lnTo>
                  <a:pt x="68460" y="17603"/>
                </a:lnTo>
                <a:lnTo>
                  <a:pt x="65876" y="20261"/>
                </a:lnTo>
                <a:lnTo>
                  <a:pt x="62566" y="23939"/>
                </a:lnTo>
                <a:lnTo>
                  <a:pt x="54656" y="33105"/>
                </a:lnTo>
                <a:lnTo>
                  <a:pt x="50324" y="37263"/>
                </a:lnTo>
                <a:lnTo>
                  <a:pt x="45849" y="40988"/>
                </a:lnTo>
                <a:lnTo>
                  <a:pt x="41277" y="44424"/>
                </a:lnTo>
                <a:lnTo>
                  <a:pt x="36642" y="48620"/>
                </a:lnTo>
                <a:lnTo>
                  <a:pt x="31965" y="53322"/>
                </a:lnTo>
                <a:lnTo>
                  <a:pt x="27259" y="58361"/>
                </a:lnTo>
                <a:lnTo>
                  <a:pt x="22534" y="62674"/>
                </a:lnTo>
                <a:lnTo>
                  <a:pt x="17797" y="66501"/>
                </a:lnTo>
                <a:lnTo>
                  <a:pt x="13052" y="70005"/>
                </a:lnTo>
                <a:lnTo>
                  <a:pt x="9888" y="74246"/>
                </a:lnTo>
                <a:lnTo>
                  <a:pt x="7778" y="78979"/>
                </a:lnTo>
                <a:lnTo>
                  <a:pt x="4641" y="88364"/>
                </a:lnTo>
                <a:lnTo>
                  <a:pt x="601" y="95710"/>
                </a:lnTo>
                <a:lnTo>
                  <a:pt x="0" y="99003"/>
                </a:lnTo>
                <a:lnTo>
                  <a:pt x="393" y="102151"/>
                </a:lnTo>
                <a:lnTo>
                  <a:pt x="2152" y="108188"/>
                </a:lnTo>
                <a:lnTo>
                  <a:pt x="3143" y="116942"/>
                </a:lnTo>
                <a:lnTo>
                  <a:pt x="3375" y="122699"/>
                </a:lnTo>
                <a:lnTo>
                  <a:pt x="4230" y="125568"/>
                </a:lnTo>
                <a:lnTo>
                  <a:pt x="7297" y="131296"/>
                </a:lnTo>
                <a:lnTo>
                  <a:pt x="9227" y="133204"/>
                </a:lnTo>
                <a:lnTo>
                  <a:pt x="11306" y="134476"/>
                </a:lnTo>
                <a:lnTo>
                  <a:pt x="13487" y="135324"/>
                </a:lnTo>
                <a:lnTo>
                  <a:pt x="18026" y="138807"/>
                </a:lnTo>
                <a:lnTo>
                  <a:pt x="20348" y="141069"/>
                </a:lnTo>
                <a:lnTo>
                  <a:pt x="23483" y="142577"/>
                </a:lnTo>
                <a:lnTo>
                  <a:pt x="27161" y="143582"/>
                </a:lnTo>
                <a:lnTo>
                  <a:pt x="31200" y="144253"/>
                </a:lnTo>
                <a:lnTo>
                  <a:pt x="35481" y="143747"/>
                </a:lnTo>
                <a:lnTo>
                  <a:pt x="39921" y="142457"/>
                </a:lnTo>
                <a:lnTo>
                  <a:pt x="44470" y="140645"/>
                </a:lnTo>
                <a:lnTo>
                  <a:pt x="49089" y="139437"/>
                </a:lnTo>
                <a:lnTo>
                  <a:pt x="53757" y="138631"/>
                </a:lnTo>
                <a:lnTo>
                  <a:pt x="58456" y="138095"/>
                </a:lnTo>
                <a:lnTo>
                  <a:pt x="62382" y="136784"/>
                </a:lnTo>
                <a:lnTo>
                  <a:pt x="65793" y="134958"/>
                </a:lnTo>
                <a:lnTo>
                  <a:pt x="68862" y="132788"/>
                </a:lnTo>
                <a:lnTo>
                  <a:pt x="72495" y="131341"/>
                </a:lnTo>
                <a:lnTo>
                  <a:pt x="76504" y="130377"/>
                </a:lnTo>
                <a:lnTo>
                  <a:pt x="80764" y="129734"/>
                </a:lnTo>
                <a:lnTo>
                  <a:pt x="85986" y="128353"/>
                </a:lnTo>
                <a:lnTo>
                  <a:pt x="91848" y="126480"/>
                </a:lnTo>
                <a:lnTo>
                  <a:pt x="98138" y="124278"/>
                </a:lnTo>
                <a:lnTo>
                  <a:pt x="103124" y="121858"/>
                </a:lnTo>
                <a:lnTo>
                  <a:pt x="107243" y="119293"/>
                </a:lnTo>
                <a:lnTo>
                  <a:pt x="110781" y="116629"/>
                </a:lnTo>
                <a:lnTo>
                  <a:pt x="114729" y="113901"/>
                </a:lnTo>
                <a:lnTo>
                  <a:pt x="123348" y="108331"/>
                </a:lnTo>
                <a:lnTo>
                  <a:pt x="127074" y="105511"/>
                </a:lnTo>
                <a:lnTo>
                  <a:pt x="130353" y="102680"/>
                </a:lnTo>
                <a:lnTo>
                  <a:pt x="133333" y="99839"/>
                </a:lnTo>
                <a:lnTo>
                  <a:pt x="136113" y="96993"/>
                </a:lnTo>
                <a:lnTo>
                  <a:pt x="141318" y="91291"/>
                </a:lnTo>
                <a:lnTo>
                  <a:pt x="148711" y="82725"/>
                </a:lnTo>
                <a:lnTo>
                  <a:pt x="153532" y="74472"/>
                </a:lnTo>
                <a:lnTo>
                  <a:pt x="159303" y="62753"/>
                </a:lnTo>
                <a:lnTo>
                  <a:pt x="160092" y="58610"/>
                </a:lnTo>
                <a:lnTo>
                  <a:pt x="160302" y="56172"/>
                </a:lnTo>
                <a:lnTo>
                  <a:pt x="161236" y="53594"/>
                </a:lnTo>
                <a:lnTo>
                  <a:pt x="166322" y="45153"/>
                </a:lnTo>
                <a:lnTo>
                  <a:pt x="166836" y="44343"/>
                </a:lnTo>
                <a:lnTo>
                  <a:pt x="167409" y="40903"/>
                </a:lnTo>
                <a:lnTo>
                  <a:pt x="167776" y="35484"/>
                </a:lnTo>
                <a:lnTo>
                  <a:pt x="167863" y="44785"/>
                </a:lnTo>
                <a:lnTo>
                  <a:pt x="167866" y="87262"/>
                </a:lnTo>
                <a:lnTo>
                  <a:pt x="167073" y="92418"/>
                </a:lnTo>
                <a:lnTo>
                  <a:pt x="165750" y="98713"/>
                </a:lnTo>
                <a:lnTo>
                  <a:pt x="164075" y="105767"/>
                </a:lnTo>
                <a:lnTo>
                  <a:pt x="162957" y="112375"/>
                </a:lnTo>
                <a:lnTo>
                  <a:pt x="162212" y="118685"/>
                </a:lnTo>
                <a:lnTo>
                  <a:pt x="161715" y="124797"/>
                </a:lnTo>
                <a:lnTo>
                  <a:pt x="161384" y="131729"/>
                </a:lnTo>
                <a:lnTo>
                  <a:pt x="161017" y="147052"/>
                </a:lnTo>
                <a:lnTo>
                  <a:pt x="160761" y="181863"/>
                </a:lnTo>
                <a:lnTo>
                  <a:pt x="160748" y="189775"/>
                </a:lnTo>
                <a:lnTo>
                  <a:pt x="159946" y="196955"/>
                </a:lnTo>
                <a:lnTo>
                  <a:pt x="158618" y="203647"/>
                </a:lnTo>
                <a:lnTo>
                  <a:pt x="156938" y="210013"/>
                </a:lnTo>
                <a:lnTo>
                  <a:pt x="155818" y="216162"/>
                </a:lnTo>
                <a:lnTo>
                  <a:pt x="155072" y="222167"/>
                </a:lnTo>
                <a:lnTo>
                  <a:pt x="154574" y="228075"/>
                </a:lnTo>
                <a:lnTo>
                  <a:pt x="154243" y="233918"/>
                </a:lnTo>
                <a:lnTo>
                  <a:pt x="154021" y="239719"/>
                </a:lnTo>
                <a:lnTo>
                  <a:pt x="153776" y="251245"/>
                </a:lnTo>
                <a:lnTo>
                  <a:pt x="153666" y="262717"/>
                </a:lnTo>
                <a:lnTo>
                  <a:pt x="152844" y="268443"/>
                </a:lnTo>
                <a:lnTo>
                  <a:pt x="151501" y="274166"/>
                </a:lnTo>
                <a:lnTo>
                  <a:pt x="149812" y="279886"/>
                </a:lnTo>
                <a:lnTo>
                  <a:pt x="148687" y="287509"/>
                </a:lnTo>
                <a:lnTo>
                  <a:pt x="147936" y="296401"/>
                </a:lnTo>
                <a:lnTo>
                  <a:pt x="147102" y="313584"/>
                </a:lnTo>
                <a:lnTo>
                  <a:pt x="146523" y="331287"/>
                </a:lnTo>
                <a:lnTo>
                  <a:pt x="146437" y="342332"/>
                </a:lnTo>
                <a:lnTo>
                  <a:pt x="146435" y="32561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3" name="SMARTInkAnnotation267"/>
          <p:cNvSpPr/>
          <p:nvPr/>
        </p:nvSpPr>
        <p:spPr>
          <a:xfrm>
            <a:off x="4100512" y="2143125"/>
            <a:ext cx="228601" cy="25718"/>
          </a:xfrm>
          <a:custGeom>
            <a:avLst/>
            <a:gdLst/>
            <a:ahLst/>
            <a:cxnLst/>
            <a:rect l="0" t="0" r="0" b="0"/>
            <a:pathLst>
              <a:path w="228601" h="25718">
                <a:moveTo>
                  <a:pt x="0" y="17145"/>
                </a:moveTo>
                <a:lnTo>
                  <a:pt x="0" y="24526"/>
                </a:lnTo>
                <a:lnTo>
                  <a:pt x="794" y="24923"/>
                </a:lnTo>
                <a:lnTo>
                  <a:pt x="6850" y="25686"/>
                </a:lnTo>
                <a:lnTo>
                  <a:pt x="87166" y="25717"/>
                </a:lnTo>
                <a:lnTo>
                  <a:pt x="93036" y="24764"/>
                </a:lnTo>
                <a:lnTo>
                  <a:pt x="98536" y="23177"/>
                </a:lnTo>
                <a:lnTo>
                  <a:pt x="122563" y="13785"/>
                </a:lnTo>
                <a:lnTo>
                  <a:pt x="128540" y="12048"/>
                </a:lnTo>
                <a:lnTo>
                  <a:pt x="134112" y="10889"/>
                </a:lnTo>
                <a:lnTo>
                  <a:pt x="139414" y="10117"/>
                </a:lnTo>
                <a:lnTo>
                  <a:pt x="145331" y="9602"/>
                </a:lnTo>
                <a:lnTo>
                  <a:pt x="151656" y="9259"/>
                </a:lnTo>
                <a:lnTo>
                  <a:pt x="158254" y="9030"/>
                </a:lnTo>
                <a:lnTo>
                  <a:pt x="164240" y="7925"/>
                </a:lnTo>
                <a:lnTo>
                  <a:pt x="169818" y="6236"/>
                </a:lnTo>
                <a:lnTo>
                  <a:pt x="175125" y="4157"/>
                </a:lnTo>
                <a:lnTo>
                  <a:pt x="179456" y="2771"/>
                </a:lnTo>
                <a:lnTo>
                  <a:pt x="183138" y="1847"/>
                </a:lnTo>
                <a:lnTo>
                  <a:pt x="186386" y="1232"/>
                </a:lnTo>
                <a:lnTo>
                  <a:pt x="190139" y="821"/>
                </a:lnTo>
                <a:lnTo>
                  <a:pt x="194228" y="547"/>
                </a:lnTo>
                <a:lnTo>
                  <a:pt x="202211" y="243"/>
                </a:lnTo>
                <a:lnTo>
                  <a:pt x="213804" y="48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4" name="SMARTInkAnnotation268"/>
          <p:cNvSpPr/>
          <p:nvPr/>
        </p:nvSpPr>
        <p:spPr>
          <a:xfrm>
            <a:off x="4657755" y="2005965"/>
            <a:ext cx="185377" cy="274320"/>
          </a:xfrm>
          <a:custGeom>
            <a:avLst/>
            <a:gdLst/>
            <a:ahLst/>
            <a:cxnLst/>
            <a:rect l="0" t="0" r="0" b="0"/>
            <a:pathLst>
              <a:path w="185377" h="274320">
                <a:moveTo>
                  <a:pt x="171420" y="0"/>
                </a:moveTo>
                <a:lnTo>
                  <a:pt x="160778" y="0"/>
                </a:lnTo>
                <a:lnTo>
                  <a:pt x="158769" y="952"/>
                </a:lnTo>
                <a:lnTo>
                  <a:pt x="154421" y="4551"/>
                </a:lnTo>
                <a:lnTo>
                  <a:pt x="150562" y="5891"/>
                </a:lnTo>
                <a:lnTo>
                  <a:pt x="145609" y="6785"/>
                </a:lnTo>
                <a:lnTo>
                  <a:pt x="139925" y="7381"/>
                </a:lnTo>
                <a:lnTo>
                  <a:pt x="134548" y="8730"/>
                </a:lnTo>
                <a:lnTo>
                  <a:pt x="129376" y="10583"/>
                </a:lnTo>
                <a:lnTo>
                  <a:pt x="118603" y="15181"/>
                </a:lnTo>
                <a:lnTo>
                  <a:pt x="105877" y="20399"/>
                </a:lnTo>
                <a:lnTo>
                  <a:pt x="99943" y="23124"/>
                </a:lnTo>
                <a:lnTo>
                  <a:pt x="94400" y="25894"/>
                </a:lnTo>
                <a:lnTo>
                  <a:pt x="89117" y="28692"/>
                </a:lnTo>
                <a:lnTo>
                  <a:pt x="79014" y="34342"/>
                </a:lnTo>
                <a:lnTo>
                  <a:pt x="74098" y="37182"/>
                </a:lnTo>
                <a:lnTo>
                  <a:pt x="69232" y="39076"/>
                </a:lnTo>
                <a:lnTo>
                  <a:pt x="64401" y="40338"/>
                </a:lnTo>
                <a:lnTo>
                  <a:pt x="59593" y="41179"/>
                </a:lnTo>
                <a:lnTo>
                  <a:pt x="54799" y="42693"/>
                </a:lnTo>
                <a:lnTo>
                  <a:pt x="50016" y="44654"/>
                </a:lnTo>
                <a:lnTo>
                  <a:pt x="45241" y="46914"/>
                </a:lnTo>
                <a:lnTo>
                  <a:pt x="41263" y="48421"/>
                </a:lnTo>
                <a:lnTo>
                  <a:pt x="37817" y="49426"/>
                </a:lnTo>
                <a:lnTo>
                  <a:pt x="34727" y="50095"/>
                </a:lnTo>
                <a:lnTo>
                  <a:pt x="31079" y="51494"/>
                </a:lnTo>
                <a:lnTo>
                  <a:pt x="27059" y="53380"/>
                </a:lnTo>
                <a:lnTo>
                  <a:pt x="22791" y="55589"/>
                </a:lnTo>
                <a:lnTo>
                  <a:pt x="19153" y="57061"/>
                </a:lnTo>
                <a:lnTo>
                  <a:pt x="15934" y="58043"/>
                </a:lnTo>
                <a:lnTo>
                  <a:pt x="8856" y="59619"/>
                </a:lnTo>
                <a:lnTo>
                  <a:pt x="3838" y="59892"/>
                </a:lnTo>
                <a:lnTo>
                  <a:pt x="71" y="60004"/>
                </a:lnTo>
                <a:lnTo>
                  <a:pt x="0" y="64557"/>
                </a:lnTo>
                <a:lnTo>
                  <a:pt x="783" y="65898"/>
                </a:lnTo>
                <a:lnTo>
                  <a:pt x="2100" y="66792"/>
                </a:lnTo>
                <a:lnTo>
                  <a:pt x="3772" y="67388"/>
                </a:lnTo>
                <a:lnTo>
                  <a:pt x="4885" y="68738"/>
                </a:lnTo>
                <a:lnTo>
                  <a:pt x="5628" y="70590"/>
                </a:lnTo>
                <a:lnTo>
                  <a:pt x="6454" y="75188"/>
                </a:lnTo>
                <a:lnTo>
                  <a:pt x="6820" y="80407"/>
                </a:lnTo>
                <a:lnTo>
                  <a:pt x="7712" y="83132"/>
                </a:lnTo>
                <a:lnTo>
                  <a:pt x="11965" y="91518"/>
                </a:lnTo>
                <a:lnTo>
                  <a:pt x="13238" y="97190"/>
                </a:lnTo>
                <a:lnTo>
                  <a:pt x="13955" y="105738"/>
                </a:lnTo>
                <a:lnTo>
                  <a:pt x="14124" y="113987"/>
                </a:lnTo>
                <a:lnTo>
                  <a:pt x="14257" y="166564"/>
                </a:lnTo>
                <a:lnTo>
                  <a:pt x="15051" y="169145"/>
                </a:lnTo>
                <a:lnTo>
                  <a:pt x="19167" y="177328"/>
                </a:lnTo>
                <a:lnTo>
                  <a:pt x="20739" y="184833"/>
                </a:lnTo>
                <a:lnTo>
                  <a:pt x="21205" y="188433"/>
                </a:lnTo>
                <a:lnTo>
                  <a:pt x="21394" y="196771"/>
                </a:lnTo>
                <a:lnTo>
                  <a:pt x="27054" y="190330"/>
                </a:lnTo>
                <a:lnTo>
                  <a:pt x="32043" y="184386"/>
                </a:lnTo>
                <a:lnTo>
                  <a:pt x="34846" y="182932"/>
                </a:lnTo>
                <a:lnTo>
                  <a:pt x="38302" y="181962"/>
                </a:lnTo>
                <a:lnTo>
                  <a:pt x="42193" y="181315"/>
                </a:lnTo>
                <a:lnTo>
                  <a:pt x="45581" y="179932"/>
                </a:lnTo>
                <a:lnTo>
                  <a:pt x="48634" y="178057"/>
                </a:lnTo>
                <a:lnTo>
                  <a:pt x="51463" y="175855"/>
                </a:lnTo>
                <a:lnTo>
                  <a:pt x="54936" y="173434"/>
                </a:lnTo>
                <a:lnTo>
                  <a:pt x="63028" y="168204"/>
                </a:lnTo>
                <a:lnTo>
                  <a:pt x="67410" y="166428"/>
                </a:lnTo>
                <a:lnTo>
                  <a:pt x="71917" y="165245"/>
                </a:lnTo>
                <a:lnTo>
                  <a:pt x="76509" y="164456"/>
                </a:lnTo>
                <a:lnTo>
                  <a:pt x="81159" y="162977"/>
                </a:lnTo>
                <a:lnTo>
                  <a:pt x="85846" y="161039"/>
                </a:lnTo>
                <a:lnTo>
                  <a:pt x="90558" y="158794"/>
                </a:lnTo>
                <a:lnTo>
                  <a:pt x="95287" y="157298"/>
                </a:lnTo>
                <a:lnTo>
                  <a:pt x="100027" y="156300"/>
                </a:lnTo>
                <a:lnTo>
                  <a:pt x="104775" y="155635"/>
                </a:lnTo>
                <a:lnTo>
                  <a:pt x="111908" y="156144"/>
                </a:lnTo>
                <a:lnTo>
                  <a:pt x="120633" y="157436"/>
                </a:lnTo>
                <a:lnTo>
                  <a:pt x="130418" y="159250"/>
                </a:lnTo>
                <a:lnTo>
                  <a:pt x="137736" y="160459"/>
                </a:lnTo>
                <a:lnTo>
                  <a:pt x="143407" y="161265"/>
                </a:lnTo>
                <a:lnTo>
                  <a:pt x="147983" y="161802"/>
                </a:lnTo>
                <a:lnTo>
                  <a:pt x="151826" y="163113"/>
                </a:lnTo>
                <a:lnTo>
                  <a:pt x="155183" y="164939"/>
                </a:lnTo>
                <a:lnTo>
                  <a:pt x="158214" y="167110"/>
                </a:lnTo>
                <a:lnTo>
                  <a:pt x="163699" y="172061"/>
                </a:lnTo>
                <a:lnTo>
                  <a:pt x="166273" y="174715"/>
                </a:lnTo>
                <a:lnTo>
                  <a:pt x="171248" y="182743"/>
                </a:lnTo>
                <a:lnTo>
                  <a:pt x="173687" y="187551"/>
                </a:lnTo>
                <a:lnTo>
                  <a:pt x="176396" y="195433"/>
                </a:lnTo>
                <a:lnTo>
                  <a:pt x="177119" y="198869"/>
                </a:lnTo>
                <a:lnTo>
                  <a:pt x="180038" y="205226"/>
                </a:lnTo>
                <a:lnTo>
                  <a:pt x="181928" y="208255"/>
                </a:lnTo>
                <a:lnTo>
                  <a:pt x="184028" y="214160"/>
                </a:lnTo>
                <a:lnTo>
                  <a:pt x="184961" y="220912"/>
                </a:lnTo>
                <a:lnTo>
                  <a:pt x="185210" y="225380"/>
                </a:lnTo>
                <a:lnTo>
                  <a:pt x="185376" y="230263"/>
                </a:lnTo>
                <a:lnTo>
                  <a:pt x="184693" y="234471"/>
                </a:lnTo>
                <a:lnTo>
                  <a:pt x="180733" y="244944"/>
                </a:lnTo>
                <a:lnTo>
                  <a:pt x="179528" y="251104"/>
                </a:lnTo>
                <a:lnTo>
                  <a:pt x="178412" y="253128"/>
                </a:lnTo>
                <a:lnTo>
                  <a:pt x="176875" y="254477"/>
                </a:lnTo>
                <a:lnTo>
                  <a:pt x="175056" y="255376"/>
                </a:lnTo>
                <a:lnTo>
                  <a:pt x="170920" y="258915"/>
                </a:lnTo>
                <a:lnTo>
                  <a:pt x="168706" y="261193"/>
                </a:lnTo>
                <a:lnTo>
                  <a:pt x="167229" y="263663"/>
                </a:lnTo>
                <a:lnTo>
                  <a:pt x="165589" y="268949"/>
                </a:lnTo>
                <a:lnTo>
                  <a:pt x="164357" y="270739"/>
                </a:lnTo>
                <a:lnTo>
                  <a:pt x="162743" y="271932"/>
                </a:lnTo>
                <a:lnTo>
                  <a:pt x="160873" y="272728"/>
                </a:lnTo>
                <a:lnTo>
                  <a:pt x="158039" y="273259"/>
                </a:lnTo>
                <a:lnTo>
                  <a:pt x="154562" y="273613"/>
                </a:lnTo>
                <a:lnTo>
                  <a:pt x="150656" y="273848"/>
                </a:lnTo>
                <a:lnTo>
                  <a:pt x="142083" y="274110"/>
                </a:lnTo>
                <a:lnTo>
                  <a:pt x="89762" y="274319"/>
                </a:lnTo>
                <a:lnTo>
                  <a:pt x="87613" y="273367"/>
                </a:lnTo>
                <a:lnTo>
                  <a:pt x="83107" y="269769"/>
                </a:lnTo>
                <a:lnTo>
                  <a:pt x="78460" y="267534"/>
                </a:lnTo>
                <a:lnTo>
                  <a:pt x="76109" y="266939"/>
                </a:lnTo>
                <a:lnTo>
                  <a:pt x="71381" y="263737"/>
                </a:lnTo>
                <a:lnTo>
                  <a:pt x="69008" y="261549"/>
                </a:lnTo>
                <a:lnTo>
                  <a:pt x="64256" y="259119"/>
                </a:lnTo>
                <a:lnTo>
                  <a:pt x="57538" y="257288"/>
                </a:lnTo>
                <a:lnTo>
                  <a:pt x="57175" y="250405"/>
                </a:lnTo>
                <a:lnTo>
                  <a:pt x="57120" y="2486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5" name="SMARTInkAnnotation269"/>
          <p:cNvSpPr/>
          <p:nvPr/>
        </p:nvSpPr>
        <p:spPr>
          <a:xfrm>
            <a:off x="4967934" y="2237422"/>
            <a:ext cx="32692" cy="41663"/>
          </a:xfrm>
          <a:custGeom>
            <a:avLst/>
            <a:gdLst/>
            <a:ahLst/>
            <a:cxnLst/>
            <a:rect l="0" t="0" r="0" b="0"/>
            <a:pathLst>
              <a:path w="32692" h="41663">
                <a:moveTo>
                  <a:pt x="4116" y="25718"/>
                </a:moveTo>
                <a:lnTo>
                  <a:pt x="4116" y="41662"/>
                </a:lnTo>
                <a:lnTo>
                  <a:pt x="3323" y="41110"/>
                </a:lnTo>
                <a:lnTo>
                  <a:pt x="1999" y="39789"/>
                </a:lnTo>
                <a:lnTo>
                  <a:pt x="324" y="37956"/>
                </a:lnTo>
                <a:lnTo>
                  <a:pt x="0" y="36734"/>
                </a:lnTo>
                <a:lnTo>
                  <a:pt x="579" y="35920"/>
                </a:lnTo>
                <a:lnTo>
                  <a:pt x="3417" y="34612"/>
                </a:lnTo>
                <a:lnTo>
                  <a:pt x="3650" y="33552"/>
                </a:lnTo>
                <a:lnTo>
                  <a:pt x="3805" y="31893"/>
                </a:lnTo>
                <a:lnTo>
                  <a:pt x="3909" y="29835"/>
                </a:lnTo>
                <a:lnTo>
                  <a:pt x="4771" y="28462"/>
                </a:lnTo>
                <a:lnTo>
                  <a:pt x="6141" y="27548"/>
                </a:lnTo>
                <a:lnTo>
                  <a:pt x="7847" y="26938"/>
                </a:lnTo>
                <a:lnTo>
                  <a:pt x="9778" y="25579"/>
                </a:lnTo>
                <a:lnTo>
                  <a:pt x="11859" y="23720"/>
                </a:lnTo>
                <a:lnTo>
                  <a:pt x="14040" y="21528"/>
                </a:lnTo>
                <a:lnTo>
                  <a:pt x="16288" y="19115"/>
                </a:lnTo>
                <a:lnTo>
                  <a:pt x="20903" y="13893"/>
                </a:lnTo>
                <a:lnTo>
                  <a:pt x="23245" y="12120"/>
                </a:lnTo>
                <a:lnTo>
                  <a:pt x="25599" y="10937"/>
                </a:lnTo>
                <a:lnTo>
                  <a:pt x="27963" y="10149"/>
                </a:lnTo>
                <a:lnTo>
                  <a:pt x="29540" y="8671"/>
                </a:lnTo>
                <a:lnTo>
                  <a:pt x="30590" y="6733"/>
                </a:lnTo>
                <a:lnTo>
                  <a:pt x="3269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6" name="SMARTInkAnnotation270"/>
          <p:cNvSpPr/>
          <p:nvPr/>
        </p:nvSpPr>
        <p:spPr>
          <a:xfrm>
            <a:off x="5152227" y="2005965"/>
            <a:ext cx="198319" cy="291466"/>
          </a:xfrm>
          <a:custGeom>
            <a:avLst/>
            <a:gdLst/>
            <a:ahLst/>
            <a:cxnLst/>
            <a:rect l="0" t="0" r="0" b="0"/>
            <a:pathLst>
              <a:path w="198319" h="291466">
                <a:moveTo>
                  <a:pt x="26991" y="0"/>
                </a:moveTo>
                <a:lnTo>
                  <a:pt x="26991" y="20151"/>
                </a:lnTo>
                <a:lnTo>
                  <a:pt x="26198" y="22959"/>
                </a:lnTo>
                <a:lnTo>
                  <a:pt x="22082" y="31461"/>
                </a:lnTo>
                <a:lnTo>
                  <a:pt x="20840" y="37160"/>
                </a:lnTo>
                <a:lnTo>
                  <a:pt x="20142" y="45723"/>
                </a:lnTo>
                <a:lnTo>
                  <a:pt x="19935" y="54293"/>
                </a:lnTo>
                <a:lnTo>
                  <a:pt x="18318" y="62865"/>
                </a:lnTo>
                <a:lnTo>
                  <a:pt x="12289" y="90170"/>
                </a:lnTo>
                <a:lnTo>
                  <a:pt x="9252" y="101071"/>
                </a:lnTo>
                <a:lnTo>
                  <a:pt x="6434" y="109290"/>
                </a:lnTo>
                <a:lnTo>
                  <a:pt x="3762" y="115723"/>
                </a:lnTo>
                <a:lnTo>
                  <a:pt x="1980" y="121916"/>
                </a:lnTo>
                <a:lnTo>
                  <a:pt x="792" y="127950"/>
                </a:lnTo>
                <a:lnTo>
                  <a:pt x="0" y="133877"/>
                </a:lnTo>
                <a:lnTo>
                  <a:pt x="266" y="138781"/>
                </a:lnTo>
                <a:lnTo>
                  <a:pt x="1237" y="143003"/>
                </a:lnTo>
                <a:lnTo>
                  <a:pt x="2678" y="146770"/>
                </a:lnTo>
                <a:lnTo>
                  <a:pt x="3639" y="151187"/>
                </a:lnTo>
                <a:lnTo>
                  <a:pt x="4279" y="156036"/>
                </a:lnTo>
                <a:lnTo>
                  <a:pt x="4707" y="161174"/>
                </a:lnTo>
                <a:lnTo>
                  <a:pt x="4991" y="166504"/>
                </a:lnTo>
                <a:lnTo>
                  <a:pt x="5181" y="171963"/>
                </a:lnTo>
                <a:lnTo>
                  <a:pt x="5448" y="186207"/>
                </a:lnTo>
                <a:lnTo>
                  <a:pt x="5485" y="189860"/>
                </a:lnTo>
                <a:lnTo>
                  <a:pt x="6304" y="194201"/>
                </a:lnTo>
                <a:lnTo>
                  <a:pt x="7643" y="199000"/>
                </a:lnTo>
                <a:lnTo>
                  <a:pt x="9330" y="204104"/>
                </a:lnTo>
                <a:lnTo>
                  <a:pt x="13321" y="212315"/>
                </a:lnTo>
                <a:lnTo>
                  <a:pt x="17741" y="219140"/>
                </a:lnTo>
                <a:lnTo>
                  <a:pt x="22350" y="225348"/>
                </a:lnTo>
                <a:lnTo>
                  <a:pt x="23898" y="229289"/>
                </a:lnTo>
                <a:lnTo>
                  <a:pt x="24929" y="233822"/>
                </a:lnTo>
                <a:lnTo>
                  <a:pt x="25617" y="238749"/>
                </a:lnTo>
                <a:lnTo>
                  <a:pt x="27663" y="242986"/>
                </a:lnTo>
                <a:lnTo>
                  <a:pt x="30614" y="246763"/>
                </a:lnTo>
                <a:lnTo>
                  <a:pt x="34168" y="250233"/>
                </a:lnTo>
                <a:lnTo>
                  <a:pt x="38126" y="252547"/>
                </a:lnTo>
                <a:lnTo>
                  <a:pt x="42353" y="254090"/>
                </a:lnTo>
                <a:lnTo>
                  <a:pt x="46757" y="255118"/>
                </a:lnTo>
                <a:lnTo>
                  <a:pt x="50487" y="256756"/>
                </a:lnTo>
                <a:lnTo>
                  <a:pt x="53768" y="258801"/>
                </a:lnTo>
                <a:lnTo>
                  <a:pt x="56748" y="261116"/>
                </a:lnTo>
                <a:lnTo>
                  <a:pt x="60324" y="262660"/>
                </a:lnTo>
                <a:lnTo>
                  <a:pt x="64294" y="263689"/>
                </a:lnTo>
                <a:lnTo>
                  <a:pt x="68528" y="264375"/>
                </a:lnTo>
                <a:lnTo>
                  <a:pt x="72145" y="265785"/>
                </a:lnTo>
                <a:lnTo>
                  <a:pt x="78281" y="269891"/>
                </a:lnTo>
                <a:lnTo>
                  <a:pt x="81822" y="271368"/>
                </a:lnTo>
                <a:lnTo>
                  <a:pt x="85770" y="272351"/>
                </a:lnTo>
                <a:lnTo>
                  <a:pt x="89990" y="273008"/>
                </a:lnTo>
                <a:lnTo>
                  <a:pt x="94390" y="273445"/>
                </a:lnTo>
                <a:lnTo>
                  <a:pt x="98912" y="273736"/>
                </a:lnTo>
                <a:lnTo>
                  <a:pt x="108168" y="274061"/>
                </a:lnTo>
                <a:lnTo>
                  <a:pt x="117574" y="274205"/>
                </a:lnTo>
                <a:lnTo>
                  <a:pt x="122305" y="273291"/>
                </a:lnTo>
                <a:lnTo>
                  <a:pt x="127046" y="271728"/>
                </a:lnTo>
                <a:lnTo>
                  <a:pt x="131794" y="269735"/>
                </a:lnTo>
                <a:lnTo>
                  <a:pt x="135754" y="267453"/>
                </a:lnTo>
                <a:lnTo>
                  <a:pt x="139187" y="264979"/>
                </a:lnTo>
                <a:lnTo>
                  <a:pt x="142270" y="262378"/>
                </a:lnTo>
                <a:lnTo>
                  <a:pt x="145912" y="260643"/>
                </a:lnTo>
                <a:lnTo>
                  <a:pt x="149929" y="259487"/>
                </a:lnTo>
                <a:lnTo>
                  <a:pt x="154194" y="258716"/>
                </a:lnTo>
                <a:lnTo>
                  <a:pt x="157830" y="257250"/>
                </a:lnTo>
                <a:lnTo>
                  <a:pt x="163988" y="253081"/>
                </a:lnTo>
                <a:lnTo>
                  <a:pt x="169370" y="248053"/>
                </a:lnTo>
                <a:lnTo>
                  <a:pt x="174408" y="242643"/>
                </a:lnTo>
                <a:lnTo>
                  <a:pt x="179294" y="237064"/>
                </a:lnTo>
                <a:lnTo>
                  <a:pt x="184111" y="228869"/>
                </a:lnTo>
                <a:lnTo>
                  <a:pt x="188898" y="219829"/>
                </a:lnTo>
                <a:lnTo>
                  <a:pt x="193671" y="212637"/>
                </a:lnTo>
                <a:lnTo>
                  <a:pt x="196321" y="206265"/>
                </a:lnTo>
                <a:lnTo>
                  <a:pt x="198023" y="198964"/>
                </a:lnTo>
                <a:lnTo>
                  <a:pt x="198318" y="193149"/>
                </a:lnTo>
                <a:lnTo>
                  <a:pt x="197565" y="190678"/>
                </a:lnTo>
                <a:lnTo>
                  <a:pt x="194612" y="185393"/>
                </a:lnTo>
                <a:lnTo>
                  <a:pt x="188488" y="177063"/>
                </a:lnTo>
                <a:lnTo>
                  <a:pt x="186249" y="175192"/>
                </a:lnTo>
                <a:lnTo>
                  <a:pt x="181646" y="173113"/>
                </a:lnTo>
                <a:lnTo>
                  <a:pt x="176954" y="172189"/>
                </a:lnTo>
                <a:lnTo>
                  <a:pt x="171429" y="171778"/>
                </a:lnTo>
                <a:lnTo>
                  <a:pt x="163682" y="171596"/>
                </a:lnTo>
                <a:lnTo>
                  <a:pt x="160187" y="172499"/>
                </a:lnTo>
                <a:lnTo>
                  <a:pt x="151477" y="177370"/>
                </a:lnTo>
                <a:lnTo>
                  <a:pt x="146347" y="178843"/>
                </a:lnTo>
                <a:lnTo>
                  <a:pt x="143075" y="180189"/>
                </a:lnTo>
                <a:lnTo>
                  <a:pt x="139305" y="182038"/>
                </a:lnTo>
                <a:lnTo>
                  <a:pt x="135205" y="184224"/>
                </a:lnTo>
                <a:lnTo>
                  <a:pt x="131678" y="186633"/>
                </a:lnTo>
                <a:lnTo>
                  <a:pt x="125641" y="191850"/>
                </a:lnTo>
                <a:lnTo>
                  <a:pt x="120313" y="197344"/>
                </a:lnTo>
                <a:lnTo>
                  <a:pt x="114505" y="202961"/>
                </a:lnTo>
                <a:lnTo>
                  <a:pt x="110734" y="205792"/>
                </a:lnTo>
                <a:lnTo>
                  <a:pt x="106633" y="208632"/>
                </a:lnTo>
                <a:lnTo>
                  <a:pt x="103898" y="211478"/>
                </a:lnTo>
                <a:lnTo>
                  <a:pt x="102075" y="214328"/>
                </a:lnTo>
                <a:lnTo>
                  <a:pt x="95357" y="230296"/>
                </a:lnTo>
                <a:lnTo>
                  <a:pt x="93095" y="238244"/>
                </a:lnTo>
                <a:lnTo>
                  <a:pt x="92492" y="241697"/>
                </a:lnTo>
                <a:lnTo>
                  <a:pt x="89704" y="248073"/>
                </a:lnTo>
                <a:lnTo>
                  <a:pt x="87850" y="251107"/>
                </a:lnTo>
                <a:lnTo>
                  <a:pt x="85790" y="257018"/>
                </a:lnTo>
                <a:lnTo>
                  <a:pt x="84630" y="265701"/>
                </a:lnTo>
                <a:lnTo>
                  <a:pt x="84467" y="268574"/>
                </a:lnTo>
                <a:lnTo>
                  <a:pt x="85152" y="271441"/>
                </a:lnTo>
                <a:lnTo>
                  <a:pt x="89115" y="280028"/>
                </a:lnTo>
                <a:lnTo>
                  <a:pt x="90321" y="285747"/>
                </a:lnTo>
                <a:lnTo>
                  <a:pt x="91436" y="287653"/>
                </a:lnTo>
                <a:lnTo>
                  <a:pt x="92973" y="288923"/>
                </a:lnTo>
                <a:lnTo>
                  <a:pt x="98429" y="291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7" name="SMARTInkAnnotation271"/>
          <p:cNvSpPr/>
          <p:nvPr/>
        </p:nvSpPr>
        <p:spPr>
          <a:xfrm>
            <a:off x="5436422" y="2023110"/>
            <a:ext cx="185710" cy="102871"/>
          </a:xfrm>
          <a:custGeom>
            <a:avLst/>
            <a:gdLst/>
            <a:ahLst/>
            <a:cxnLst/>
            <a:rect l="0" t="0" r="0" b="0"/>
            <a:pathLst>
              <a:path w="185710" h="102871">
                <a:moveTo>
                  <a:pt x="7115" y="0"/>
                </a:moveTo>
                <a:lnTo>
                  <a:pt x="17058" y="0"/>
                </a:lnTo>
                <a:lnTo>
                  <a:pt x="18507" y="952"/>
                </a:lnTo>
                <a:lnTo>
                  <a:pt x="19472" y="2540"/>
                </a:lnTo>
                <a:lnTo>
                  <a:pt x="20116" y="4550"/>
                </a:lnTo>
                <a:lnTo>
                  <a:pt x="20545" y="6844"/>
                </a:lnTo>
                <a:lnTo>
                  <a:pt x="20830" y="9325"/>
                </a:lnTo>
                <a:lnTo>
                  <a:pt x="21021" y="11932"/>
                </a:lnTo>
                <a:lnTo>
                  <a:pt x="20355" y="14622"/>
                </a:lnTo>
                <a:lnTo>
                  <a:pt x="19117" y="17368"/>
                </a:lnTo>
                <a:lnTo>
                  <a:pt x="17497" y="20151"/>
                </a:lnTo>
                <a:lnTo>
                  <a:pt x="16418" y="22959"/>
                </a:lnTo>
                <a:lnTo>
                  <a:pt x="15699" y="25783"/>
                </a:lnTo>
                <a:lnTo>
                  <a:pt x="15219" y="28619"/>
                </a:lnTo>
                <a:lnTo>
                  <a:pt x="14105" y="31462"/>
                </a:lnTo>
                <a:lnTo>
                  <a:pt x="12569" y="34309"/>
                </a:lnTo>
                <a:lnTo>
                  <a:pt x="10751" y="37160"/>
                </a:lnTo>
                <a:lnTo>
                  <a:pt x="9539" y="40013"/>
                </a:lnTo>
                <a:lnTo>
                  <a:pt x="8731" y="42868"/>
                </a:lnTo>
                <a:lnTo>
                  <a:pt x="8193" y="45723"/>
                </a:lnTo>
                <a:lnTo>
                  <a:pt x="7040" y="48580"/>
                </a:lnTo>
                <a:lnTo>
                  <a:pt x="5478" y="51436"/>
                </a:lnTo>
                <a:lnTo>
                  <a:pt x="3642" y="54293"/>
                </a:lnTo>
                <a:lnTo>
                  <a:pt x="2418" y="57150"/>
                </a:lnTo>
                <a:lnTo>
                  <a:pt x="1603" y="60008"/>
                </a:lnTo>
                <a:lnTo>
                  <a:pt x="1059" y="62865"/>
                </a:lnTo>
                <a:lnTo>
                  <a:pt x="697" y="65722"/>
                </a:lnTo>
                <a:lnTo>
                  <a:pt x="455" y="68580"/>
                </a:lnTo>
                <a:lnTo>
                  <a:pt x="294" y="71437"/>
                </a:lnTo>
                <a:lnTo>
                  <a:pt x="187" y="74295"/>
                </a:lnTo>
                <a:lnTo>
                  <a:pt x="0" y="84031"/>
                </a:lnTo>
                <a:lnTo>
                  <a:pt x="785" y="85548"/>
                </a:lnTo>
                <a:lnTo>
                  <a:pt x="2101" y="87512"/>
                </a:lnTo>
                <a:lnTo>
                  <a:pt x="6125" y="92957"/>
                </a:lnTo>
                <a:lnTo>
                  <a:pt x="7249" y="93404"/>
                </a:lnTo>
                <a:lnTo>
                  <a:pt x="12623" y="94032"/>
                </a:lnTo>
                <a:lnTo>
                  <a:pt x="16972" y="94179"/>
                </a:lnTo>
                <a:lnTo>
                  <a:pt x="48024" y="94294"/>
                </a:lnTo>
                <a:lnTo>
                  <a:pt x="155746" y="94297"/>
                </a:lnTo>
                <a:lnTo>
                  <a:pt x="159384" y="95250"/>
                </a:lnTo>
                <a:lnTo>
                  <a:pt x="162603" y="96837"/>
                </a:lnTo>
                <a:lnTo>
                  <a:pt x="169679" y="101678"/>
                </a:lnTo>
                <a:lnTo>
                  <a:pt x="172764" y="102340"/>
                </a:lnTo>
                <a:lnTo>
                  <a:pt x="177419" y="102765"/>
                </a:lnTo>
                <a:lnTo>
                  <a:pt x="180173" y="102823"/>
                </a:lnTo>
                <a:lnTo>
                  <a:pt x="185709" y="1028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8" name="SMARTInkAnnotation272"/>
          <p:cNvSpPr/>
          <p:nvPr/>
        </p:nvSpPr>
        <p:spPr>
          <a:xfrm>
            <a:off x="5564981" y="1988820"/>
            <a:ext cx="35720" cy="308611"/>
          </a:xfrm>
          <a:custGeom>
            <a:avLst/>
            <a:gdLst/>
            <a:ahLst/>
            <a:cxnLst/>
            <a:rect l="0" t="0" r="0" b="0"/>
            <a:pathLst>
              <a:path w="35720" h="308611">
                <a:moveTo>
                  <a:pt x="0" y="0"/>
                </a:moveTo>
                <a:lnTo>
                  <a:pt x="0" y="87463"/>
                </a:lnTo>
                <a:lnTo>
                  <a:pt x="794" y="94504"/>
                </a:lnTo>
                <a:lnTo>
                  <a:pt x="2117" y="101102"/>
                </a:lnTo>
                <a:lnTo>
                  <a:pt x="3793" y="107406"/>
                </a:lnTo>
                <a:lnTo>
                  <a:pt x="4909" y="114467"/>
                </a:lnTo>
                <a:lnTo>
                  <a:pt x="5654" y="122031"/>
                </a:lnTo>
                <a:lnTo>
                  <a:pt x="6151" y="129932"/>
                </a:lnTo>
                <a:lnTo>
                  <a:pt x="6482" y="137103"/>
                </a:lnTo>
                <a:lnTo>
                  <a:pt x="6849" y="150152"/>
                </a:lnTo>
                <a:lnTo>
                  <a:pt x="7057" y="172759"/>
                </a:lnTo>
                <a:lnTo>
                  <a:pt x="7879" y="179943"/>
                </a:lnTo>
                <a:lnTo>
                  <a:pt x="9222" y="186637"/>
                </a:lnTo>
                <a:lnTo>
                  <a:pt x="10910" y="193004"/>
                </a:lnTo>
                <a:lnTo>
                  <a:pt x="12036" y="199154"/>
                </a:lnTo>
                <a:lnTo>
                  <a:pt x="12787" y="205160"/>
                </a:lnTo>
                <a:lnTo>
                  <a:pt x="13287" y="211068"/>
                </a:lnTo>
                <a:lnTo>
                  <a:pt x="14414" y="216912"/>
                </a:lnTo>
                <a:lnTo>
                  <a:pt x="15960" y="222713"/>
                </a:lnTo>
                <a:lnTo>
                  <a:pt x="17784" y="228485"/>
                </a:lnTo>
                <a:lnTo>
                  <a:pt x="18999" y="234238"/>
                </a:lnTo>
                <a:lnTo>
                  <a:pt x="19810" y="239979"/>
                </a:lnTo>
                <a:lnTo>
                  <a:pt x="20350" y="245711"/>
                </a:lnTo>
                <a:lnTo>
                  <a:pt x="20711" y="251437"/>
                </a:lnTo>
                <a:lnTo>
                  <a:pt x="20951" y="257159"/>
                </a:lnTo>
                <a:lnTo>
                  <a:pt x="21111" y="262880"/>
                </a:lnTo>
                <a:lnTo>
                  <a:pt x="22011" y="267645"/>
                </a:lnTo>
                <a:lnTo>
                  <a:pt x="23406" y="271775"/>
                </a:lnTo>
                <a:lnTo>
                  <a:pt x="25128" y="275481"/>
                </a:lnTo>
                <a:lnTo>
                  <a:pt x="26277" y="278904"/>
                </a:lnTo>
                <a:lnTo>
                  <a:pt x="27043" y="282138"/>
                </a:lnTo>
                <a:lnTo>
                  <a:pt x="28121" y="291241"/>
                </a:lnTo>
                <a:lnTo>
                  <a:pt x="28272" y="294173"/>
                </a:lnTo>
                <a:lnTo>
                  <a:pt x="29167" y="296128"/>
                </a:lnTo>
                <a:lnTo>
                  <a:pt x="30557" y="297431"/>
                </a:lnTo>
                <a:lnTo>
                  <a:pt x="32278" y="298300"/>
                </a:lnTo>
                <a:lnTo>
                  <a:pt x="33424" y="299831"/>
                </a:lnTo>
                <a:lnTo>
                  <a:pt x="34190" y="301805"/>
                </a:lnTo>
                <a:lnTo>
                  <a:pt x="35719" y="3086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9" name="SMARTInkAnnotation273"/>
          <p:cNvSpPr/>
          <p:nvPr/>
        </p:nvSpPr>
        <p:spPr>
          <a:xfrm>
            <a:off x="5766123" y="2117546"/>
            <a:ext cx="70308" cy="59752"/>
          </a:xfrm>
          <a:custGeom>
            <a:avLst/>
            <a:gdLst/>
            <a:ahLst/>
            <a:cxnLst/>
            <a:rect l="0" t="0" r="0" b="0"/>
            <a:pathLst>
              <a:path w="70308" h="59752">
                <a:moveTo>
                  <a:pt x="41746" y="8434"/>
                </a:moveTo>
                <a:lnTo>
                  <a:pt x="45538" y="8434"/>
                </a:lnTo>
                <a:lnTo>
                  <a:pt x="46655" y="9386"/>
                </a:lnTo>
                <a:lnTo>
                  <a:pt x="47400" y="10974"/>
                </a:lnTo>
                <a:lnTo>
                  <a:pt x="48802" y="16653"/>
                </a:lnTo>
                <a:lnTo>
                  <a:pt x="49625" y="17723"/>
                </a:lnTo>
                <a:lnTo>
                  <a:pt x="55032" y="24356"/>
                </a:lnTo>
                <a:lnTo>
                  <a:pt x="54572" y="24763"/>
                </a:lnTo>
                <a:lnTo>
                  <a:pt x="53472" y="25035"/>
                </a:lnTo>
                <a:lnTo>
                  <a:pt x="51944" y="25216"/>
                </a:lnTo>
                <a:lnTo>
                  <a:pt x="50926" y="26290"/>
                </a:lnTo>
                <a:lnTo>
                  <a:pt x="50247" y="27957"/>
                </a:lnTo>
                <a:lnTo>
                  <a:pt x="49795" y="30022"/>
                </a:lnTo>
                <a:lnTo>
                  <a:pt x="48699" y="31398"/>
                </a:lnTo>
                <a:lnTo>
                  <a:pt x="47175" y="32316"/>
                </a:lnTo>
                <a:lnTo>
                  <a:pt x="45365" y="32928"/>
                </a:lnTo>
                <a:lnTo>
                  <a:pt x="43365" y="33336"/>
                </a:lnTo>
                <a:lnTo>
                  <a:pt x="41237" y="33607"/>
                </a:lnTo>
                <a:lnTo>
                  <a:pt x="39025" y="33788"/>
                </a:lnTo>
                <a:lnTo>
                  <a:pt x="36758" y="33909"/>
                </a:lnTo>
                <a:lnTo>
                  <a:pt x="32120" y="34044"/>
                </a:lnTo>
                <a:lnTo>
                  <a:pt x="17924" y="34142"/>
                </a:lnTo>
                <a:lnTo>
                  <a:pt x="15546" y="33192"/>
                </a:lnTo>
                <a:lnTo>
                  <a:pt x="13166" y="31607"/>
                </a:lnTo>
                <a:lnTo>
                  <a:pt x="7437" y="26769"/>
                </a:lnTo>
                <a:lnTo>
                  <a:pt x="6173" y="25420"/>
                </a:lnTo>
                <a:lnTo>
                  <a:pt x="0" y="18302"/>
                </a:lnTo>
                <a:lnTo>
                  <a:pt x="422" y="16918"/>
                </a:lnTo>
                <a:lnTo>
                  <a:pt x="1496" y="15042"/>
                </a:lnTo>
                <a:lnTo>
                  <a:pt x="3006" y="12839"/>
                </a:lnTo>
                <a:lnTo>
                  <a:pt x="4807" y="10418"/>
                </a:lnTo>
                <a:lnTo>
                  <a:pt x="11913" y="1439"/>
                </a:lnTo>
                <a:lnTo>
                  <a:pt x="13126" y="913"/>
                </a:lnTo>
                <a:lnTo>
                  <a:pt x="14728" y="563"/>
                </a:lnTo>
                <a:lnTo>
                  <a:pt x="16590" y="329"/>
                </a:lnTo>
                <a:lnTo>
                  <a:pt x="18626" y="173"/>
                </a:lnTo>
                <a:lnTo>
                  <a:pt x="20776" y="69"/>
                </a:lnTo>
                <a:lnTo>
                  <a:pt x="23003" y="0"/>
                </a:lnTo>
                <a:lnTo>
                  <a:pt x="27663" y="906"/>
                </a:lnTo>
                <a:lnTo>
                  <a:pt x="33945" y="2463"/>
                </a:lnTo>
                <a:lnTo>
                  <a:pt x="41308" y="4453"/>
                </a:lnTo>
                <a:lnTo>
                  <a:pt x="47010" y="6732"/>
                </a:lnTo>
                <a:lnTo>
                  <a:pt x="51606" y="9204"/>
                </a:lnTo>
                <a:lnTo>
                  <a:pt x="55462" y="11805"/>
                </a:lnTo>
                <a:lnTo>
                  <a:pt x="58828" y="14491"/>
                </a:lnTo>
                <a:lnTo>
                  <a:pt x="61865" y="17234"/>
                </a:lnTo>
                <a:lnTo>
                  <a:pt x="68650" y="23930"/>
                </a:lnTo>
                <a:lnTo>
                  <a:pt x="69207" y="25432"/>
                </a:lnTo>
                <a:lnTo>
                  <a:pt x="69578" y="27386"/>
                </a:lnTo>
                <a:lnTo>
                  <a:pt x="69825" y="29641"/>
                </a:lnTo>
                <a:lnTo>
                  <a:pt x="69991" y="32097"/>
                </a:lnTo>
                <a:lnTo>
                  <a:pt x="70100" y="34687"/>
                </a:lnTo>
                <a:lnTo>
                  <a:pt x="70277" y="41136"/>
                </a:lnTo>
                <a:lnTo>
                  <a:pt x="70307" y="46804"/>
                </a:lnTo>
                <a:lnTo>
                  <a:pt x="69518" y="48302"/>
                </a:lnTo>
                <a:lnTo>
                  <a:pt x="68198" y="49300"/>
                </a:lnTo>
                <a:lnTo>
                  <a:pt x="66524" y="49965"/>
                </a:lnTo>
                <a:lnTo>
                  <a:pt x="64614" y="50409"/>
                </a:lnTo>
                <a:lnTo>
                  <a:pt x="62547" y="50705"/>
                </a:lnTo>
                <a:lnTo>
                  <a:pt x="60376" y="50902"/>
                </a:lnTo>
                <a:lnTo>
                  <a:pt x="58135" y="51986"/>
                </a:lnTo>
                <a:lnTo>
                  <a:pt x="55847" y="53661"/>
                </a:lnTo>
                <a:lnTo>
                  <a:pt x="53527" y="55730"/>
                </a:lnTo>
                <a:lnTo>
                  <a:pt x="51188" y="57110"/>
                </a:lnTo>
                <a:lnTo>
                  <a:pt x="48834" y="58029"/>
                </a:lnTo>
                <a:lnTo>
                  <a:pt x="46471" y="58642"/>
                </a:lnTo>
                <a:lnTo>
                  <a:pt x="44102" y="58099"/>
                </a:lnTo>
                <a:lnTo>
                  <a:pt x="41729" y="56784"/>
                </a:lnTo>
                <a:lnTo>
                  <a:pt x="39354" y="54955"/>
                </a:lnTo>
                <a:lnTo>
                  <a:pt x="36976" y="53735"/>
                </a:lnTo>
                <a:lnTo>
                  <a:pt x="34597" y="52922"/>
                </a:lnTo>
                <a:lnTo>
                  <a:pt x="32218" y="52380"/>
                </a:lnTo>
                <a:lnTo>
                  <a:pt x="29837" y="51066"/>
                </a:lnTo>
                <a:lnTo>
                  <a:pt x="27457" y="49238"/>
                </a:lnTo>
                <a:lnTo>
                  <a:pt x="25076" y="47067"/>
                </a:lnTo>
                <a:lnTo>
                  <a:pt x="22695" y="44666"/>
                </a:lnTo>
                <a:lnTo>
                  <a:pt x="20314" y="42114"/>
                </a:lnTo>
                <a:lnTo>
                  <a:pt x="14582" y="35724"/>
                </a:lnTo>
                <a:lnTo>
                  <a:pt x="14111" y="34247"/>
                </a:lnTo>
                <a:lnTo>
                  <a:pt x="13798" y="32310"/>
                </a:lnTo>
                <a:lnTo>
                  <a:pt x="13589" y="30066"/>
                </a:lnTo>
                <a:lnTo>
                  <a:pt x="13450" y="27618"/>
                </a:lnTo>
                <a:lnTo>
                  <a:pt x="13357" y="25033"/>
                </a:lnTo>
                <a:lnTo>
                  <a:pt x="13295" y="22358"/>
                </a:lnTo>
                <a:lnTo>
                  <a:pt x="14047" y="20574"/>
                </a:lnTo>
                <a:lnTo>
                  <a:pt x="15343" y="19385"/>
                </a:lnTo>
                <a:lnTo>
                  <a:pt x="16999" y="18592"/>
                </a:lnTo>
                <a:lnTo>
                  <a:pt x="18898" y="18063"/>
                </a:lnTo>
                <a:lnTo>
                  <a:pt x="20958" y="17711"/>
                </a:lnTo>
                <a:lnTo>
                  <a:pt x="23125" y="17476"/>
                </a:lnTo>
                <a:lnTo>
                  <a:pt x="25363" y="16367"/>
                </a:lnTo>
                <a:lnTo>
                  <a:pt x="27649" y="14675"/>
                </a:lnTo>
                <a:lnTo>
                  <a:pt x="29966" y="12594"/>
                </a:lnTo>
                <a:lnTo>
                  <a:pt x="32306" y="11207"/>
                </a:lnTo>
                <a:lnTo>
                  <a:pt x="34658" y="10283"/>
                </a:lnTo>
                <a:lnTo>
                  <a:pt x="37021" y="9666"/>
                </a:lnTo>
                <a:lnTo>
                  <a:pt x="39390" y="10208"/>
                </a:lnTo>
                <a:lnTo>
                  <a:pt x="41763" y="11521"/>
                </a:lnTo>
                <a:lnTo>
                  <a:pt x="44138" y="13350"/>
                </a:lnTo>
                <a:lnTo>
                  <a:pt x="46515" y="14569"/>
                </a:lnTo>
                <a:lnTo>
                  <a:pt x="48894" y="15381"/>
                </a:lnTo>
                <a:lnTo>
                  <a:pt x="51274" y="15923"/>
                </a:lnTo>
                <a:lnTo>
                  <a:pt x="53654" y="17236"/>
                </a:lnTo>
                <a:lnTo>
                  <a:pt x="56034" y="19065"/>
                </a:lnTo>
                <a:lnTo>
                  <a:pt x="58416" y="21236"/>
                </a:lnTo>
                <a:lnTo>
                  <a:pt x="60796" y="22683"/>
                </a:lnTo>
                <a:lnTo>
                  <a:pt x="63177" y="23648"/>
                </a:lnTo>
                <a:lnTo>
                  <a:pt x="65558" y="24292"/>
                </a:lnTo>
                <a:lnTo>
                  <a:pt x="67146" y="25673"/>
                </a:lnTo>
                <a:lnTo>
                  <a:pt x="68204" y="27547"/>
                </a:lnTo>
                <a:lnTo>
                  <a:pt x="68909" y="29748"/>
                </a:lnTo>
                <a:lnTo>
                  <a:pt x="69380" y="32168"/>
                </a:lnTo>
                <a:lnTo>
                  <a:pt x="69693" y="34734"/>
                </a:lnTo>
                <a:lnTo>
                  <a:pt x="69902" y="37398"/>
                </a:lnTo>
                <a:lnTo>
                  <a:pt x="69247" y="40125"/>
                </a:lnTo>
                <a:lnTo>
                  <a:pt x="68018" y="42896"/>
                </a:lnTo>
                <a:lnTo>
                  <a:pt x="64133" y="49637"/>
                </a:lnTo>
                <a:lnTo>
                  <a:pt x="63021" y="51142"/>
                </a:lnTo>
                <a:lnTo>
                  <a:pt x="59667" y="55355"/>
                </a:lnTo>
                <a:lnTo>
                  <a:pt x="57662" y="56860"/>
                </a:lnTo>
                <a:lnTo>
                  <a:pt x="55532" y="57863"/>
                </a:lnTo>
                <a:lnTo>
                  <a:pt x="50201" y="59472"/>
                </a:lnTo>
                <a:lnTo>
                  <a:pt x="48970" y="59604"/>
                </a:lnTo>
                <a:lnTo>
                  <a:pt x="47356" y="59693"/>
                </a:lnTo>
                <a:lnTo>
                  <a:pt x="45485" y="59751"/>
                </a:lnTo>
                <a:lnTo>
                  <a:pt x="43445" y="58838"/>
                </a:lnTo>
                <a:lnTo>
                  <a:pt x="41291" y="57277"/>
                </a:lnTo>
                <a:lnTo>
                  <a:pt x="34602" y="5129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0" name="SMARTInkAnnotation274"/>
          <p:cNvSpPr/>
          <p:nvPr/>
        </p:nvSpPr>
        <p:spPr>
          <a:xfrm>
            <a:off x="6129337" y="2035648"/>
            <a:ext cx="171317" cy="286150"/>
          </a:xfrm>
          <a:custGeom>
            <a:avLst/>
            <a:gdLst/>
            <a:ahLst/>
            <a:cxnLst/>
            <a:rect l="0" t="0" r="0" b="0"/>
            <a:pathLst>
              <a:path w="171317" h="286150">
                <a:moveTo>
                  <a:pt x="0" y="56041"/>
                </a:moveTo>
                <a:lnTo>
                  <a:pt x="0" y="48661"/>
                </a:lnTo>
                <a:lnTo>
                  <a:pt x="3793" y="43271"/>
                </a:lnTo>
                <a:lnTo>
                  <a:pt x="5704" y="41813"/>
                </a:lnTo>
                <a:lnTo>
                  <a:pt x="9943" y="40193"/>
                </a:lnTo>
                <a:lnTo>
                  <a:pt x="14474" y="36933"/>
                </a:lnTo>
                <a:lnTo>
                  <a:pt x="16793" y="34730"/>
                </a:lnTo>
                <a:lnTo>
                  <a:pt x="19927" y="32309"/>
                </a:lnTo>
                <a:lnTo>
                  <a:pt x="23604" y="29742"/>
                </a:lnTo>
                <a:lnTo>
                  <a:pt x="27642" y="27079"/>
                </a:lnTo>
                <a:lnTo>
                  <a:pt x="32716" y="24351"/>
                </a:lnTo>
                <a:lnTo>
                  <a:pt x="38479" y="21579"/>
                </a:lnTo>
                <a:lnTo>
                  <a:pt x="44703" y="18779"/>
                </a:lnTo>
                <a:lnTo>
                  <a:pt x="50440" y="15960"/>
                </a:lnTo>
                <a:lnTo>
                  <a:pt x="55851" y="13128"/>
                </a:lnTo>
                <a:lnTo>
                  <a:pt x="61047" y="10288"/>
                </a:lnTo>
                <a:lnTo>
                  <a:pt x="66892" y="8394"/>
                </a:lnTo>
                <a:lnTo>
                  <a:pt x="73170" y="7131"/>
                </a:lnTo>
                <a:lnTo>
                  <a:pt x="79736" y="6290"/>
                </a:lnTo>
                <a:lnTo>
                  <a:pt x="86495" y="4776"/>
                </a:lnTo>
                <a:lnTo>
                  <a:pt x="93382" y="2815"/>
                </a:lnTo>
                <a:lnTo>
                  <a:pt x="100355" y="555"/>
                </a:lnTo>
                <a:lnTo>
                  <a:pt x="105797" y="0"/>
                </a:lnTo>
                <a:lnTo>
                  <a:pt x="110219" y="583"/>
                </a:lnTo>
                <a:lnTo>
                  <a:pt x="113961" y="1924"/>
                </a:lnTo>
                <a:lnTo>
                  <a:pt x="118043" y="2818"/>
                </a:lnTo>
                <a:lnTo>
                  <a:pt x="122351" y="3414"/>
                </a:lnTo>
                <a:lnTo>
                  <a:pt x="126812" y="3812"/>
                </a:lnTo>
                <a:lnTo>
                  <a:pt x="130579" y="5029"/>
                </a:lnTo>
                <a:lnTo>
                  <a:pt x="133884" y="6793"/>
                </a:lnTo>
                <a:lnTo>
                  <a:pt x="136881" y="8922"/>
                </a:lnTo>
                <a:lnTo>
                  <a:pt x="138880" y="12246"/>
                </a:lnTo>
                <a:lnTo>
                  <a:pt x="141099" y="21019"/>
                </a:lnTo>
                <a:lnTo>
                  <a:pt x="140897" y="25073"/>
                </a:lnTo>
                <a:lnTo>
                  <a:pt x="139969" y="28729"/>
                </a:lnTo>
                <a:lnTo>
                  <a:pt x="132776" y="45990"/>
                </a:lnTo>
                <a:lnTo>
                  <a:pt x="128332" y="54114"/>
                </a:lnTo>
                <a:lnTo>
                  <a:pt x="123711" y="61853"/>
                </a:lnTo>
                <a:lnTo>
                  <a:pt x="121369" y="66583"/>
                </a:lnTo>
                <a:lnTo>
                  <a:pt x="119012" y="71642"/>
                </a:lnTo>
                <a:lnTo>
                  <a:pt x="115854" y="75967"/>
                </a:lnTo>
                <a:lnTo>
                  <a:pt x="112161" y="79803"/>
                </a:lnTo>
                <a:lnTo>
                  <a:pt x="108112" y="83312"/>
                </a:lnTo>
                <a:lnTo>
                  <a:pt x="103824" y="87557"/>
                </a:lnTo>
                <a:lnTo>
                  <a:pt x="99380" y="92292"/>
                </a:lnTo>
                <a:lnTo>
                  <a:pt x="94828" y="97354"/>
                </a:lnTo>
                <a:lnTo>
                  <a:pt x="91000" y="100728"/>
                </a:lnTo>
                <a:lnTo>
                  <a:pt x="87654" y="102978"/>
                </a:lnTo>
                <a:lnTo>
                  <a:pt x="84630" y="104477"/>
                </a:lnTo>
                <a:lnTo>
                  <a:pt x="81821" y="106429"/>
                </a:lnTo>
                <a:lnTo>
                  <a:pt x="76582" y="111139"/>
                </a:lnTo>
                <a:lnTo>
                  <a:pt x="71660" y="116032"/>
                </a:lnTo>
                <a:lnTo>
                  <a:pt x="64628" y="124231"/>
                </a:lnTo>
                <a:lnTo>
                  <a:pt x="68185" y="124506"/>
                </a:lnTo>
                <a:lnTo>
                  <a:pt x="77293" y="124599"/>
                </a:lnTo>
                <a:lnTo>
                  <a:pt x="98089" y="124619"/>
                </a:lnTo>
                <a:lnTo>
                  <a:pt x="101905" y="125572"/>
                </a:lnTo>
                <a:lnTo>
                  <a:pt x="105243" y="127160"/>
                </a:lnTo>
                <a:lnTo>
                  <a:pt x="108262" y="129172"/>
                </a:lnTo>
                <a:lnTo>
                  <a:pt x="115850" y="133946"/>
                </a:lnTo>
                <a:lnTo>
                  <a:pt x="120097" y="136553"/>
                </a:lnTo>
                <a:lnTo>
                  <a:pt x="124514" y="138291"/>
                </a:lnTo>
                <a:lnTo>
                  <a:pt x="129047" y="139450"/>
                </a:lnTo>
                <a:lnTo>
                  <a:pt x="133657" y="140222"/>
                </a:lnTo>
                <a:lnTo>
                  <a:pt x="138318" y="142642"/>
                </a:lnTo>
                <a:lnTo>
                  <a:pt x="143011" y="146160"/>
                </a:lnTo>
                <a:lnTo>
                  <a:pt x="147729" y="150411"/>
                </a:lnTo>
                <a:lnTo>
                  <a:pt x="151667" y="154197"/>
                </a:lnTo>
                <a:lnTo>
                  <a:pt x="155086" y="157673"/>
                </a:lnTo>
                <a:lnTo>
                  <a:pt x="158160" y="160944"/>
                </a:lnTo>
                <a:lnTo>
                  <a:pt x="163691" y="167117"/>
                </a:lnTo>
                <a:lnTo>
                  <a:pt x="166278" y="170097"/>
                </a:lnTo>
                <a:lnTo>
                  <a:pt x="168002" y="173989"/>
                </a:lnTo>
                <a:lnTo>
                  <a:pt x="169151" y="178488"/>
                </a:lnTo>
                <a:lnTo>
                  <a:pt x="169918" y="183393"/>
                </a:lnTo>
                <a:lnTo>
                  <a:pt x="170429" y="188567"/>
                </a:lnTo>
                <a:lnTo>
                  <a:pt x="170769" y="193922"/>
                </a:lnTo>
                <a:lnTo>
                  <a:pt x="170997" y="199397"/>
                </a:lnTo>
                <a:lnTo>
                  <a:pt x="171248" y="210560"/>
                </a:lnTo>
                <a:lnTo>
                  <a:pt x="171316" y="216204"/>
                </a:lnTo>
                <a:lnTo>
                  <a:pt x="170567" y="220919"/>
                </a:lnTo>
                <a:lnTo>
                  <a:pt x="167618" y="228698"/>
                </a:lnTo>
                <a:lnTo>
                  <a:pt x="163662" y="235330"/>
                </a:lnTo>
                <a:lnTo>
                  <a:pt x="158464" y="242405"/>
                </a:lnTo>
                <a:lnTo>
                  <a:pt x="150862" y="251900"/>
                </a:lnTo>
                <a:lnTo>
                  <a:pt x="146612" y="256146"/>
                </a:lnTo>
                <a:lnTo>
                  <a:pt x="142192" y="259930"/>
                </a:lnTo>
                <a:lnTo>
                  <a:pt x="137657" y="263405"/>
                </a:lnTo>
                <a:lnTo>
                  <a:pt x="133840" y="266674"/>
                </a:lnTo>
                <a:lnTo>
                  <a:pt x="130502" y="269806"/>
                </a:lnTo>
                <a:lnTo>
                  <a:pt x="127483" y="272846"/>
                </a:lnTo>
                <a:lnTo>
                  <a:pt x="123882" y="274873"/>
                </a:lnTo>
                <a:lnTo>
                  <a:pt x="119895" y="276224"/>
                </a:lnTo>
                <a:lnTo>
                  <a:pt x="115648" y="277125"/>
                </a:lnTo>
                <a:lnTo>
                  <a:pt x="112024" y="278678"/>
                </a:lnTo>
                <a:lnTo>
                  <a:pt x="108814" y="280666"/>
                </a:lnTo>
                <a:lnTo>
                  <a:pt x="105880" y="282944"/>
                </a:lnTo>
                <a:lnTo>
                  <a:pt x="102338" y="284462"/>
                </a:lnTo>
                <a:lnTo>
                  <a:pt x="98387" y="285475"/>
                </a:lnTo>
                <a:lnTo>
                  <a:pt x="94167" y="286149"/>
                </a:lnTo>
                <a:lnTo>
                  <a:pt x="88178" y="285647"/>
                </a:lnTo>
                <a:lnTo>
                  <a:pt x="81011" y="284359"/>
                </a:lnTo>
                <a:lnTo>
                  <a:pt x="73057" y="282548"/>
                </a:lnTo>
                <a:lnTo>
                  <a:pt x="67755" y="280389"/>
                </a:lnTo>
                <a:lnTo>
                  <a:pt x="64220" y="277996"/>
                </a:lnTo>
                <a:lnTo>
                  <a:pt x="61864" y="275449"/>
                </a:lnTo>
                <a:lnTo>
                  <a:pt x="59499" y="273751"/>
                </a:lnTo>
                <a:lnTo>
                  <a:pt x="57128" y="272618"/>
                </a:lnTo>
                <a:lnTo>
                  <a:pt x="50007" y="27035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1" name="SMARTInkAnnotation275"/>
          <p:cNvSpPr/>
          <p:nvPr/>
        </p:nvSpPr>
        <p:spPr>
          <a:xfrm>
            <a:off x="6386608" y="2041446"/>
            <a:ext cx="199930" cy="101680"/>
          </a:xfrm>
          <a:custGeom>
            <a:avLst/>
            <a:gdLst/>
            <a:ahLst/>
            <a:cxnLst/>
            <a:rect l="0" t="0" r="0" b="0"/>
            <a:pathLst>
              <a:path w="199930" h="101680">
                <a:moveTo>
                  <a:pt x="14192" y="7381"/>
                </a:moveTo>
                <a:lnTo>
                  <a:pt x="14192" y="0"/>
                </a:lnTo>
                <a:lnTo>
                  <a:pt x="14192" y="3713"/>
                </a:lnTo>
                <a:lnTo>
                  <a:pt x="14986" y="4936"/>
                </a:lnTo>
                <a:lnTo>
                  <a:pt x="16308" y="5751"/>
                </a:lnTo>
                <a:lnTo>
                  <a:pt x="17984" y="6294"/>
                </a:lnTo>
                <a:lnTo>
                  <a:pt x="19102" y="7609"/>
                </a:lnTo>
                <a:lnTo>
                  <a:pt x="19847" y="9438"/>
                </a:lnTo>
                <a:lnTo>
                  <a:pt x="20343" y="11610"/>
                </a:lnTo>
                <a:lnTo>
                  <a:pt x="21467" y="13058"/>
                </a:lnTo>
                <a:lnTo>
                  <a:pt x="23011" y="14023"/>
                </a:lnTo>
                <a:lnTo>
                  <a:pt x="24833" y="14667"/>
                </a:lnTo>
                <a:lnTo>
                  <a:pt x="25256" y="16048"/>
                </a:lnTo>
                <a:lnTo>
                  <a:pt x="24742" y="17922"/>
                </a:lnTo>
                <a:lnTo>
                  <a:pt x="23607" y="20123"/>
                </a:lnTo>
                <a:lnTo>
                  <a:pt x="22056" y="23496"/>
                </a:lnTo>
                <a:lnTo>
                  <a:pt x="18216" y="32323"/>
                </a:lnTo>
                <a:lnTo>
                  <a:pt x="16875" y="36392"/>
                </a:lnTo>
                <a:lnTo>
                  <a:pt x="15980" y="40056"/>
                </a:lnTo>
                <a:lnTo>
                  <a:pt x="15384" y="43452"/>
                </a:lnTo>
                <a:lnTo>
                  <a:pt x="14193" y="47621"/>
                </a:lnTo>
                <a:lnTo>
                  <a:pt x="12605" y="52305"/>
                </a:lnTo>
                <a:lnTo>
                  <a:pt x="10753" y="57333"/>
                </a:lnTo>
                <a:lnTo>
                  <a:pt x="9518" y="61638"/>
                </a:lnTo>
                <a:lnTo>
                  <a:pt x="8695" y="65460"/>
                </a:lnTo>
                <a:lnTo>
                  <a:pt x="8146" y="68960"/>
                </a:lnTo>
                <a:lnTo>
                  <a:pt x="6986" y="72246"/>
                </a:lnTo>
                <a:lnTo>
                  <a:pt x="5420" y="75389"/>
                </a:lnTo>
                <a:lnTo>
                  <a:pt x="994" y="82727"/>
                </a:lnTo>
                <a:lnTo>
                  <a:pt x="631" y="84282"/>
                </a:lnTo>
                <a:lnTo>
                  <a:pt x="388" y="86271"/>
                </a:lnTo>
                <a:lnTo>
                  <a:pt x="227" y="88549"/>
                </a:lnTo>
                <a:lnTo>
                  <a:pt x="119" y="91021"/>
                </a:lnTo>
                <a:lnTo>
                  <a:pt x="0" y="96307"/>
                </a:lnTo>
                <a:lnTo>
                  <a:pt x="762" y="98097"/>
                </a:lnTo>
                <a:lnTo>
                  <a:pt x="2064" y="99291"/>
                </a:lnTo>
                <a:lnTo>
                  <a:pt x="6063" y="101207"/>
                </a:lnTo>
                <a:lnTo>
                  <a:pt x="10549" y="101539"/>
                </a:lnTo>
                <a:lnTo>
                  <a:pt x="16905" y="101637"/>
                </a:lnTo>
                <a:lnTo>
                  <a:pt x="110839" y="101679"/>
                </a:lnTo>
                <a:lnTo>
                  <a:pt x="115929" y="100726"/>
                </a:lnTo>
                <a:lnTo>
                  <a:pt x="120911" y="99139"/>
                </a:lnTo>
                <a:lnTo>
                  <a:pt x="125819" y="97128"/>
                </a:lnTo>
                <a:lnTo>
                  <a:pt x="130679" y="95787"/>
                </a:lnTo>
                <a:lnTo>
                  <a:pt x="135506" y="94894"/>
                </a:lnTo>
                <a:lnTo>
                  <a:pt x="140312" y="94298"/>
                </a:lnTo>
                <a:lnTo>
                  <a:pt x="145103" y="93900"/>
                </a:lnTo>
                <a:lnTo>
                  <a:pt x="149885" y="93636"/>
                </a:lnTo>
                <a:lnTo>
                  <a:pt x="162083" y="93263"/>
                </a:lnTo>
                <a:lnTo>
                  <a:pt x="199929" y="845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2" name="SMARTInkAnnotation276"/>
          <p:cNvSpPr/>
          <p:nvPr/>
        </p:nvSpPr>
        <p:spPr>
          <a:xfrm>
            <a:off x="6729412" y="2014900"/>
            <a:ext cx="235745" cy="229869"/>
          </a:xfrm>
          <a:custGeom>
            <a:avLst/>
            <a:gdLst/>
            <a:ahLst/>
            <a:cxnLst/>
            <a:rect l="0" t="0" r="0" b="0"/>
            <a:pathLst>
              <a:path w="235745" h="229869">
                <a:moveTo>
                  <a:pt x="0" y="42500"/>
                </a:moveTo>
                <a:lnTo>
                  <a:pt x="6152" y="35119"/>
                </a:lnTo>
                <a:lnTo>
                  <a:pt x="6703" y="31917"/>
                </a:lnTo>
                <a:lnTo>
                  <a:pt x="6850" y="29729"/>
                </a:lnTo>
                <a:lnTo>
                  <a:pt x="7742" y="28271"/>
                </a:lnTo>
                <a:lnTo>
                  <a:pt x="9130" y="27299"/>
                </a:lnTo>
                <a:lnTo>
                  <a:pt x="10850" y="26651"/>
                </a:lnTo>
                <a:lnTo>
                  <a:pt x="14877" y="23391"/>
                </a:lnTo>
                <a:lnTo>
                  <a:pt x="17061" y="21188"/>
                </a:lnTo>
                <a:lnTo>
                  <a:pt x="19311" y="19719"/>
                </a:lnTo>
                <a:lnTo>
                  <a:pt x="26272" y="16700"/>
                </a:lnTo>
                <a:lnTo>
                  <a:pt x="30991" y="12618"/>
                </a:lnTo>
                <a:lnTo>
                  <a:pt x="34155" y="11149"/>
                </a:lnTo>
                <a:lnTo>
                  <a:pt x="37851" y="10169"/>
                </a:lnTo>
                <a:lnTo>
                  <a:pt x="41904" y="9516"/>
                </a:lnTo>
                <a:lnTo>
                  <a:pt x="48522" y="8790"/>
                </a:lnTo>
                <a:lnTo>
                  <a:pt x="51398" y="8597"/>
                </a:lnTo>
                <a:lnTo>
                  <a:pt x="55697" y="7515"/>
                </a:lnTo>
                <a:lnTo>
                  <a:pt x="60944" y="5842"/>
                </a:lnTo>
                <a:lnTo>
                  <a:pt x="66823" y="3773"/>
                </a:lnTo>
                <a:lnTo>
                  <a:pt x="71536" y="2395"/>
                </a:lnTo>
                <a:lnTo>
                  <a:pt x="78891" y="863"/>
                </a:lnTo>
                <a:lnTo>
                  <a:pt x="82756" y="454"/>
                </a:lnTo>
                <a:lnTo>
                  <a:pt x="86920" y="182"/>
                </a:lnTo>
                <a:lnTo>
                  <a:pt x="91284" y="0"/>
                </a:lnTo>
                <a:lnTo>
                  <a:pt x="95782" y="832"/>
                </a:lnTo>
                <a:lnTo>
                  <a:pt x="100367" y="2339"/>
                </a:lnTo>
                <a:lnTo>
                  <a:pt x="105011" y="4296"/>
                </a:lnTo>
                <a:lnTo>
                  <a:pt x="109695" y="5600"/>
                </a:lnTo>
                <a:lnTo>
                  <a:pt x="114405" y="6470"/>
                </a:lnTo>
                <a:lnTo>
                  <a:pt x="119132" y="7050"/>
                </a:lnTo>
                <a:lnTo>
                  <a:pt x="123872" y="8389"/>
                </a:lnTo>
                <a:lnTo>
                  <a:pt x="128619" y="10234"/>
                </a:lnTo>
                <a:lnTo>
                  <a:pt x="133371" y="12417"/>
                </a:lnTo>
                <a:lnTo>
                  <a:pt x="137333" y="13872"/>
                </a:lnTo>
                <a:lnTo>
                  <a:pt x="143851" y="15489"/>
                </a:lnTo>
                <a:lnTo>
                  <a:pt x="149395" y="18747"/>
                </a:lnTo>
                <a:lnTo>
                  <a:pt x="151984" y="20950"/>
                </a:lnTo>
                <a:lnTo>
                  <a:pt x="153711" y="23370"/>
                </a:lnTo>
                <a:lnTo>
                  <a:pt x="154861" y="25937"/>
                </a:lnTo>
                <a:lnTo>
                  <a:pt x="155628" y="28600"/>
                </a:lnTo>
                <a:lnTo>
                  <a:pt x="156139" y="32281"/>
                </a:lnTo>
                <a:lnTo>
                  <a:pt x="156481" y="36640"/>
                </a:lnTo>
                <a:lnTo>
                  <a:pt x="156859" y="45610"/>
                </a:lnTo>
                <a:lnTo>
                  <a:pt x="157028" y="52772"/>
                </a:lnTo>
                <a:lnTo>
                  <a:pt x="157123" y="62159"/>
                </a:lnTo>
                <a:lnTo>
                  <a:pt x="156343" y="66084"/>
                </a:lnTo>
                <a:lnTo>
                  <a:pt x="155029" y="70605"/>
                </a:lnTo>
                <a:lnTo>
                  <a:pt x="153359" y="75524"/>
                </a:lnTo>
                <a:lnTo>
                  <a:pt x="151451" y="80708"/>
                </a:lnTo>
                <a:lnTo>
                  <a:pt x="147217" y="91549"/>
                </a:lnTo>
                <a:lnTo>
                  <a:pt x="140369" y="108362"/>
                </a:lnTo>
                <a:lnTo>
                  <a:pt x="138029" y="113078"/>
                </a:lnTo>
                <a:lnTo>
                  <a:pt x="135676" y="117174"/>
                </a:lnTo>
                <a:lnTo>
                  <a:pt x="133313" y="120858"/>
                </a:lnTo>
                <a:lnTo>
                  <a:pt x="130150" y="125218"/>
                </a:lnTo>
                <a:lnTo>
                  <a:pt x="126455" y="130030"/>
                </a:lnTo>
                <a:lnTo>
                  <a:pt x="118114" y="140457"/>
                </a:lnTo>
                <a:lnTo>
                  <a:pt x="77306" y="189759"/>
                </a:lnTo>
                <a:lnTo>
                  <a:pt x="74557" y="192107"/>
                </a:lnTo>
                <a:lnTo>
                  <a:pt x="69384" y="194717"/>
                </a:lnTo>
                <a:lnTo>
                  <a:pt x="67688" y="196365"/>
                </a:lnTo>
                <a:lnTo>
                  <a:pt x="66556" y="198417"/>
                </a:lnTo>
                <a:lnTo>
                  <a:pt x="65299" y="203236"/>
                </a:lnTo>
                <a:lnTo>
                  <a:pt x="64592" y="210352"/>
                </a:lnTo>
                <a:lnTo>
                  <a:pt x="64353" y="215779"/>
                </a:lnTo>
                <a:lnTo>
                  <a:pt x="64306" y="221190"/>
                </a:lnTo>
                <a:lnTo>
                  <a:pt x="65096" y="221634"/>
                </a:lnTo>
                <a:lnTo>
                  <a:pt x="68090" y="222127"/>
                </a:lnTo>
                <a:lnTo>
                  <a:pt x="70000" y="223212"/>
                </a:lnTo>
                <a:lnTo>
                  <a:pt x="76480" y="228335"/>
                </a:lnTo>
                <a:lnTo>
                  <a:pt x="81087" y="229868"/>
                </a:lnTo>
                <a:lnTo>
                  <a:pt x="87897" y="228010"/>
                </a:lnTo>
                <a:lnTo>
                  <a:pt x="91936" y="226181"/>
                </a:lnTo>
                <a:lnTo>
                  <a:pt x="98540" y="224148"/>
                </a:lnTo>
                <a:lnTo>
                  <a:pt x="105708" y="223245"/>
                </a:lnTo>
                <a:lnTo>
                  <a:pt x="110954" y="223004"/>
                </a:lnTo>
                <a:lnTo>
                  <a:pt x="127596" y="222665"/>
                </a:lnTo>
                <a:lnTo>
                  <a:pt x="235744" y="2225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3" name="SMARTInkAnnotation277"/>
          <p:cNvSpPr/>
          <p:nvPr/>
        </p:nvSpPr>
        <p:spPr>
          <a:xfrm>
            <a:off x="7029478" y="2023122"/>
            <a:ext cx="235300" cy="248578"/>
          </a:xfrm>
          <a:custGeom>
            <a:avLst/>
            <a:gdLst/>
            <a:ahLst/>
            <a:cxnLst/>
            <a:rect l="0" t="0" r="0" b="0"/>
            <a:pathLst>
              <a:path w="235300" h="248578">
                <a:moveTo>
                  <a:pt x="107128" y="17133"/>
                </a:moveTo>
                <a:lnTo>
                  <a:pt x="107128" y="12582"/>
                </a:lnTo>
                <a:lnTo>
                  <a:pt x="106335" y="10289"/>
                </a:lnTo>
                <a:lnTo>
                  <a:pt x="102219" y="3463"/>
                </a:lnTo>
                <a:lnTo>
                  <a:pt x="100279" y="445"/>
                </a:lnTo>
                <a:lnTo>
                  <a:pt x="93860" y="28"/>
                </a:lnTo>
                <a:lnTo>
                  <a:pt x="89351" y="0"/>
                </a:lnTo>
                <a:lnTo>
                  <a:pt x="87338" y="948"/>
                </a:lnTo>
                <a:lnTo>
                  <a:pt x="80715" y="5882"/>
                </a:lnTo>
                <a:lnTo>
                  <a:pt x="76075" y="7370"/>
                </a:lnTo>
                <a:lnTo>
                  <a:pt x="69249" y="10571"/>
                </a:lnTo>
                <a:lnTo>
                  <a:pt x="65207" y="12758"/>
                </a:lnTo>
                <a:lnTo>
                  <a:pt x="58599" y="17729"/>
                </a:lnTo>
                <a:lnTo>
                  <a:pt x="55725" y="20387"/>
                </a:lnTo>
                <a:lnTo>
                  <a:pt x="53016" y="24065"/>
                </a:lnTo>
                <a:lnTo>
                  <a:pt x="50416" y="28422"/>
                </a:lnTo>
                <a:lnTo>
                  <a:pt x="47889" y="33231"/>
                </a:lnTo>
                <a:lnTo>
                  <a:pt x="44616" y="37390"/>
                </a:lnTo>
                <a:lnTo>
                  <a:pt x="40847" y="41115"/>
                </a:lnTo>
                <a:lnTo>
                  <a:pt x="36748" y="44551"/>
                </a:lnTo>
                <a:lnTo>
                  <a:pt x="30075" y="50909"/>
                </a:lnTo>
                <a:lnTo>
                  <a:pt x="27184" y="53938"/>
                </a:lnTo>
                <a:lnTo>
                  <a:pt x="24463" y="57862"/>
                </a:lnTo>
                <a:lnTo>
                  <a:pt x="21855" y="62383"/>
                </a:lnTo>
                <a:lnTo>
                  <a:pt x="19323" y="67302"/>
                </a:lnTo>
                <a:lnTo>
                  <a:pt x="16842" y="72486"/>
                </a:lnTo>
                <a:lnTo>
                  <a:pt x="11967" y="83327"/>
                </a:lnTo>
                <a:lnTo>
                  <a:pt x="10350" y="88885"/>
                </a:lnTo>
                <a:lnTo>
                  <a:pt x="9272" y="94495"/>
                </a:lnTo>
                <a:lnTo>
                  <a:pt x="8552" y="100140"/>
                </a:lnTo>
                <a:lnTo>
                  <a:pt x="7280" y="105808"/>
                </a:lnTo>
                <a:lnTo>
                  <a:pt x="5638" y="111492"/>
                </a:lnTo>
                <a:lnTo>
                  <a:pt x="3749" y="117187"/>
                </a:lnTo>
                <a:lnTo>
                  <a:pt x="2490" y="121935"/>
                </a:lnTo>
                <a:lnTo>
                  <a:pt x="1650" y="126054"/>
                </a:lnTo>
                <a:lnTo>
                  <a:pt x="1091" y="129752"/>
                </a:lnTo>
                <a:lnTo>
                  <a:pt x="718" y="134122"/>
                </a:lnTo>
                <a:lnTo>
                  <a:pt x="468" y="138941"/>
                </a:lnTo>
                <a:lnTo>
                  <a:pt x="192" y="148422"/>
                </a:lnTo>
                <a:lnTo>
                  <a:pt x="37" y="159115"/>
                </a:lnTo>
                <a:lnTo>
                  <a:pt x="0" y="165326"/>
                </a:lnTo>
                <a:lnTo>
                  <a:pt x="785" y="169268"/>
                </a:lnTo>
                <a:lnTo>
                  <a:pt x="2101" y="173801"/>
                </a:lnTo>
                <a:lnTo>
                  <a:pt x="3772" y="178729"/>
                </a:lnTo>
                <a:lnTo>
                  <a:pt x="4887" y="182966"/>
                </a:lnTo>
                <a:lnTo>
                  <a:pt x="6125" y="190214"/>
                </a:lnTo>
                <a:lnTo>
                  <a:pt x="8792" y="196610"/>
                </a:lnTo>
                <a:lnTo>
                  <a:pt x="12623" y="202628"/>
                </a:lnTo>
                <a:lnTo>
                  <a:pt x="16971" y="208478"/>
                </a:lnTo>
                <a:lnTo>
                  <a:pt x="23667" y="214252"/>
                </a:lnTo>
                <a:lnTo>
                  <a:pt x="27675" y="217126"/>
                </a:lnTo>
                <a:lnTo>
                  <a:pt x="34245" y="222859"/>
                </a:lnTo>
                <a:lnTo>
                  <a:pt x="40605" y="228581"/>
                </a:lnTo>
                <a:lnTo>
                  <a:pt x="44522" y="231441"/>
                </a:lnTo>
                <a:lnTo>
                  <a:pt x="48722" y="234300"/>
                </a:lnTo>
                <a:lnTo>
                  <a:pt x="57622" y="240016"/>
                </a:lnTo>
                <a:lnTo>
                  <a:pt x="62217" y="242874"/>
                </a:lnTo>
                <a:lnTo>
                  <a:pt x="66869" y="244780"/>
                </a:lnTo>
                <a:lnTo>
                  <a:pt x="71557" y="246050"/>
                </a:lnTo>
                <a:lnTo>
                  <a:pt x="76270" y="246897"/>
                </a:lnTo>
                <a:lnTo>
                  <a:pt x="80206" y="247461"/>
                </a:lnTo>
                <a:lnTo>
                  <a:pt x="86696" y="248088"/>
                </a:lnTo>
                <a:lnTo>
                  <a:pt x="96460" y="248367"/>
                </a:lnTo>
                <a:lnTo>
                  <a:pt x="133116" y="248577"/>
                </a:lnTo>
                <a:lnTo>
                  <a:pt x="137153" y="247629"/>
                </a:lnTo>
                <a:lnTo>
                  <a:pt x="143756" y="244036"/>
                </a:lnTo>
                <a:lnTo>
                  <a:pt x="164711" y="231222"/>
                </a:lnTo>
                <a:lnTo>
                  <a:pt x="169329" y="228439"/>
                </a:lnTo>
                <a:lnTo>
                  <a:pt x="176578" y="225346"/>
                </a:lnTo>
                <a:lnTo>
                  <a:pt x="179621" y="224522"/>
                </a:lnTo>
                <a:lnTo>
                  <a:pt x="183239" y="222067"/>
                </a:lnTo>
                <a:lnTo>
                  <a:pt x="187238" y="218526"/>
                </a:lnTo>
                <a:lnTo>
                  <a:pt x="191490" y="214260"/>
                </a:lnTo>
                <a:lnTo>
                  <a:pt x="204684" y="201900"/>
                </a:lnTo>
                <a:lnTo>
                  <a:pt x="212646" y="194603"/>
                </a:lnTo>
                <a:lnTo>
                  <a:pt x="217954" y="188786"/>
                </a:lnTo>
                <a:lnTo>
                  <a:pt x="221494" y="183956"/>
                </a:lnTo>
                <a:lnTo>
                  <a:pt x="223853" y="179783"/>
                </a:lnTo>
                <a:lnTo>
                  <a:pt x="226220" y="175096"/>
                </a:lnTo>
                <a:lnTo>
                  <a:pt x="228592" y="170067"/>
                </a:lnTo>
                <a:lnTo>
                  <a:pt x="230966" y="164809"/>
                </a:lnTo>
                <a:lnTo>
                  <a:pt x="232550" y="160351"/>
                </a:lnTo>
                <a:lnTo>
                  <a:pt x="234309" y="152858"/>
                </a:lnTo>
                <a:lnTo>
                  <a:pt x="234778" y="148574"/>
                </a:lnTo>
                <a:lnTo>
                  <a:pt x="235090" y="143813"/>
                </a:lnTo>
                <a:lnTo>
                  <a:pt x="235299" y="138733"/>
                </a:lnTo>
                <a:lnTo>
                  <a:pt x="234644" y="134395"/>
                </a:lnTo>
                <a:lnTo>
                  <a:pt x="231800" y="127034"/>
                </a:lnTo>
                <a:lnTo>
                  <a:pt x="230724" y="122785"/>
                </a:lnTo>
                <a:lnTo>
                  <a:pt x="230006" y="118048"/>
                </a:lnTo>
                <a:lnTo>
                  <a:pt x="229529" y="112985"/>
                </a:lnTo>
                <a:lnTo>
                  <a:pt x="228416" y="108656"/>
                </a:lnTo>
                <a:lnTo>
                  <a:pt x="225064" y="101307"/>
                </a:lnTo>
                <a:lnTo>
                  <a:pt x="223852" y="97062"/>
                </a:lnTo>
                <a:lnTo>
                  <a:pt x="223044" y="92326"/>
                </a:lnTo>
                <a:lnTo>
                  <a:pt x="222505" y="87264"/>
                </a:lnTo>
                <a:lnTo>
                  <a:pt x="220559" y="82937"/>
                </a:lnTo>
                <a:lnTo>
                  <a:pt x="214162" y="75589"/>
                </a:lnTo>
                <a:lnTo>
                  <a:pt x="208145" y="69148"/>
                </a:lnTo>
                <a:lnTo>
                  <a:pt x="202824" y="63111"/>
                </a:lnTo>
                <a:lnTo>
                  <a:pt x="190531" y="48599"/>
                </a:lnTo>
                <a:lnTo>
                  <a:pt x="183619" y="42865"/>
                </a:lnTo>
                <a:lnTo>
                  <a:pt x="179554" y="40003"/>
                </a:lnTo>
                <a:lnTo>
                  <a:pt x="175255" y="38095"/>
                </a:lnTo>
                <a:lnTo>
                  <a:pt x="170802" y="36822"/>
                </a:lnTo>
                <a:lnTo>
                  <a:pt x="166246" y="35974"/>
                </a:lnTo>
                <a:lnTo>
                  <a:pt x="161621" y="34456"/>
                </a:lnTo>
                <a:lnTo>
                  <a:pt x="156951" y="32492"/>
                </a:lnTo>
                <a:lnTo>
                  <a:pt x="152250" y="30229"/>
                </a:lnTo>
                <a:lnTo>
                  <a:pt x="147528" y="28721"/>
                </a:lnTo>
                <a:lnTo>
                  <a:pt x="142792" y="27716"/>
                </a:lnTo>
                <a:lnTo>
                  <a:pt x="138048" y="27046"/>
                </a:lnTo>
                <a:lnTo>
                  <a:pt x="133297" y="26599"/>
                </a:lnTo>
                <a:lnTo>
                  <a:pt x="128543" y="26301"/>
                </a:lnTo>
                <a:lnTo>
                  <a:pt x="116384" y="25882"/>
                </a:lnTo>
                <a:lnTo>
                  <a:pt x="94515" y="25721"/>
                </a:lnTo>
                <a:lnTo>
                  <a:pt x="69056" y="25706"/>
                </a:lnTo>
                <a:lnTo>
                  <a:pt x="67460" y="26658"/>
                </a:lnTo>
                <a:lnTo>
                  <a:pt x="66395" y="28245"/>
                </a:lnTo>
                <a:lnTo>
                  <a:pt x="64265" y="342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4" name="SMARTInkAnnotation278"/>
          <p:cNvSpPr/>
          <p:nvPr/>
        </p:nvSpPr>
        <p:spPr>
          <a:xfrm>
            <a:off x="974643" y="2863218"/>
            <a:ext cx="246939" cy="239522"/>
          </a:xfrm>
          <a:custGeom>
            <a:avLst/>
            <a:gdLst/>
            <a:ahLst/>
            <a:cxnLst/>
            <a:rect l="0" t="0" r="0" b="0"/>
            <a:pathLst>
              <a:path w="246939" h="239522">
                <a:moveTo>
                  <a:pt x="161213" y="34287"/>
                </a:moveTo>
                <a:lnTo>
                  <a:pt x="157421" y="34287"/>
                </a:lnTo>
                <a:lnTo>
                  <a:pt x="155510" y="33334"/>
                </a:lnTo>
                <a:lnTo>
                  <a:pt x="148213" y="26906"/>
                </a:lnTo>
                <a:lnTo>
                  <a:pt x="147783" y="25556"/>
                </a:lnTo>
                <a:lnTo>
                  <a:pt x="147307" y="21516"/>
                </a:lnTo>
                <a:lnTo>
                  <a:pt x="146386" y="19106"/>
                </a:lnTo>
                <a:lnTo>
                  <a:pt x="142091" y="12115"/>
                </a:lnTo>
                <a:lnTo>
                  <a:pt x="138121" y="6730"/>
                </a:lnTo>
                <a:lnTo>
                  <a:pt x="133721" y="1327"/>
                </a:lnTo>
                <a:lnTo>
                  <a:pt x="132566" y="883"/>
                </a:lnTo>
                <a:lnTo>
                  <a:pt x="126582" y="114"/>
                </a:lnTo>
                <a:lnTo>
                  <a:pt x="115096" y="20"/>
                </a:lnTo>
                <a:lnTo>
                  <a:pt x="101880" y="0"/>
                </a:lnTo>
                <a:lnTo>
                  <a:pt x="94670" y="2857"/>
                </a:lnTo>
                <a:lnTo>
                  <a:pt x="84308" y="7618"/>
                </a:lnTo>
                <a:lnTo>
                  <a:pt x="71843" y="13650"/>
                </a:lnTo>
                <a:lnTo>
                  <a:pt x="62739" y="18624"/>
                </a:lnTo>
                <a:lnTo>
                  <a:pt x="55876" y="22893"/>
                </a:lnTo>
                <a:lnTo>
                  <a:pt x="50507" y="26691"/>
                </a:lnTo>
                <a:lnTo>
                  <a:pt x="45340" y="31128"/>
                </a:lnTo>
                <a:lnTo>
                  <a:pt x="40308" y="35991"/>
                </a:lnTo>
                <a:lnTo>
                  <a:pt x="35366" y="41138"/>
                </a:lnTo>
                <a:lnTo>
                  <a:pt x="32071" y="45522"/>
                </a:lnTo>
                <a:lnTo>
                  <a:pt x="28410" y="52933"/>
                </a:lnTo>
                <a:lnTo>
                  <a:pt x="15796" y="83247"/>
                </a:lnTo>
                <a:lnTo>
                  <a:pt x="14262" y="88834"/>
                </a:lnTo>
                <a:lnTo>
                  <a:pt x="13239" y="94464"/>
                </a:lnTo>
                <a:lnTo>
                  <a:pt x="12557" y="100123"/>
                </a:lnTo>
                <a:lnTo>
                  <a:pt x="11309" y="105800"/>
                </a:lnTo>
                <a:lnTo>
                  <a:pt x="9684" y="111490"/>
                </a:lnTo>
                <a:lnTo>
                  <a:pt x="7806" y="117188"/>
                </a:lnTo>
                <a:lnTo>
                  <a:pt x="6554" y="122892"/>
                </a:lnTo>
                <a:lnTo>
                  <a:pt x="5719" y="128599"/>
                </a:lnTo>
                <a:lnTo>
                  <a:pt x="5163" y="134309"/>
                </a:lnTo>
                <a:lnTo>
                  <a:pt x="4792" y="140973"/>
                </a:lnTo>
                <a:lnTo>
                  <a:pt x="4545" y="148273"/>
                </a:lnTo>
                <a:lnTo>
                  <a:pt x="4380" y="155998"/>
                </a:lnTo>
                <a:lnTo>
                  <a:pt x="3477" y="163053"/>
                </a:lnTo>
                <a:lnTo>
                  <a:pt x="2080" y="169661"/>
                </a:lnTo>
                <a:lnTo>
                  <a:pt x="356" y="175971"/>
                </a:lnTo>
                <a:lnTo>
                  <a:pt x="0" y="182083"/>
                </a:lnTo>
                <a:lnTo>
                  <a:pt x="556" y="188063"/>
                </a:lnTo>
                <a:lnTo>
                  <a:pt x="1721" y="193954"/>
                </a:lnTo>
                <a:lnTo>
                  <a:pt x="3291" y="198834"/>
                </a:lnTo>
                <a:lnTo>
                  <a:pt x="5132" y="203040"/>
                </a:lnTo>
                <a:lnTo>
                  <a:pt x="9293" y="210253"/>
                </a:lnTo>
                <a:lnTo>
                  <a:pt x="13789" y="216634"/>
                </a:lnTo>
                <a:lnTo>
                  <a:pt x="18433" y="222645"/>
                </a:lnTo>
                <a:lnTo>
                  <a:pt x="25510" y="231384"/>
                </a:lnTo>
                <a:lnTo>
                  <a:pt x="27881" y="234265"/>
                </a:lnTo>
                <a:lnTo>
                  <a:pt x="30257" y="236186"/>
                </a:lnTo>
                <a:lnTo>
                  <a:pt x="35012" y="238320"/>
                </a:lnTo>
                <a:lnTo>
                  <a:pt x="41888" y="239268"/>
                </a:lnTo>
                <a:lnTo>
                  <a:pt x="45944" y="239521"/>
                </a:lnTo>
                <a:lnTo>
                  <a:pt x="49442" y="238737"/>
                </a:lnTo>
                <a:lnTo>
                  <a:pt x="55445" y="235326"/>
                </a:lnTo>
                <a:lnTo>
                  <a:pt x="61651" y="231267"/>
                </a:lnTo>
                <a:lnTo>
                  <a:pt x="68280" y="227243"/>
                </a:lnTo>
                <a:lnTo>
                  <a:pt x="70682" y="223885"/>
                </a:lnTo>
                <a:lnTo>
                  <a:pt x="72284" y="219740"/>
                </a:lnTo>
                <a:lnTo>
                  <a:pt x="73352" y="215072"/>
                </a:lnTo>
                <a:lnTo>
                  <a:pt x="75652" y="210056"/>
                </a:lnTo>
                <a:lnTo>
                  <a:pt x="78772" y="204806"/>
                </a:lnTo>
                <a:lnTo>
                  <a:pt x="82440" y="199401"/>
                </a:lnTo>
                <a:lnTo>
                  <a:pt x="85679" y="193893"/>
                </a:lnTo>
                <a:lnTo>
                  <a:pt x="88632" y="188316"/>
                </a:lnTo>
                <a:lnTo>
                  <a:pt x="91394" y="182693"/>
                </a:lnTo>
                <a:lnTo>
                  <a:pt x="94030" y="177992"/>
                </a:lnTo>
                <a:lnTo>
                  <a:pt x="96580" y="173905"/>
                </a:lnTo>
                <a:lnTo>
                  <a:pt x="99074" y="170228"/>
                </a:lnTo>
                <a:lnTo>
                  <a:pt x="102325" y="165872"/>
                </a:lnTo>
                <a:lnTo>
                  <a:pt x="110169" y="155951"/>
                </a:lnTo>
                <a:lnTo>
                  <a:pt x="113690" y="150639"/>
                </a:lnTo>
                <a:lnTo>
                  <a:pt x="116831" y="145192"/>
                </a:lnTo>
                <a:lnTo>
                  <a:pt x="119719" y="139657"/>
                </a:lnTo>
                <a:lnTo>
                  <a:pt x="122437" y="134061"/>
                </a:lnTo>
                <a:lnTo>
                  <a:pt x="125044" y="128425"/>
                </a:lnTo>
                <a:lnTo>
                  <a:pt x="130057" y="117084"/>
                </a:lnTo>
                <a:lnTo>
                  <a:pt x="134930" y="105693"/>
                </a:lnTo>
                <a:lnTo>
                  <a:pt x="136547" y="99988"/>
                </a:lnTo>
                <a:lnTo>
                  <a:pt x="137625" y="94280"/>
                </a:lnTo>
                <a:lnTo>
                  <a:pt x="138344" y="88570"/>
                </a:lnTo>
                <a:lnTo>
                  <a:pt x="138823" y="83811"/>
                </a:lnTo>
                <a:lnTo>
                  <a:pt x="139143" y="79685"/>
                </a:lnTo>
                <a:lnTo>
                  <a:pt x="139498" y="72561"/>
                </a:lnTo>
                <a:lnTo>
                  <a:pt x="139655" y="66220"/>
                </a:lnTo>
                <a:lnTo>
                  <a:pt x="138904" y="63196"/>
                </a:lnTo>
                <a:lnTo>
                  <a:pt x="135952" y="57295"/>
                </a:lnTo>
                <a:lnTo>
                  <a:pt x="134111" y="51498"/>
                </a:lnTo>
                <a:lnTo>
                  <a:pt x="132929" y="44566"/>
                </a:lnTo>
                <a:lnTo>
                  <a:pt x="128932" y="38814"/>
                </a:lnTo>
                <a:lnTo>
                  <a:pt x="128580" y="37305"/>
                </a:lnTo>
                <a:lnTo>
                  <a:pt x="129139" y="36299"/>
                </a:lnTo>
                <a:lnTo>
                  <a:pt x="130305" y="35628"/>
                </a:lnTo>
                <a:lnTo>
                  <a:pt x="130289" y="35181"/>
                </a:lnTo>
                <a:lnTo>
                  <a:pt x="129484" y="34883"/>
                </a:lnTo>
                <a:lnTo>
                  <a:pt x="126282" y="34404"/>
                </a:lnTo>
                <a:lnTo>
                  <a:pt x="126020" y="35318"/>
                </a:lnTo>
                <a:lnTo>
                  <a:pt x="125650" y="41154"/>
                </a:lnTo>
                <a:lnTo>
                  <a:pt x="125563" y="46229"/>
                </a:lnTo>
                <a:lnTo>
                  <a:pt x="125515" y="54441"/>
                </a:lnTo>
                <a:lnTo>
                  <a:pt x="126301" y="57248"/>
                </a:lnTo>
                <a:lnTo>
                  <a:pt x="129293" y="62907"/>
                </a:lnTo>
                <a:lnTo>
                  <a:pt x="130408" y="66702"/>
                </a:lnTo>
                <a:lnTo>
                  <a:pt x="131151" y="71137"/>
                </a:lnTo>
                <a:lnTo>
                  <a:pt x="131647" y="75999"/>
                </a:lnTo>
                <a:lnTo>
                  <a:pt x="132771" y="81144"/>
                </a:lnTo>
                <a:lnTo>
                  <a:pt x="134314" y="86480"/>
                </a:lnTo>
                <a:lnTo>
                  <a:pt x="136137" y="91942"/>
                </a:lnTo>
                <a:lnTo>
                  <a:pt x="140278" y="105631"/>
                </a:lnTo>
                <a:lnTo>
                  <a:pt x="142494" y="113282"/>
                </a:lnTo>
                <a:lnTo>
                  <a:pt x="144765" y="120288"/>
                </a:lnTo>
                <a:lnTo>
                  <a:pt x="147072" y="126863"/>
                </a:lnTo>
                <a:lnTo>
                  <a:pt x="149405" y="133152"/>
                </a:lnTo>
                <a:lnTo>
                  <a:pt x="154113" y="145219"/>
                </a:lnTo>
                <a:lnTo>
                  <a:pt x="163603" y="168489"/>
                </a:lnTo>
                <a:lnTo>
                  <a:pt x="165981" y="173285"/>
                </a:lnTo>
                <a:lnTo>
                  <a:pt x="168361" y="177434"/>
                </a:lnTo>
                <a:lnTo>
                  <a:pt x="173121" y="184585"/>
                </a:lnTo>
                <a:lnTo>
                  <a:pt x="177883" y="190939"/>
                </a:lnTo>
                <a:lnTo>
                  <a:pt x="182644" y="196937"/>
                </a:lnTo>
                <a:lnTo>
                  <a:pt x="192169" y="208549"/>
                </a:lnTo>
                <a:lnTo>
                  <a:pt x="196138" y="211422"/>
                </a:lnTo>
                <a:lnTo>
                  <a:pt x="201165" y="214289"/>
                </a:lnTo>
                <a:lnTo>
                  <a:pt x="206898" y="217153"/>
                </a:lnTo>
                <a:lnTo>
                  <a:pt x="211513" y="219063"/>
                </a:lnTo>
                <a:lnTo>
                  <a:pt x="218758" y="221184"/>
                </a:lnTo>
                <a:lnTo>
                  <a:pt x="221801" y="220798"/>
                </a:lnTo>
                <a:lnTo>
                  <a:pt x="224624" y="219588"/>
                </a:lnTo>
                <a:lnTo>
                  <a:pt x="229877" y="216655"/>
                </a:lnTo>
                <a:lnTo>
                  <a:pt x="234857" y="215352"/>
                </a:lnTo>
                <a:lnTo>
                  <a:pt x="239717" y="212232"/>
                </a:lnTo>
                <a:lnTo>
                  <a:pt x="246938" y="2057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5" name="SMARTInkAnnotation279"/>
          <p:cNvSpPr/>
          <p:nvPr/>
        </p:nvSpPr>
        <p:spPr>
          <a:xfrm>
            <a:off x="1229106" y="2803242"/>
            <a:ext cx="192501" cy="102794"/>
          </a:xfrm>
          <a:custGeom>
            <a:avLst/>
            <a:gdLst/>
            <a:ahLst/>
            <a:cxnLst/>
            <a:rect l="0" t="0" r="0" b="0"/>
            <a:pathLst>
              <a:path w="192501" h="102794">
                <a:moveTo>
                  <a:pt x="13906" y="42828"/>
                </a:moveTo>
                <a:lnTo>
                  <a:pt x="13906" y="38277"/>
                </a:lnTo>
                <a:lnTo>
                  <a:pt x="13112" y="36936"/>
                </a:lnTo>
                <a:lnTo>
                  <a:pt x="11789" y="36042"/>
                </a:lnTo>
                <a:lnTo>
                  <a:pt x="8203" y="35050"/>
                </a:lnTo>
                <a:lnTo>
                  <a:pt x="2515" y="34491"/>
                </a:lnTo>
                <a:lnTo>
                  <a:pt x="906" y="34360"/>
                </a:lnTo>
                <a:lnTo>
                  <a:pt x="477" y="33373"/>
                </a:lnTo>
                <a:lnTo>
                  <a:pt x="191" y="31762"/>
                </a:lnTo>
                <a:lnTo>
                  <a:pt x="0" y="29736"/>
                </a:lnTo>
                <a:lnTo>
                  <a:pt x="667" y="28384"/>
                </a:lnTo>
                <a:lnTo>
                  <a:pt x="1905" y="27484"/>
                </a:lnTo>
                <a:lnTo>
                  <a:pt x="6478" y="25788"/>
                </a:lnTo>
                <a:lnTo>
                  <a:pt x="8753" y="23190"/>
                </a:lnTo>
                <a:lnTo>
                  <a:pt x="16680" y="13760"/>
                </a:lnTo>
                <a:lnTo>
                  <a:pt x="19724" y="12020"/>
                </a:lnTo>
                <a:lnTo>
                  <a:pt x="23341" y="10859"/>
                </a:lnTo>
                <a:lnTo>
                  <a:pt x="27340" y="10085"/>
                </a:lnTo>
                <a:lnTo>
                  <a:pt x="31593" y="8617"/>
                </a:lnTo>
                <a:lnTo>
                  <a:pt x="36016" y="6685"/>
                </a:lnTo>
                <a:lnTo>
                  <a:pt x="40552" y="4445"/>
                </a:lnTo>
                <a:lnTo>
                  <a:pt x="44370" y="2952"/>
                </a:lnTo>
                <a:lnTo>
                  <a:pt x="47709" y="1956"/>
                </a:lnTo>
                <a:lnTo>
                  <a:pt x="53536" y="850"/>
                </a:lnTo>
                <a:lnTo>
                  <a:pt x="58771" y="358"/>
                </a:lnTo>
                <a:lnTo>
                  <a:pt x="65861" y="140"/>
                </a:lnTo>
                <a:lnTo>
                  <a:pt x="79555" y="0"/>
                </a:lnTo>
                <a:lnTo>
                  <a:pt x="81484" y="941"/>
                </a:lnTo>
                <a:lnTo>
                  <a:pt x="82771" y="2521"/>
                </a:lnTo>
                <a:lnTo>
                  <a:pt x="83628" y="4526"/>
                </a:lnTo>
                <a:lnTo>
                  <a:pt x="84200" y="6816"/>
                </a:lnTo>
                <a:lnTo>
                  <a:pt x="84581" y="9295"/>
                </a:lnTo>
                <a:lnTo>
                  <a:pt x="84835" y="11900"/>
                </a:lnTo>
                <a:lnTo>
                  <a:pt x="85005" y="15542"/>
                </a:lnTo>
                <a:lnTo>
                  <a:pt x="85193" y="24668"/>
                </a:lnTo>
                <a:lnTo>
                  <a:pt x="84449" y="29769"/>
                </a:lnTo>
                <a:lnTo>
                  <a:pt x="83160" y="35074"/>
                </a:lnTo>
                <a:lnTo>
                  <a:pt x="81507" y="40516"/>
                </a:lnTo>
                <a:lnTo>
                  <a:pt x="80404" y="45097"/>
                </a:lnTo>
                <a:lnTo>
                  <a:pt x="79669" y="49103"/>
                </a:lnTo>
                <a:lnTo>
                  <a:pt x="79179" y="52726"/>
                </a:lnTo>
                <a:lnTo>
                  <a:pt x="77266" y="56094"/>
                </a:lnTo>
                <a:lnTo>
                  <a:pt x="74402" y="59292"/>
                </a:lnTo>
                <a:lnTo>
                  <a:pt x="70905" y="62376"/>
                </a:lnTo>
                <a:lnTo>
                  <a:pt x="66987" y="66338"/>
                </a:lnTo>
                <a:lnTo>
                  <a:pt x="62787" y="70883"/>
                </a:lnTo>
                <a:lnTo>
                  <a:pt x="52225" y="82765"/>
                </a:lnTo>
                <a:lnTo>
                  <a:pt x="46603" y="89375"/>
                </a:lnTo>
                <a:lnTo>
                  <a:pt x="45229" y="91956"/>
                </a:lnTo>
                <a:lnTo>
                  <a:pt x="44313" y="94630"/>
                </a:lnTo>
                <a:lnTo>
                  <a:pt x="43702" y="97365"/>
                </a:lnTo>
                <a:lnTo>
                  <a:pt x="44089" y="99189"/>
                </a:lnTo>
                <a:lnTo>
                  <a:pt x="45141" y="100404"/>
                </a:lnTo>
                <a:lnTo>
                  <a:pt x="48739" y="102355"/>
                </a:lnTo>
                <a:lnTo>
                  <a:pt x="53155" y="102693"/>
                </a:lnTo>
                <a:lnTo>
                  <a:pt x="59490" y="102793"/>
                </a:lnTo>
                <a:lnTo>
                  <a:pt x="62552" y="101855"/>
                </a:lnTo>
                <a:lnTo>
                  <a:pt x="66180" y="100276"/>
                </a:lnTo>
                <a:lnTo>
                  <a:pt x="70187" y="98272"/>
                </a:lnTo>
                <a:lnTo>
                  <a:pt x="73652" y="96936"/>
                </a:lnTo>
                <a:lnTo>
                  <a:pt x="79618" y="95451"/>
                </a:lnTo>
                <a:lnTo>
                  <a:pt x="83114" y="94102"/>
                </a:lnTo>
                <a:lnTo>
                  <a:pt x="87032" y="92251"/>
                </a:lnTo>
                <a:lnTo>
                  <a:pt x="91232" y="90064"/>
                </a:lnTo>
                <a:lnTo>
                  <a:pt x="95619" y="88606"/>
                </a:lnTo>
                <a:lnTo>
                  <a:pt x="100131" y="87634"/>
                </a:lnTo>
                <a:lnTo>
                  <a:pt x="192500" y="771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6" name="SMARTInkAnnotation280"/>
          <p:cNvSpPr/>
          <p:nvPr/>
        </p:nvSpPr>
        <p:spPr>
          <a:xfrm>
            <a:off x="1614487" y="2966085"/>
            <a:ext cx="135732" cy="25718"/>
          </a:xfrm>
          <a:custGeom>
            <a:avLst/>
            <a:gdLst/>
            <a:ahLst/>
            <a:cxnLst/>
            <a:rect l="0" t="0" r="0" b="0"/>
            <a:pathLst>
              <a:path w="135732" h="25718">
                <a:moveTo>
                  <a:pt x="0" y="25717"/>
                </a:moveTo>
                <a:lnTo>
                  <a:pt x="17061" y="25717"/>
                </a:lnTo>
                <a:lnTo>
                  <a:pt x="20106" y="24765"/>
                </a:lnTo>
                <a:lnTo>
                  <a:pt x="23723" y="23177"/>
                </a:lnTo>
                <a:lnTo>
                  <a:pt x="27721" y="21166"/>
                </a:lnTo>
                <a:lnTo>
                  <a:pt x="31975" y="19826"/>
                </a:lnTo>
                <a:lnTo>
                  <a:pt x="36398" y="18932"/>
                </a:lnTo>
                <a:lnTo>
                  <a:pt x="40934" y="18336"/>
                </a:lnTo>
                <a:lnTo>
                  <a:pt x="45545" y="16987"/>
                </a:lnTo>
                <a:lnTo>
                  <a:pt x="50207" y="15134"/>
                </a:lnTo>
                <a:lnTo>
                  <a:pt x="54903" y="12947"/>
                </a:lnTo>
                <a:lnTo>
                  <a:pt x="59621" y="11489"/>
                </a:lnTo>
                <a:lnTo>
                  <a:pt x="64353" y="10516"/>
                </a:lnTo>
                <a:lnTo>
                  <a:pt x="69096" y="9869"/>
                </a:lnTo>
                <a:lnTo>
                  <a:pt x="73845" y="9436"/>
                </a:lnTo>
                <a:lnTo>
                  <a:pt x="78599" y="9148"/>
                </a:lnTo>
                <a:lnTo>
                  <a:pt x="83356" y="8956"/>
                </a:lnTo>
                <a:lnTo>
                  <a:pt x="88114" y="7876"/>
                </a:lnTo>
                <a:lnTo>
                  <a:pt x="92874" y="6203"/>
                </a:lnTo>
                <a:lnTo>
                  <a:pt x="97635" y="4135"/>
                </a:lnTo>
                <a:lnTo>
                  <a:pt x="102396" y="2757"/>
                </a:lnTo>
                <a:lnTo>
                  <a:pt x="107158" y="1838"/>
                </a:lnTo>
                <a:lnTo>
                  <a:pt x="111920" y="1225"/>
                </a:lnTo>
                <a:lnTo>
                  <a:pt x="116682" y="817"/>
                </a:lnTo>
                <a:lnTo>
                  <a:pt x="121444" y="544"/>
                </a:lnTo>
                <a:lnTo>
                  <a:pt x="1357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7" name="SMARTInkAnnotation281"/>
          <p:cNvSpPr/>
          <p:nvPr/>
        </p:nvSpPr>
        <p:spPr>
          <a:xfrm>
            <a:off x="2025111" y="2735967"/>
            <a:ext cx="225171" cy="264409"/>
          </a:xfrm>
          <a:custGeom>
            <a:avLst/>
            <a:gdLst/>
            <a:ahLst/>
            <a:cxnLst/>
            <a:rect l="0" t="0" r="0" b="0"/>
            <a:pathLst>
              <a:path w="225171" h="264409">
                <a:moveTo>
                  <a:pt x="25145" y="67240"/>
                </a:moveTo>
                <a:lnTo>
                  <a:pt x="25145" y="59020"/>
                </a:lnTo>
                <a:lnTo>
                  <a:pt x="18994" y="51318"/>
                </a:lnTo>
                <a:lnTo>
                  <a:pt x="19457" y="49958"/>
                </a:lnTo>
                <a:lnTo>
                  <a:pt x="22088" y="45907"/>
                </a:lnTo>
                <a:lnTo>
                  <a:pt x="23107" y="43493"/>
                </a:lnTo>
                <a:lnTo>
                  <a:pt x="25334" y="35545"/>
                </a:lnTo>
                <a:lnTo>
                  <a:pt x="28669" y="29976"/>
                </a:lnTo>
                <a:lnTo>
                  <a:pt x="32797" y="24326"/>
                </a:lnTo>
                <a:lnTo>
                  <a:pt x="37277" y="18640"/>
                </a:lnTo>
                <a:lnTo>
                  <a:pt x="41914" y="12937"/>
                </a:lnTo>
                <a:lnTo>
                  <a:pt x="45055" y="11036"/>
                </a:lnTo>
                <a:lnTo>
                  <a:pt x="48737" y="9768"/>
                </a:lnTo>
                <a:lnTo>
                  <a:pt x="52779" y="8923"/>
                </a:lnTo>
                <a:lnTo>
                  <a:pt x="57856" y="7407"/>
                </a:lnTo>
                <a:lnTo>
                  <a:pt x="63621" y="5444"/>
                </a:lnTo>
                <a:lnTo>
                  <a:pt x="69846" y="3183"/>
                </a:lnTo>
                <a:lnTo>
                  <a:pt x="79551" y="1675"/>
                </a:lnTo>
                <a:lnTo>
                  <a:pt x="91578" y="670"/>
                </a:lnTo>
                <a:lnTo>
                  <a:pt x="105153" y="0"/>
                </a:lnTo>
                <a:lnTo>
                  <a:pt x="115789" y="506"/>
                </a:lnTo>
                <a:lnTo>
                  <a:pt x="124468" y="1796"/>
                </a:lnTo>
                <a:lnTo>
                  <a:pt x="131842" y="3608"/>
                </a:lnTo>
                <a:lnTo>
                  <a:pt x="137551" y="5769"/>
                </a:lnTo>
                <a:lnTo>
                  <a:pt x="142151" y="8162"/>
                </a:lnTo>
                <a:lnTo>
                  <a:pt x="146012" y="10709"/>
                </a:lnTo>
                <a:lnTo>
                  <a:pt x="152417" y="18620"/>
                </a:lnTo>
                <a:lnTo>
                  <a:pt x="155237" y="23397"/>
                </a:lnTo>
                <a:lnTo>
                  <a:pt x="158704" y="27534"/>
                </a:lnTo>
                <a:lnTo>
                  <a:pt x="162603" y="31244"/>
                </a:lnTo>
                <a:lnTo>
                  <a:pt x="166790" y="34670"/>
                </a:lnTo>
                <a:lnTo>
                  <a:pt x="170375" y="38860"/>
                </a:lnTo>
                <a:lnTo>
                  <a:pt x="173559" y="43557"/>
                </a:lnTo>
                <a:lnTo>
                  <a:pt x="176475" y="48594"/>
                </a:lnTo>
                <a:lnTo>
                  <a:pt x="179213" y="53857"/>
                </a:lnTo>
                <a:lnTo>
                  <a:pt x="181832" y="59270"/>
                </a:lnTo>
                <a:lnTo>
                  <a:pt x="184372" y="64785"/>
                </a:lnTo>
                <a:lnTo>
                  <a:pt x="186065" y="70366"/>
                </a:lnTo>
                <a:lnTo>
                  <a:pt x="187193" y="75991"/>
                </a:lnTo>
                <a:lnTo>
                  <a:pt x="187946" y="81647"/>
                </a:lnTo>
                <a:lnTo>
                  <a:pt x="188448" y="87322"/>
                </a:lnTo>
                <a:lnTo>
                  <a:pt x="188782" y="93010"/>
                </a:lnTo>
                <a:lnTo>
                  <a:pt x="189005" y="98708"/>
                </a:lnTo>
                <a:lnTo>
                  <a:pt x="189253" y="110118"/>
                </a:lnTo>
                <a:lnTo>
                  <a:pt x="189319" y="115828"/>
                </a:lnTo>
                <a:lnTo>
                  <a:pt x="188569" y="121540"/>
                </a:lnTo>
                <a:lnTo>
                  <a:pt x="187276" y="127252"/>
                </a:lnTo>
                <a:lnTo>
                  <a:pt x="185619" y="132966"/>
                </a:lnTo>
                <a:lnTo>
                  <a:pt x="183722" y="138680"/>
                </a:lnTo>
                <a:lnTo>
                  <a:pt x="181663" y="144394"/>
                </a:lnTo>
                <a:lnTo>
                  <a:pt x="177259" y="155823"/>
                </a:lnTo>
                <a:lnTo>
                  <a:pt x="172655" y="167253"/>
                </a:lnTo>
                <a:lnTo>
                  <a:pt x="169522" y="172968"/>
                </a:lnTo>
                <a:lnTo>
                  <a:pt x="165847" y="178683"/>
                </a:lnTo>
                <a:lnTo>
                  <a:pt x="161809" y="184398"/>
                </a:lnTo>
                <a:lnTo>
                  <a:pt x="158323" y="190113"/>
                </a:lnTo>
                <a:lnTo>
                  <a:pt x="155205" y="195828"/>
                </a:lnTo>
                <a:lnTo>
                  <a:pt x="152333" y="201543"/>
                </a:lnTo>
                <a:lnTo>
                  <a:pt x="148831" y="206305"/>
                </a:lnTo>
                <a:lnTo>
                  <a:pt x="144908" y="210433"/>
                </a:lnTo>
                <a:lnTo>
                  <a:pt x="140706" y="214137"/>
                </a:lnTo>
                <a:lnTo>
                  <a:pt x="136317" y="218511"/>
                </a:lnTo>
                <a:lnTo>
                  <a:pt x="131803" y="223332"/>
                </a:lnTo>
                <a:lnTo>
                  <a:pt x="123348" y="232817"/>
                </a:lnTo>
                <a:lnTo>
                  <a:pt x="116945" y="240207"/>
                </a:lnTo>
                <a:lnTo>
                  <a:pt x="113332" y="242559"/>
                </a:lnTo>
                <a:lnTo>
                  <a:pt x="109337" y="244127"/>
                </a:lnTo>
                <a:lnTo>
                  <a:pt x="105085" y="245172"/>
                </a:lnTo>
                <a:lnTo>
                  <a:pt x="100663" y="246822"/>
                </a:lnTo>
                <a:lnTo>
                  <a:pt x="96128" y="248874"/>
                </a:lnTo>
                <a:lnTo>
                  <a:pt x="91517" y="251194"/>
                </a:lnTo>
                <a:lnTo>
                  <a:pt x="86855" y="252741"/>
                </a:lnTo>
                <a:lnTo>
                  <a:pt x="82160" y="253773"/>
                </a:lnTo>
                <a:lnTo>
                  <a:pt x="77443" y="254460"/>
                </a:lnTo>
                <a:lnTo>
                  <a:pt x="72710" y="254919"/>
                </a:lnTo>
                <a:lnTo>
                  <a:pt x="67968" y="255224"/>
                </a:lnTo>
                <a:lnTo>
                  <a:pt x="58464" y="255564"/>
                </a:lnTo>
                <a:lnTo>
                  <a:pt x="38460" y="255799"/>
                </a:lnTo>
                <a:lnTo>
                  <a:pt x="34021" y="254859"/>
                </a:lnTo>
                <a:lnTo>
                  <a:pt x="28681" y="253279"/>
                </a:lnTo>
                <a:lnTo>
                  <a:pt x="22740" y="251274"/>
                </a:lnTo>
                <a:lnTo>
                  <a:pt x="17985" y="248984"/>
                </a:lnTo>
                <a:lnTo>
                  <a:pt x="14022" y="246505"/>
                </a:lnTo>
                <a:lnTo>
                  <a:pt x="10586" y="243900"/>
                </a:lnTo>
                <a:lnTo>
                  <a:pt x="8295" y="241211"/>
                </a:lnTo>
                <a:lnTo>
                  <a:pt x="6768" y="238466"/>
                </a:lnTo>
                <a:lnTo>
                  <a:pt x="5750" y="235683"/>
                </a:lnTo>
                <a:lnTo>
                  <a:pt x="2502" y="230051"/>
                </a:lnTo>
                <a:lnTo>
                  <a:pt x="524" y="227216"/>
                </a:lnTo>
                <a:lnTo>
                  <a:pt x="0" y="224373"/>
                </a:lnTo>
                <a:lnTo>
                  <a:pt x="444" y="221525"/>
                </a:lnTo>
                <a:lnTo>
                  <a:pt x="1534" y="218674"/>
                </a:lnTo>
                <a:lnTo>
                  <a:pt x="2745" y="210427"/>
                </a:lnTo>
                <a:lnTo>
                  <a:pt x="3068" y="205560"/>
                </a:lnTo>
                <a:lnTo>
                  <a:pt x="4077" y="201364"/>
                </a:lnTo>
                <a:lnTo>
                  <a:pt x="7315" y="194161"/>
                </a:lnTo>
                <a:lnTo>
                  <a:pt x="11399" y="187784"/>
                </a:lnTo>
                <a:lnTo>
                  <a:pt x="15861" y="181776"/>
                </a:lnTo>
                <a:lnTo>
                  <a:pt x="20489" y="175930"/>
                </a:lnTo>
                <a:lnTo>
                  <a:pt x="23629" y="173990"/>
                </a:lnTo>
                <a:lnTo>
                  <a:pt x="27309" y="172697"/>
                </a:lnTo>
                <a:lnTo>
                  <a:pt x="31350" y="171834"/>
                </a:lnTo>
                <a:lnTo>
                  <a:pt x="37957" y="170876"/>
                </a:lnTo>
                <a:lnTo>
                  <a:pt x="44333" y="170451"/>
                </a:lnTo>
                <a:lnTo>
                  <a:pt x="52458" y="170262"/>
                </a:lnTo>
                <a:lnTo>
                  <a:pt x="56847" y="171164"/>
                </a:lnTo>
                <a:lnTo>
                  <a:pt x="61361" y="172718"/>
                </a:lnTo>
                <a:lnTo>
                  <a:pt x="65958" y="174706"/>
                </a:lnTo>
                <a:lnTo>
                  <a:pt x="70609" y="176984"/>
                </a:lnTo>
                <a:lnTo>
                  <a:pt x="75298" y="179455"/>
                </a:lnTo>
                <a:lnTo>
                  <a:pt x="84741" y="184741"/>
                </a:lnTo>
                <a:lnTo>
                  <a:pt x="122778" y="207271"/>
                </a:lnTo>
                <a:lnTo>
                  <a:pt x="127540" y="211077"/>
                </a:lnTo>
                <a:lnTo>
                  <a:pt x="132302" y="215519"/>
                </a:lnTo>
                <a:lnTo>
                  <a:pt x="137064" y="220385"/>
                </a:lnTo>
                <a:lnTo>
                  <a:pt x="141033" y="224582"/>
                </a:lnTo>
                <a:lnTo>
                  <a:pt x="147559" y="231785"/>
                </a:lnTo>
                <a:lnTo>
                  <a:pt x="151204" y="235039"/>
                </a:lnTo>
                <a:lnTo>
                  <a:pt x="155222" y="238161"/>
                </a:lnTo>
                <a:lnTo>
                  <a:pt x="159488" y="241195"/>
                </a:lnTo>
                <a:lnTo>
                  <a:pt x="166344" y="244566"/>
                </a:lnTo>
                <a:lnTo>
                  <a:pt x="172831" y="247016"/>
                </a:lnTo>
                <a:lnTo>
                  <a:pt x="176784" y="249004"/>
                </a:lnTo>
                <a:lnTo>
                  <a:pt x="186949" y="254486"/>
                </a:lnTo>
                <a:lnTo>
                  <a:pt x="192502" y="259986"/>
                </a:lnTo>
                <a:lnTo>
                  <a:pt x="195454" y="261460"/>
                </a:lnTo>
                <a:lnTo>
                  <a:pt x="199009" y="262443"/>
                </a:lnTo>
                <a:lnTo>
                  <a:pt x="208537" y="264019"/>
                </a:lnTo>
                <a:lnTo>
                  <a:pt x="214074" y="264235"/>
                </a:lnTo>
                <a:lnTo>
                  <a:pt x="225170" y="26440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8" name="SMARTInkAnnotation282"/>
          <p:cNvSpPr/>
          <p:nvPr/>
        </p:nvSpPr>
        <p:spPr>
          <a:xfrm>
            <a:off x="2336014" y="2738261"/>
            <a:ext cx="200018" cy="99196"/>
          </a:xfrm>
          <a:custGeom>
            <a:avLst/>
            <a:gdLst/>
            <a:ahLst/>
            <a:cxnLst/>
            <a:rect l="0" t="0" r="0" b="0"/>
            <a:pathLst>
              <a:path w="200018" h="99196">
                <a:moveTo>
                  <a:pt x="7136" y="4939"/>
                </a:moveTo>
                <a:lnTo>
                  <a:pt x="985" y="4939"/>
                </a:lnTo>
                <a:lnTo>
                  <a:pt x="1447" y="3986"/>
                </a:lnTo>
                <a:lnTo>
                  <a:pt x="2550" y="2399"/>
                </a:lnTo>
                <a:lnTo>
                  <a:pt x="4078" y="388"/>
                </a:lnTo>
                <a:lnTo>
                  <a:pt x="5097" y="0"/>
                </a:lnTo>
                <a:lnTo>
                  <a:pt x="5777" y="693"/>
                </a:lnTo>
                <a:lnTo>
                  <a:pt x="6867" y="4100"/>
                </a:lnTo>
                <a:lnTo>
                  <a:pt x="10848" y="18343"/>
                </a:lnTo>
                <a:lnTo>
                  <a:pt x="11198" y="22448"/>
                </a:lnTo>
                <a:lnTo>
                  <a:pt x="10638" y="25184"/>
                </a:lnTo>
                <a:lnTo>
                  <a:pt x="9470" y="27008"/>
                </a:lnTo>
                <a:lnTo>
                  <a:pt x="8692" y="30129"/>
                </a:lnTo>
                <a:lnTo>
                  <a:pt x="8173" y="34115"/>
                </a:lnTo>
                <a:lnTo>
                  <a:pt x="7827" y="38677"/>
                </a:lnTo>
                <a:lnTo>
                  <a:pt x="6803" y="41718"/>
                </a:lnTo>
                <a:lnTo>
                  <a:pt x="5326" y="43746"/>
                </a:lnTo>
                <a:lnTo>
                  <a:pt x="3548" y="45098"/>
                </a:lnTo>
                <a:lnTo>
                  <a:pt x="2363" y="47904"/>
                </a:lnTo>
                <a:lnTo>
                  <a:pt x="1572" y="51680"/>
                </a:lnTo>
                <a:lnTo>
                  <a:pt x="1046" y="56102"/>
                </a:lnTo>
                <a:lnTo>
                  <a:pt x="694" y="60003"/>
                </a:lnTo>
                <a:lnTo>
                  <a:pt x="460" y="63556"/>
                </a:lnTo>
                <a:lnTo>
                  <a:pt x="304" y="66876"/>
                </a:lnTo>
                <a:lnTo>
                  <a:pt x="131" y="73107"/>
                </a:lnTo>
                <a:lnTo>
                  <a:pt x="10" y="81861"/>
                </a:lnTo>
                <a:lnTo>
                  <a:pt x="0" y="86116"/>
                </a:lnTo>
                <a:lnTo>
                  <a:pt x="791" y="88585"/>
                </a:lnTo>
                <a:lnTo>
                  <a:pt x="2112" y="91183"/>
                </a:lnTo>
                <a:lnTo>
                  <a:pt x="6841" y="98765"/>
                </a:lnTo>
                <a:lnTo>
                  <a:pt x="12781" y="99143"/>
                </a:lnTo>
                <a:lnTo>
                  <a:pt x="17053" y="99195"/>
                </a:lnTo>
                <a:lnTo>
                  <a:pt x="19303" y="98256"/>
                </a:lnTo>
                <a:lnTo>
                  <a:pt x="21597" y="96678"/>
                </a:lnTo>
                <a:lnTo>
                  <a:pt x="23921" y="94673"/>
                </a:lnTo>
                <a:lnTo>
                  <a:pt x="28618" y="92446"/>
                </a:lnTo>
                <a:lnTo>
                  <a:pt x="34146" y="90503"/>
                </a:lnTo>
                <a:lnTo>
                  <a:pt x="37843" y="88652"/>
                </a:lnTo>
                <a:lnTo>
                  <a:pt x="41894" y="86465"/>
                </a:lnTo>
                <a:lnTo>
                  <a:pt x="46183" y="85007"/>
                </a:lnTo>
                <a:lnTo>
                  <a:pt x="50630" y="84035"/>
                </a:lnTo>
                <a:lnTo>
                  <a:pt x="55181" y="83387"/>
                </a:lnTo>
                <a:lnTo>
                  <a:pt x="59804" y="82955"/>
                </a:lnTo>
                <a:lnTo>
                  <a:pt x="64473" y="82667"/>
                </a:lnTo>
                <a:lnTo>
                  <a:pt x="73894" y="82348"/>
                </a:lnTo>
                <a:lnTo>
                  <a:pt x="83373" y="82205"/>
                </a:lnTo>
                <a:lnTo>
                  <a:pt x="88123" y="81215"/>
                </a:lnTo>
                <a:lnTo>
                  <a:pt x="92877" y="79602"/>
                </a:lnTo>
                <a:lnTo>
                  <a:pt x="97634" y="77574"/>
                </a:lnTo>
                <a:lnTo>
                  <a:pt x="102393" y="76222"/>
                </a:lnTo>
                <a:lnTo>
                  <a:pt x="107153" y="75321"/>
                </a:lnTo>
                <a:lnTo>
                  <a:pt x="111914" y="74720"/>
                </a:lnTo>
                <a:lnTo>
                  <a:pt x="116675" y="74320"/>
                </a:lnTo>
                <a:lnTo>
                  <a:pt x="121437" y="74053"/>
                </a:lnTo>
                <a:lnTo>
                  <a:pt x="130961" y="73756"/>
                </a:lnTo>
                <a:lnTo>
                  <a:pt x="200017" y="735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9" name="SMARTInkAnnotation283"/>
          <p:cNvSpPr/>
          <p:nvPr/>
        </p:nvSpPr>
        <p:spPr>
          <a:xfrm>
            <a:off x="2500402" y="2691764"/>
            <a:ext cx="28486" cy="282894"/>
          </a:xfrm>
          <a:custGeom>
            <a:avLst/>
            <a:gdLst/>
            <a:ahLst/>
            <a:cxnLst/>
            <a:rect l="0" t="0" r="0" b="0"/>
            <a:pathLst>
              <a:path w="28486" h="282894">
                <a:moveTo>
                  <a:pt x="14198" y="0"/>
                </a:moveTo>
                <a:lnTo>
                  <a:pt x="3349" y="0"/>
                </a:lnTo>
                <a:lnTo>
                  <a:pt x="2203" y="953"/>
                </a:lnTo>
                <a:lnTo>
                  <a:pt x="1439" y="2541"/>
                </a:lnTo>
                <a:lnTo>
                  <a:pt x="589" y="6845"/>
                </a:lnTo>
                <a:lnTo>
                  <a:pt x="111" y="14623"/>
                </a:lnTo>
                <a:lnTo>
                  <a:pt x="0" y="20152"/>
                </a:lnTo>
                <a:lnTo>
                  <a:pt x="763" y="23912"/>
                </a:lnTo>
                <a:lnTo>
                  <a:pt x="2067" y="28324"/>
                </a:lnTo>
                <a:lnTo>
                  <a:pt x="3729" y="33171"/>
                </a:lnTo>
                <a:lnTo>
                  <a:pt x="4837" y="39259"/>
                </a:lnTo>
                <a:lnTo>
                  <a:pt x="5576" y="46175"/>
                </a:lnTo>
                <a:lnTo>
                  <a:pt x="6069" y="53644"/>
                </a:lnTo>
                <a:lnTo>
                  <a:pt x="6397" y="60528"/>
                </a:lnTo>
                <a:lnTo>
                  <a:pt x="6762" y="73256"/>
                </a:lnTo>
                <a:lnTo>
                  <a:pt x="7016" y="112059"/>
                </a:lnTo>
                <a:lnTo>
                  <a:pt x="7028" y="120426"/>
                </a:lnTo>
                <a:lnTo>
                  <a:pt x="7830" y="130767"/>
                </a:lnTo>
                <a:lnTo>
                  <a:pt x="9159" y="142423"/>
                </a:lnTo>
                <a:lnTo>
                  <a:pt x="10839" y="154957"/>
                </a:lnTo>
                <a:lnTo>
                  <a:pt x="11958" y="166169"/>
                </a:lnTo>
                <a:lnTo>
                  <a:pt x="12705" y="176502"/>
                </a:lnTo>
                <a:lnTo>
                  <a:pt x="13534" y="194651"/>
                </a:lnTo>
                <a:lnTo>
                  <a:pt x="14001" y="214626"/>
                </a:lnTo>
                <a:lnTo>
                  <a:pt x="14172" y="238155"/>
                </a:lnTo>
                <a:lnTo>
                  <a:pt x="14974" y="242590"/>
                </a:lnTo>
                <a:lnTo>
                  <a:pt x="16303" y="246499"/>
                </a:lnTo>
                <a:lnTo>
                  <a:pt x="17982" y="250058"/>
                </a:lnTo>
                <a:lnTo>
                  <a:pt x="19102" y="253383"/>
                </a:lnTo>
                <a:lnTo>
                  <a:pt x="19848" y="256553"/>
                </a:lnTo>
                <a:lnTo>
                  <a:pt x="20678" y="262614"/>
                </a:lnTo>
                <a:lnTo>
                  <a:pt x="21046" y="268483"/>
                </a:lnTo>
                <a:lnTo>
                  <a:pt x="21939" y="270429"/>
                </a:lnTo>
                <a:lnTo>
                  <a:pt x="23327" y="271726"/>
                </a:lnTo>
                <a:lnTo>
                  <a:pt x="25046" y="272591"/>
                </a:lnTo>
                <a:lnTo>
                  <a:pt x="26193" y="274120"/>
                </a:lnTo>
                <a:lnTo>
                  <a:pt x="26957" y="276092"/>
                </a:lnTo>
                <a:lnTo>
                  <a:pt x="28485" y="2828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0" name="SMARTInkAnnotation284"/>
          <p:cNvSpPr/>
          <p:nvPr/>
        </p:nvSpPr>
        <p:spPr>
          <a:xfrm>
            <a:off x="2631928" y="2957512"/>
            <a:ext cx="46979" cy="34291"/>
          </a:xfrm>
          <a:custGeom>
            <a:avLst/>
            <a:gdLst/>
            <a:ahLst/>
            <a:cxnLst/>
            <a:rect l="0" t="0" r="0" b="0"/>
            <a:pathLst>
              <a:path w="46979" h="34291">
                <a:moveTo>
                  <a:pt x="4115" y="34290"/>
                </a:moveTo>
                <a:lnTo>
                  <a:pt x="0" y="34290"/>
                </a:lnTo>
                <a:lnTo>
                  <a:pt x="1757" y="34290"/>
                </a:lnTo>
                <a:lnTo>
                  <a:pt x="3337" y="33338"/>
                </a:lnTo>
                <a:lnTo>
                  <a:pt x="5184" y="31750"/>
                </a:lnTo>
                <a:lnTo>
                  <a:pt x="7209" y="29739"/>
                </a:lnTo>
                <a:lnTo>
                  <a:pt x="8559" y="27446"/>
                </a:lnTo>
                <a:lnTo>
                  <a:pt x="9459" y="24965"/>
                </a:lnTo>
                <a:lnTo>
                  <a:pt x="10059" y="22359"/>
                </a:lnTo>
                <a:lnTo>
                  <a:pt x="12047" y="19668"/>
                </a:lnTo>
                <a:lnTo>
                  <a:pt x="14959" y="16922"/>
                </a:lnTo>
                <a:lnTo>
                  <a:pt x="18488" y="14139"/>
                </a:lnTo>
                <a:lnTo>
                  <a:pt x="22428" y="11331"/>
                </a:lnTo>
                <a:lnTo>
                  <a:pt x="26643" y="8507"/>
                </a:lnTo>
                <a:lnTo>
                  <a:pt x="31040" y="5671"/>
                </a:lnTo>
                <a:lnTo>
                  <a:pt x="34765" y="3781"/>
                </a:lnTo>
                <a:lnTo>
                  <a:pt x="38042" y="2521"/>
                </a:lnTo>
                <a:lnTo>
                  <a:pt x="4697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1" name="SMARTInkAnnotation285"/>
          <p:cNvSpPr/>
          <p:nvPr/>
        </p:nvSpPr>
        <p:spPr>
          <a:xfrm>
            <a:off x="2767919" y="2760345"/>
            <a:ext cx="159510" cy="213798"/>
          </a:xfrm>
          <a:custGeom>
            <a:avLst/>
            <a:gdLst/>
            <a:ahLst/>
            <a:cxnLst/>
            <a:rect l="0" t="0" r="0" b="0"/>
            <a:pathLst>
              <a:path w="159510" h="213798">
                <a:moveTo>
                  <a:pt x="32431" y="0"/>
                </a:moveTo>
                <a:lnTo>
                  <a:pt x="28638" y="4551"/>
                </a:lnTo>
                <a:lnTo>
                  <a:pt x="27521" y="7796"/>
                </a:lnTo>
                <a:lnTo>
                  <a:pt x="26776" y="11865"/>
                </a:lnTo>
                <a:lnTo>
                  <a:pt x="26280" y="16482"/>
                </a:lnTo>
                <a:lnTo>
                  <a:pt x="25155" y="20513"/>
                </a:lnTo>
                <a:lnTo>
                  <a:pt x="23611" y="24153"/>
                </a:lnTo>
                <a:lnTo>
                  <a:pt x="21789" y="27532"/>
                </a:lnTo>
                <a:lnTo>
                  <a:pt x="20573" y="31690"/>
                </a:lnTo>
                <a:lnTo>
                  <a:pt x="19763" y="36366"/>
                </a:lnTo>
                <a:lnTo>
                  <a:pt x="19223" y="41389"/>
                </a:lnTo>
                <a:lnTo>
                  <a:pt x="18069" y="47595"/>
                </a:lnTo>
                <a:lnTo>
                  <a:pt x="16507" y="54590"/>
                </a:lnTo>
                <a:lnTo>
                  <a:pt x="14671" y="62111"/>
                </a:lnTo>
                <a:lnTo>
                  <a:pt x="12653" y="69030"/>
                </a:lnTo>
                <a:lnTo>
                  <a:pt x="10515" y="75547"/>
                </a:lnTo>
                <a:lnTo>
                  <a:pt x="8295" y="81797"/>
                </a:lnTo>
                <a:lnTo>
                  <a:pt x="6815" y="88821"/>
                </a:lnTo>
                <a:lnTo>
                  <a:pt x="5829" y="96362"/>
                </a:lnTo>
                <a:lnTo>
                  <a:pt x="5171" y="104246"/>
                </a:lnTo>
                <a:lnTo>
                  <a:pt x="3939" y="111408"/>
                </a:lnTo>
                <a:lnTo>
                  <a:pt x="2324" y="118086"/>
                </a:lnTo>
                <a:lnTo>
                  <a:pt x="453" y="124444"/>
                </a:lnTo>
                <a:lnTo>
                  <a:pt x="0" y="130588"/>
                </a:lnTo>
                <a:lnTo>
                  <a:pt x="491" y="136588"/>
                </a:lnTo>
                <a:lnTo>
                  <a:pt x="1613" y="142494"/>
                </a:lnTo>
                <a:lnTo>
                  <a:pt x="3154" y="148336"/>
                </a:lnTo>
                <a:lnTo>
                  <a:pt x="4975" y="154136"/>
                </a:lnTo>
                <a:lnTo>
                  <a:pt x="6983" y="159907"/>
                </a:lnTo>
                <a:lnTo>
                  <a:pt x="8322" y="165659"/>
                </a:lnTo>
                <a:lnTo>
                  <a:pt x="9214" y="171400"/>
                </a:lnTo>
                <a:lnTo>
                  <a:pt x="9809" y="177131"/>
                </a:lnTo>
                <a:lnTo>
                  <a:pt x="11000" y="181905"/>
                </a:lnTo>
                <a:lnTo>
                  <a:pt x="12587" y="186040"/>
                </a:lnTo>
                <a:lnTo>
                  <a:pt x="14439" y="189749"/>
                </a:lnTo>
                <a:lnTo>
                  <a:pt x="18614" y="196410"/>
                </a:lnTo>
                <a:lnTo>
                  <a:pt x="23115" y="202546"/>
                </a:lnTo>
                <a:lnTo>
                  <a:pt x="27761" y="208448"/>
                </a:lnTo>
                <a:lnTo>
                  <a:pt x="30111" y="210402"/>
                </a:lnTo>
                <a:lnTo>
                  <a:pt x="34839" y="212574"/>
                </a:lnTo>
                <a:lnTo>
                  <a:pt x="39587" y="213540"/>
                </a:lnTo>
                <a:lnTo>
                  <a:pt x="41964" y="213797"/>
                </a:lnTo>
                <a:lnTo>
                  <a:pt x="45930" y="213016"/>
                </a:lnTo>
                <a:lnTo>
                  <a:pt x="50955" y="211543"/>
                </a:lnTo>
                <a:lnTo>
                  <a:pt x="56687" y="209608"/>
                </a:lnTo>
                <a:lnTo>
                  <a:pt x="62095" y="207367"/>
                </a:lnTo>
                <a:lnTo>
                  <a:pt x="67288" y="204919"/>
                </a:lnTo>
                <a:lnTo>
                  <a:pt x="72338" y="202335"/>
                </a:lnTo>
                <a:lnTo>
                  <a:pt x="77292" y="198708"/>
                </a:lnTo>
                <a:lnTo>
                  <a:pt x="82182" y="194384"/>
                </a:lnTo>
                <a:lnTo>
                  <a:pt x="87029" y="189597"/>
                </a:lnTo>
                <a:lnTo>
                  <a:pt x="91848" y="185453"/>
                </a:lnTo>
                <a:lnTo>
                  <a:pt x="96649" y="181738"/>
                </a:lnTo>
                <a:lnTo>
                  <a:pt x="101436" y="178308"/>
                </a:lnTo>
                <a:lnTo>
                  <a:pt x="106216" y="175070"/>
                </a:lnTo>
                <a:lnTo>
                  <a:pt x="115759" y="168931"/>
                </a:lnTo>
                <a:lnTo>
                  <a:pt x="119733" y="165008"/>
                </a:lnTo>
                <a:lnTo>
                  <a:pt x="123176" y="160488"/>
                </a:lnTo>
                <a:lnTo>
                  <a:pt x="126265" y="155569"/>
                </a:lnTo>
                <a:lnTo>
                  <a:pt x="129912" y="150385"/>
                </a:lnTo>
                <a:lnTo>
                  <a:pt x="133931" y="145024"/>
                </a:lnTo>
                <a:lnTo>
                  <a:pt x="138197" y="139545"/>
                </a:lnTo>
                <a:lnTo>
                  <a:pt x="141836" y="133988"/>
                </a:lnTo>
                <a:lnTo>
                  <a:pt x="145055" y="128377"/>
                </a:lnTo>
                <a:lnTo>
                  <a:pt x="147995" y="122732"/>
                </a:lnTo>
                <a:lnTo>
                  <a:pt x="150748" y="117064"/>
                </a:lnTo>
                <a:lnTo>
                  <a:pt x="153378" y="111380"/>
                </a:lnTo>
                <a:lnTo>
                  <a:pt x="155925" y="105686"/>
                </a:lnTo>
                <a:lnTo>
                  <a:pt x="157622" y="100937"/>
                </a:lnTo>
                <a:lnTo>
                  <a:pt x="158754" y="96819"/>
                </a:lnTo>
                <a:lnTo>
                  <a:pt x="159509" y="93121"/>
                </a:lnTo>
                <a:lnTo>
                  <a:pt x="158425" y="84940"/>
                </a:lnTo>
                <a:lnTo>
                  <a:pt x="156114" y="73772"/>
                </a:lnTo>
                <a:lnTo>
                  <a:pt x="152986" y="60611"/>
                </a:lnTo>
                <a:lnTo>
                  <a:pt x="150107" y="50885"/>
                </a:lnTo>
                <a:lnTo>
                  <a:pt x="147394" y="43448"/>
                </a:lnTo>
                <a:lnTo>
                  <a:pt x="144792" y="37538"/>
                </a:lnTo>
                <a:lnTo>
                  <a:pt x="142263" y="32645"/>
                </a:lnTo>
                <a:lnTo>
                  <a:pt x="139783" y="28431"/>
                </a:lnTo>
                <a:lnTo>
                  <a:pt x="137337" y="24669"/>
                </a:lnTo>
                <a:lnTo>
                  <a:pt x="134118" y="21208"/>
                </a:lnTo>
                <a:lnTo>
                  <a:pt x="130385" y="17949"/>
                </a:lnTo>
                <a:lnTo>
                  <a:pt x="126308" y="14823"/>
                </a:lnTo>
                <a:lnTo>
                  <a:pt x="122797" y="12740"/>
                </a:lnTo>
                <a:lnTo>
                  <a:pt x="119663" y="11350"/>
                </a:lnTo>
                <a:lnTo>
                  <a:pt x="116779" y="10424"/>
                </a:lnTo>
                <a:lnTo>
                  <a:pt x="113269" y="9807"/>
                </a:lnTo>
                <a:lnTo>
                  <a:pt x="109342" y="9396"/>
                </a:lnTo>
                <a:lnTo>
                  <a:pt x="101538" y="8938"/>
                </a:lnTo>
                <a:lnTo>
                  <a:pt x="95425" y="8735"/>
                </a:lnTo>
                <a:lnTo>
                  <a:pt x="61006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2" name="SMARTInkAnnotation286"/>
          <p:cNvSpPr/>
          <p:nvPr/>
        </p:nvSpPr>
        <p:spPr>
          <a:xfrm>
            <a:off x="3072831" y="2657830"/>
            <a:ext cx="212848" cy="325356"/>
          </a:xfrm>
          <a:custGeom>
            <a:avLst/>
            <a:gdLst/>
            <a:ahLst/>
            <a:cxnLst/>
            <a:rect l="0" t="0" r="0" b="0"/>
            <a:pathLst>
              <a:path w="212848" h="325356">
                <a:moveTo>
                  <a:pt x="156144" y="16790"/>
                </a:moveTo>
                <a:lnTo>
                  <a:pt x="159936" y="16790"/>
                </a:lnTo>
                <a:lnTo>
                  <a:pt x="161053" y="15837"/>
                </a:lnTo>
                <a:lnTo>
                  <a:pt x="161798" y="14250"/>
                </a:lnTo>
                <a:lnTo>
                  <a:pt x="163262" y="8322"/>
                </a:lnTo>
                <a:lnTo>
                  <a:pt x="159488" y="3697"/>
                </a:lnTo>
                <a:lnTo>
                  <a:pt x="157579" y="2346"/>
                </a:lnTo>
                <a:lnTo>
                  <a:pt x="153342" y="846"/>
                </a:lnTo>
                <a:lnTo>
                  <a:pt x="148813" y="178"/>
                </a:lnTo>
                <a:lnTo>
                  <a:pt x="146494" y="0"/>
                </a:lnTo>
                <a:lnTo>
                  <a:pt x="143361" y="835"/>
                </a:lnTo>
                <a:lnTo>
                  <a:pt x="139684" y="2343"/>
                </a:lnTo>
                <a:lnTo>
                  <a:pt x="135646" y="4301"/>
                </a:lnTo>
                <a:lnTo>
                  <a:pt x="131366" y="5606"/>
                </a:lnTo>
                <a:lnTo>
                  <a:pt x="126925" y="6477"/>
                </a:lnTo>
                <a:lnTo>
                  <a:pt x="122377" y="7057"/>
                </a:lnTo>
                <a:lnTo>
                  <a:pt x="117758" y="7443"/>
                </a:lnTo>
                <a:lnTo>
                  <a:pt x="113091" y="7702"/>
                </a:lnTo>
                <a:lnTo>
                  <a:pt x="108392" y="7873"/>
                </a:lnTo>
                <a:lnTo>
                  <a:pt x="102878" y="8940"/>
                </a:lnTo>
                <a:lnTo>
                  <a:pt x="96821" y="10604"/>
                </a:lnTo>
                <a:lnTo>
                  <a:pt x="90401" y="12666"/>
                </a:lnTo>
                <a:lnTo>
                  <a:pt x="84534" y="14041"/>
                </a:lnTo>
                <a:lnTo>
                  <a:pt x="79035" y="14957"/>
                </a:lnTo>
                <a:lnTo>
                  <a:pt x="73782" y="15568"/>
                </a:lnTo>
                <a:lnTo>
                  <a:pt x="68692" y="15975"/>
                </a:lnTo>
                <a:lnTo>
                  <a:pt x="63711" y="16247"/>
                </a:lnTo>
                <a:lnTo>
                  <a:pt x="58803" y="16428"/>
                </a:lnTo>
                <a:lnTo>
                  <a:pt x="53944" y="17501"/>
                </a:lnTo>
                <a:lnTo>
                  <a:pt x="49117" y="19169"/>
                </a:lnTo>
                <a:lnTo>
                  <a:pt x="44311" y="21233"/>
                </a:lnTo>
                <a:lnTo>
                  <a:pt x="40314" y="22609"/>
                </a:lnTo>
                <a:lnTo>
                  <a:pt x="33755" y="24139"/>
                </a:lnTo>
                <a:lnTo>
                  <a:pt x="28195" y="24819"/>
                </a:lnTo>
                <a:lnTo>
                  <a:pt x="22284" y="25120"/>
                </a:lnTo>
                <a:lnTo>
                  <a:pt x="6959" y="25341"/>
                </a:lnTo>
                <a:lnTo>
                  <a:pt x="2491" y="25356"/>
                </a:lnTo>
                <a:lnTo>
                  <a:pt x="3981" y="25359"/>
                </a:lnTo>
                <a:lnTo>
                  <a:pt x="4696" y="26313"/>
                </a:lnTo>
                <a:lnTo>
                  <a:pt x="5172" y="27901"/>
                </a:lnTo>
                <a:lnTo>
                  <a:pt x="5937" y="37294"/>
                </a:lnTo>
                <a:lnTo>
                  <a:pt x="6793" y="39984"/>
                </a:lnTo>
                <a:lnTo>
                  <a:pt x="10997" y="48321"/>
                </a:lnTo>
                <a:lnTo>
                  <a:pt x="12259" y="53981"/>
                </a:lnTo>
                <a:lnTo>
                  <a:pt x="12820" y="62212"/>
                </a:lnTo>
                <a:lnTo>
                  <a:pt x="13070" y="72220"/>
                </a:lnTo>
                <a:lnTo>
                  <a:pt x="13261" y="116846"/>
                </a:lnTo>
                <a:lnTo>
                  <a:pt x="13266" y="133960"/>
                </a:lnTo>
                <a:lnTo>
                  <a:pt x="12473" y="139671"/>
                </a:lnTo>
                <a:lnTo>
                  <a:pt x="11151" y="145383"/>
                </a:lnTo>
                <a:lnTo>
                  <a:pt x="9476" y="151096"/>
                </a:lnTo>
                <a:lnTo>
                  <a:pt x="8359" y="156810"/>
                </a:lnTo>
                <a:lnTo>
                  <a:pt x="7614" y="162524"/>
                </a:lnTo>
                <a:lnTo>
                  <a:pt x="7118" y="168238"/>
                </a:lnTo>
                <a:lnTo>
                  <a:pt x="6566" y="177128"/>
                </a:lnTo>
                <a:lnTo>
                  <a:pt x="6419" y="180832"/>
                </a:lnTo>
                <a:lnTo>
                  <a:pt x="5527" y="184253"/>
                </a:lnTo>
                <a:lnTo>
                  <a:pt x="1274" y="193620"/>
                </a:lnTo>
                <a:lnTo>
                  <a:pt x="0" y="199521"/>
                </a:lnTo>
                <a:lnTo>
                  <a:pt x="454" y="201475"/>
                </a:lnTo>
                <a:lnTo>
                  <a:pt x="1551" y="202779"/>
                </a:lnTo>
                <a:lnTo>
                  <a:pt x="5857" y="205232"/>
                </a:lnTo>
                <a:lnTo>
                  <a:pt x="9838" y="205340"/>
                </a:lnTo>
                <a:lnTo>
                  <a:pt x="10982" y="204402"/>
                </a:lnTo>
                <a:lnTo>
                  <a:pt x="11744" y="202825"/>
                </a:lnTo>
                <a:lnTo>
                  <a:pt x="12252" y="200821"/>
                </a:lnTo>
                <a:lnTo>
                  <a:pt x="14179" y="199484"/>
                </a:lnTo>
                <a:lnTo>
                  <a:pt x="20552" y="198000"/>
                </a:lnTo>
                <a:lnTo>
                  <a:pt x="24475" y="195699"/>
                </a:lnTo>
                <a:lnTo>
                  <a:pt x="28677" y="192260"/>
                </a:lnTo>
                <a:lnTo>
                  <a:pt x="33066" y="188062"/>
                </a:lnTo>
                <a:lnTo>
                  <a:pt x="37579" y="184311"/>
                </a:lnTo>
                <a:lnTo>
                  <a:pt x="42176" y="180858"/>
                </a:lnTo>
                <a:lnTo>
                  <a:pt x="46828" y="177604"/>
                </a:lnTo>
                <a:lnTo>
                  <a:pt x="51516" y="174482"/>
                </a:lnTo>
                <a:lnTo>
                  <a:pt x="60959" y="168473"/>
                </a:lnTo>
                <a:lnTo>
                  <a:pt x="66494" y="165537"/>
                </a:lnTo>
                <a:lnTo>
                  <a:pt x="72565" y="162627"/>
                </a:lnTo>
                <a:lnTo>
                  <a:pt x="85660" y="156854"/>
                </a:lnTo>
                <a:lnTo>
                  <a:pt x="99418" y="151113"/>
                </a:lnTo>
                <a:lnTo>
                  <a:pt x="106420" y="149201"/>
                </a:lnTo>
                <a:lnTo>
                  <a:pt x="113470" y="147926"/>
                </a:lnTo>
                <a:lnTo>
                  <a:pt x="120551" y="147076"/>
                </a:lnTo>
                <a:lnTo>
                  <a:pt x="126859" y="146510"/>
                </a:lnTo>
                <a:lnTo>
                  <a:pt x="132652" y="146132"/>
                </a:lnTo>
                <a:lnTo>
                  <a:pt x="143321" y="145713"/>
                </a:lnTo>
                <a:lnTo>
                  <a:pt x="153355" y="145526"/>
                </a:lnTo>
                <a:lnTo>
                  <a:pt x="158253" y="146429"/>
                </a:lnTo>
                <a:lnTo>
                  <a:pt x="163106" y="147983"/>
                </a:lnTo>
                <a:lnTo>
                  <a:pt x="167929" y="149972"/>
                </a:lnTo>
                <a:lnTo>
                  <a:pt x="171938" y="152250"/>
                </a:lnTo>
                <a:lnTo>
                  <a:pt x="178509" y="157322"/>
                </a:lnTo>
                <a:lnTo>
                  <a:pt x="182167" y="160960"/>
                </a:lnTo>
                <a:lnTo>
                  <a:pt x="186192" y="165291"/>
                </a:lnTo>
                <a:lnTo>
                  <a:pt x="190464" y="170083"/>
                </a:lnTo>
                <a:lnTo>
                  <a:pt x="194105" y="175183"/>
                </a:lnTo>
                <a:lnTo>
                  <a:pt x="197326" y="180487"/>
                </a:lnTo>
                <a:lnTo>
                  <a:pt x="200267" y="185929"/>
                </a:lnTo>
                <a:lnTo>
                  <a:pt x="203022" y="191462"/>
                </a:lnTo>
                <a:lnTo>
                  <a:pt x="205652" y="197055"/>
                </a:lnTo>
                <a:lnTo>
                  <a:pt x="208199" y="202689"/>
                </a:lnTo>
                <a:lnTo>
                  <a:pt x="209898" y="208350"/>
                </a:lnTo>
                <a:lnTo>
                  <a:pt x="211030" y="214029"/>
                </a:lnTo>
                <a:lnTo>
                  <a:pt x="211784" y="219720"/>
                </a:lnTo>
                <a:lnTo>
                  <a:pt x="212287" y="225419"/>
                </a:lnTo>
                <a:lnTo>
                  <a:pt x="212623" y="231124"/>
                </a:lnTo>
                <a:lnTo>
                  <a:pt x="212847" y="236831"/>
                </a:lnTo>
                <a:lnTo>
                  <a:pt x="212202" y="242542"/>
                </a:lnTo>
                <a:lnTo>
                  <a:pt x="210978" y="248253"/>
                </a:lnTo>
                <a:lnTo>
                  <a:pt x="209369" y="253966"/>
                </a:lnTo>
                <a:lnTo>
                  <a:pt x="206708" y="259680"/>
                </a:lnTo>
                <a:lnTo>
                  <a:pt x="203347" y="265394"/>
                </a:lnTo>
                <a:lnTo>
                  <a:pt x="199519" y="271108"/>
                </a:lnTo>
                <a:lnTo>
                  <a:pt x="196173" y="276823"/>
                </a:lnTo>
                <a:lnTo>
                  <a:pt x="193149" y="282538"/>
                </a:lnTo>
                <a:lnTo>
                  <a:pt x="190339" y="288253"/>
                </a:lnTo>
                <a:lnTo>
                  <a:pt x="186878" y="293015"/>
                </a:lnTo>
                <a:lnTo>
                  <a:pt x="182983" y="297142"/>
                </a:lnTo>
                <a:lnTo>
                  <a:pt x="178799" y="300846"/>
                </a:lnTo>
                <a:lnTo>
                  <a:pt x="175216" y="304269"/>
                </a:lnTo>
                <a:lnTo>
                  <a:pt x="169118" y="310610"/>
                </a:lnTo>
                <a:lnTo>
                  <a:pt x="165587" y="313635"/>
                </a:lnTo>
                <a:lnTo>
                  <a:pt x="161646" y="316604"/>
                </a:lnTo>
                <a:lnTo>
                  <a:pt x="157430" y="319536"/>
                </a:lnTo>
                <a:lnTo>
                  <a:pt x="153826" y="321491"/>
                </a:lnTo>
                <a:lnTo>
                  <a:pt x="147706" y="323662"/>
                </a:lnTo>
                <a:lnTo>
                  <a:pt x="144168" y="324241"/>
                </a:lnTo>
                <a:lnTo>
                  <a:pt x="140223" y="324628"/>
                </a:lnTo>
                <a:lnTo>
                  <a:pt x="136005" y="324885"/>
                </a:lnTo>
                <a:lnTo>
                  <a:pt x="127085" y="325171"/>
                </a:lnTo>
                <a:lnTo>
                  <a:pt x="108423" y="325355"/>
                </a:lnTo>
                <a:lnTo>
                  <a:pt x="103692" y="324417"/>
                </a:lnTo>
                <a:lnTo>
                  <a:pt x="98951" y="322840"/>
                </a:lnTo>
                <a:lnTo>
                  <a:pt x="94203" y="320836"/>
                </a:lnTo>
                <a:lnTo>
                  <a:pt x="89450" y="319499"/>
                </a:lnTo>
                <a:lnTo>
                  <a:pt x="84694" y="318609"/>
                </a:lnTo>
                <a:lnTo>
                  <a:pt x="79935" y="318015"/>
                </a:lnTo>
                <a:lnTo>
                  <a:pt x="75970" y="316666"/>
                </a:lnTo>
                <a:lnTo>
                  <a:pt x="69446" y="312628"/>
                </a:lnTo>
                <a:lnTo>
                  <a:pt x="65802" y="311170"/>
                </a:lnTo>
                <a:lnTo>
                  <a:pt x="61784" y="310198"/>
                </a:lnTo>
                <a:lnTo>
                  <a:pt x="57519" y="309551"/>
                </a:lnTo>
                <a:lnTo>
                  <a:pt x="53881" y="308166"/>
                </a:lnTo>
                <a:lnTo>
                  <a:pt x="47723" y="304088"/>
                </a:lnTo>
                <a:lnTo>
                  <a:pt x="42340" y="301640"/>
                </a:lnTo>
                <a:lnTo>
                  <a:pt x="39793" y="300988"/>
                </a:lnTo>
                <a:lnTo>
                  <a:pt x="38095" y="299600"/>
                </a:lnTo>
                <a:lnTo>
                  <a:pt x="36964" y="297722"/>
                </a:lnTo>
                <a:lnTo>
                  <a:pt x="34700" y="29110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3" name="SMARTInkAnnotation287"/>
          <p:cNvSpPr/>
          <p:nvPr/>
        </p:nvSpPr>
        <p:spPr>
          <a:xfrm>
            <a:off x="3900487" y="2623185"/>
            <a:ext cx="192846" cy="308495"/>
          </a:xfrm>
          <a:custGeom>
            <a:avLst/>
            <a:gdLst/>
            <a:ahLst/>
            <a:cxnLst/>
            <a:rect l="0" t="0" r="0" b="0"/>
            <a:pathLst>
              <a:path w="192846" h="308495">
                <a:moveTo>
                  <a:pt x="171450" y="0"/>
                </a:moveTo>
                <a:lnTo>
                  <a:pt x="129547" y="0"/>
                </a:lnTo>
                <a:lnTo>
                  <a:pt x="125259" y="952"/>
                </a:lnTo>
                <a:lnTo>
                  <a:pt x="120812" y="2540"/>
                </a:lnTo>
                <a:lnTo>
                  <a:pt x="116260" y="4551"/>
                </a:lnTo>
                <a:lnTo>
                  <a:pt x="111639" y="5891"/>
                </a:lnTo>
                <a:lnTo>
                  <a:pt x="106970" y="6785"/>
                </a:lnTo>
                <a:lnTo>
                  <a:pt x="102269" y="7381"/>
                </a:lnTo>
                <a:lnTo>
                  <a:pt x="97548" y="7778"/>
                </a:lnTo>
                <a:lnTo>
                  <a:pt x="92814" y="8043"/>
                </a:lnTo>
                <a:lnTo>
                  <a:pt x="83319" y="8337"/>
                </a:lnTo>
                <a:lnTo>
                  <a:pt x="7468" y="8572"/>
                </a:lnTo>
                <a:lnTo>
                  <a:pt x="11032" y="8572"/>
                </a:lnTo>
                <a:lnTo>
                  <a:pt x="12117" y="9525"/>
                </a:lnTo>
                <a:lnTo>
                  <a:pt x="12841" y="11112"/>
                </a:lnTo>
                <a:lnTo>
                  <a:pt x="13323" y="13123"/>
                </a:lnTo>
                <a:lnTo>
                  <a:pt x="15975" y="17897"/>
                </a:lnTo>
                <a:lnTo>
                  <a:pt x="20354" y="24173"/>
                </a:lnTo>
                <a:lnTo>
                  <a:pt x="20952" y="27571"/>
                </a:lnTo>
                <a:lnTo>
                  <a:pt x="21219" y="33208"/>
                </a:lnTo>
                <a:lnTo>
                  <a:pt x="21337" y="42064"/>
                </a:lnTo>
                <a:lnTo>
                  <a:pt x="22162" y="46140"/>
                </a:lnTo>
                <a:lnTo>
                  <a:pt x="25196" y="53209"/>
                </a:lnTo>
                <a:lnTo>
                  <a:pt x="27073" y="59526"/>
                </a:lnTo>
                <a:lnTo>
                  <a:pt x="27907" y="66461"/>
                </a:lnTo>
                <a:lnTo>
                  <a:pt x="28279" y="75893"/>
                </a:lnTo>
                <a:lnTo>
                  <a:pt x="28487" y="91913"/>
                </a:lnTo>
                <a:lnTo>
                  <a:pt x="28575" y="175487"/>
                </a:lnTo>
                <a:lnTo>
                  <a:pt x="29369" y="176998"/>
                </a:lnTo>
                <a:lnTo>
                  <a:pt x="30692" y="178006"/>
                </a:lnTo>
                <a:lnTo>
                  <a:pt x="34726" y="179624"/>
                </a:lnTo>
                <a:lnTo>
                  <a:pt x="37395" y="177305"/>
                </a:lnTo>
                <a:lnTo>
                  <a:pt x="41782" y="172606"/>
                </a:lnTo>
                <a:lnTo>
                  <a:pt x="46616" y="169423"/>
                </a:lnTo>
                <a:lnTo>
                  <a:pt x="50127" y="167242"/>
                </a:lnTo>
                <a:lnTo>
                  <a:pt x="56145" y="162277"/>
                </a:lnTo>
                <a:lnTo>
                  <a:pt x="58862" y="159619"/>
                </a:lnTo>
                <a:lnTo>
                  <a:pt x="62260" y="156895"/>
                </a:lnTo>
                <a:lnTo>
                  <a:pt x="66113" y="154127"/>
                </a:lnTo>
                <a:lnTo>
                  <a:pt x="70269" y="151329"/>
                </a:lnTo>
                <a:lnTo>
                  <a:pt x="79120" y="145679"/>
                </a:lnTo>
                <a:lnTo>
                  <a:pt x="83703" y="142839"/>
                </a:lnTo>
                <a:lnTo>
                  <a:pt x="89140" y="139994"/>
                </a:lnTo>
                <a:lnTo>
                  <a:pt x="95145" y="137144"/>
                </a:lnTo>
                <a:lnTo>
                  <a:pt x="101530" y="134292"/>
                </a:lnTo>
                <a:lnTo>
                  <a:pt x="107374" y="132390"/>
                </a:lnTo>
                <a:lnTo>
                  <a:pt x="112858" y="131123"/>
                </a:lnTo>
                <a:lnTo>
                  <a:pt x="118101" y="130277"/>
                </a:lnTo>
                <a:lnTo>
                  <a:pt x="123184" y="129714"/>
                </a:lnTo>
                <a:lnTo>
                  <a:pt x="128160" y="129339"/>
                </a:lnTo>
                <a:lnTo>
                  <a:pt x="137923" y="128921"/>
                </a:lnTo>
                <a:lnTo>
                  <a:pt x="158108" y="128631"/>
                </a:lnTo>
                <a:lnTo>
                  <a:pt x="160968" y="129569"/>
                </a:lnTo>
                <a:lnTo>
                  <a:pt x="166262" y="133151"/>
                </a:lnTo>
                <a:lnTo>
                  <a:pt x="171261" y="137918"/>
                </a:lnTo>
                <a:lnTo>
                  <a:pt x="173705" y="140523"/>
                </a:lnTo>
                <a:lnTo>
                  <a:pt x="178538" y="148497"/>
                </a:lnTo>
                <a:lnTo>
                  <a:pt x="183331" y="157439"/>
                </a:lnTo>
                <a:lnTo>
                  <a:pt x="188108" y="164588"/>
                </a:lnTo>
                <a:lnTo>
                  <a:pt x="189699" y="168780"/>
                </a:lnTo>
                <a:lnTo>
                  <a:pt x="190760" y="173480"/>
                </a:lnTo>
                <a:lnTo>
                  <a:pt x="191467" y="178518"/>
                </a:lnTo>
                <a:lnTo>
                  <a:pt x="191939" y="183782"/>
                </a:lnTo>
                <a:lnTo>
                  <a:pt x="192253" y="189196"/>
                </a:lnTo>
                <a:lnTo>
                  <a:pt x="192462" y="194711"/>
                </a:lnTo>
                <a:lnTo>
                  <a:pt x="192695" y="205918"/>
                </a:lnTo>
                <a:lnTo>
                  <a:pt x="192845" y="224084"/>
                </a:lnTo>
                <a:lnTo>
                  <a:pt x="190749" y="233260"/>
                </a:lnTo>
                <a:lnTo>
                  <a:pt x="189078" y="238374"/>
                </a:lnTo>
                <a:lnTo>
                  <a:pt x="186377" y="242736"/>
                </a:lnTo>
                <a:lnTo>
                  <a:pt x="182989" y="246596"/>
                </a:lnTo>
                <a:lnTo>
                  <a:pt x="179143" y="250123"/>
                </a:lnTo>
                <a:lnTo>
                  <a:pt x="176579" y="254378"/>
                </a:lnTo>
                <a:lnTo>
                  <a:pt x="174869" y="259120"/>
                </a:lnTo>
                <a:lnTo>
                  <a:pt x="173729" y="264187"/>
                </a:lnTo>
                <a:lnTo>
                  <a:pt x="171383" y="268517"/>
                </a:lnTo>
                <a:lnTo>
                  <a:pt x="168230" y="272356"/>
                </a:lnTo>
                <a:lnTo>
                  <a:pt x="164541" y="275868"/>
                </a:lnTo>
                <a:lnTo>
                  <a:pt x="160494" y="279162"/>
                </a:lnTo>
                <a:lnTo>
                  <a:pt x="156209" y="282310"/>
                </a:lnTo>
                <a:lnTo>
                  <a:pt x="151764" y="285362"/>
                </a:lnTo>
                <a:lnTo>
                  <a:pt x="148008" y="287396"/>
                </a:lnTo>
                <a:lnTo>
                  <a:pt x="144709" y="288752"/>
                </a:lnTo>
                <a:lnTo>
                  <a:pt x="141717" y="289656"/>
                </a:lnTo>
                <a:lnTo>
                  <a:pt x="138134" y="291211"/>
                </a:lnTo>
                <a:lnTo>
                  <a:pt x="134158" y="293201"/>
                </a:lnTo>
                <a:lnTo>
                  <a:pt x="129920" y="295480"/>
                </a:lnTo>
                <a:lnTo>
                  <a:pt x="125507" y="296999"/>
                </a:lnTo>
                <a:lnTo>
                  <a:pt x="120978" y="298012"/>
                </a:lnTo>
                <a:lnTo>
                  <a:pt x="116371" y="298687"/>
                </a:lnTo>
                <a:lnTo>
                  <a:pt x="111711" y="300089"/>
                </a:lnTo>
                <a:lnTo>
                  <a:pt x="107018" y="301977"/>
                </a:lnTo>
                <a:lnTo>
                  <a:pt x="102302" y="304188"/>
                </a:lnTo>
                <a:lnTo>
                  <a:pt x="98364" y="305662"/>
                </a:lnTo>
                <a:lnTo>
                  <a:pt x="94945" y="306644"/>
                </a:lnTo>
                <a:lnTo>
                  <a:pt x="91872" y="307300"/>
                </a:lnTo>
                <a:lnTo>
                  <a:pt x="88235" y="307736"/>
                </a:lnTo>
                <a:lnTo>
                  <a:pt x="84224" y="308027"/>
                </a:lnTo>
                <a:lnTo>
                  <a:pt x="75533" y="308351"/>
                </a:lnTo>
                <a:lnTo>
                  <a:pt x="66379" y="308494"/>
                </a:lnTo>
                <a:lnTo>
                  <a:pt x="61714" y="307580"/>
                </a:lnTo>
                <a:lnTo>
                  <a:pt x="57019" y="306018"/>
                </a:lnTo>
                <a:lnTo>
                  <a:pt x="52300" y="304025"/>
                </a:lnTo>
                <a:lnTo>
                  <a:pt x="48361" y="302695"/>
                </a:lnTo>
                <a:lnTo>
                  <a:pt x="44940" y="301809"/>
                </a:lnTo>
                <a:lnTo>
                  <a:pt x="41867" y="301219"/>
                </a:lnTo>
                <a:lnTo>
                  <a:pt x="38230" y="300825"/>
                </a:lnTo>
                <a:lnTo>
                  <a:pt x="34218" y="300562"/>
                </a:lnTo>
                <a:lnTo>
                  <a:pt x="29956" y="300387"/>
                </a:lnTo>
                <a:lnTo>
                  <a:pt x="27115" y="299318"/>
                </a:lnTo>
                <a:lnTo>
                  <a:pt x="25220" y="297653"/>
                </a:lnTo>
                <a:lnTo>
                  <a:pt x="23957" y="295590"/>
                </a:lnTo>
                <a:lnTo>
                  <a:pt x="21528" y="294215"/>
                </a:lnTo>
                <a:lnTo>
                  <a:pt x="18321" y="293298"/>
                </a:lnTo>
                <a:lnTo>
                  <a:pt x="9352" y="291827"/>
                </a:lnTo>
                <a:lnTo>
                  <a:pt x="8616" y="290753"/>
                </a:lnTo>
                <a:lnTo>
                  <a:pt x="8125" y="289085"/>
                </a:lnTo>
                <a:lnTo>
                  <a:pt x="7798" y="287021"/>
                </a:lnTo>
                <a:lnTo>
                  <a:pt x="6786" y="285645"/>
                </a:lnTo>
                <a:lnTo>
                  <a:pt x="5318" y="284727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4" name="SMARTInkAnnotation288"/>
          <p:cNvSpPr/>
          <p:nvPr/>
        </p:nvSpPr>
        <p:spPr>
          <a:xfrm>
            <a:off x="4229100" y="2871822"/>
            <a:ext cx="35596" cy="34256"/>
          </a:xfrm>
          <a:custGeom>
            <a:avLst/>
            <a:gdLst/>
            <a:ahLst/>
            <a:cxnLst/>
            <a:rect l="0" t="0" r="0" b="0"/>
            <a:pathLst>
              <a:path w="35596" h="34256">
                <a:moveTo>
                  <a:pt x="0" y="34255"/>
                </a:moveTo>
                <a:lnTo>
                  <a:pt x="0" y="29704"/>
                </a:lnTo>
                <a:lnTo>
                  <a:pt x="794" y="28364"/>
                </a:lnTo>
                <a:lnTo>
                  <a:pt x="2116" y="27470"/>
                </a:lnTo>
                <a:lnTo>
                  <a:pt x="3792" y="26874"/>
                </a:lnTo>
                <a:lnTo>
                  <a:pt x="5703" y="25525"/>
                </a:lnTo>
                <a:lnTo>
                  <a:pt x="7771" y="23672"/>
                </a:lnTo>
                <a:lnTo>
                  <a:pt x="9943" y="21485"/>
                </a:lnTo>
                <a:lnTo>
                  <a:pt x="12184" y="19074"/>
                </a:lnTo>
                <a:lnTo>
                  <a:pt x="16792" y="13856"/>
                </a:lnTo>
                <a:lnTo>
                  <a:pt x="19132" y="12083"/>
                </a:lnTo>
                <a:lnTo>
                  <a:pt x="21486" y="10901"/>
                </a:lnTo>
                <a:lnTo>
                  <a:pt x="23849" y="10113"/>
                </a:lnTo>
                <a:lnTo>
                  <a:pt x="26218" y="8636"/>
                </a:lnTo>
                <a:lnTo>
                  <a:pt x="28591" y="6698"/>
                </a:lnTo>
                <a:lnTo>
                  <a:pt x="35595" y="82"/>
                </a:lnTo>
                <a:lnTo>
                  <a:pt x="34842" y="43"/>
                </a:lnTo>
                <a:lnTo>
                  <a:pt x="31889" y="0"/>
                </a:lnTo>
                <a:lnTo>
                  <a:pt x="29991" y="941"/>
                </a:lnTo>
                <a:lnTo>
                  <a:pt x="27931" y="2520"/>
                </a:lnTo>
                <a:lnTo>
                  <a:pt x="25764" y="4526"/>
                </a:lnTo>
                <a:lnTo>
                  <a:pt x="23526" y="5863"/>
                </a:lnTo>
                <a:lnTo>
                  <a:pt x="21240" y="6755"/>
                </a:lnTo>
                <a:lnTo>
                  <a:pt x="18922" y="7349"/>
                </a:lnTo>
                <a:lnTo>
                  <a:pt x="16583" y="7745"/>
                </a:lnTo>
                <a:lnTo>
                  <a:pt x="14231" y="8009"/>
                </a:lnTo>
                <a:lnTo>
                  <a:pt x="11868" y="8186"/>
                </a:lnTo>
                <a:lnTo>
                  <a:pt x="7127" y="8381"/>
                </a:lnTo>
                <a:lnTo>
                  <a:pt x="0" y="85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5" name="SMARTInkAnnotation289"/>
          <p:cNvSpPr/>
          <p:nvPr/>
        </p:nvSpPr>
        <p:spPr>
          <a:xfrm>
            <a:off x="4336256" y="2623363"/>
            <a:ext cx="199898" cy="256964"/>
          </a:xfrm>
          <a:custGeom>
            <a:avLst/>
            <a:gdLst/>
            <a:ahLst/>
            <a:cxnLst/>
            <a:rect l="0" t="0" r="0" b="0"/>
            <a:pathLst>
              <a:path w="199898" h="256964">
                <a:moveTo>
                  <a:pt x="0" y="51257"/>
                </a:moveTo>
                <a:lnTo>
                  <a:pt x="3793" y="51257"/>
                </a:lnTo>
                <a:lnTo>
                  <a:pt x="5703" y="50304"/>
                </a:lnTo>
                <a:lnTo>
                  <a:pt x="11391" y="45365"/>
                </a:lnTo>
                <a:lnTo>
                  <a:pt x="15832" y="40674"/>
                </a:lnTo>
                <a:lnTo>
                  <a:pt x="24117" y="30857"/>
                </a:lnTo>
                <a:lnTo>
                  <a:pt x="30366" y="27179"/>
                </a:lnTo>
                <a:lnTo>
                  <a:pt x="39294" y="22823"/>
                </a:lnTo>
                <a:lnTo>
                  <a:pt x="50008" y="18014"/>
                </a:lnTo>
                <a:lnTo>
                  <a:pt x="58739" y="13855"/>
                </a:lnTo>
                <a:lnTo>
                  <a:pt x="66147" y="10129"/>
                </a:lnTo>
                <a:lnTo>
                  <a:pt x="72672" y="6693"/>
                </a:lnTo>
                <a:lnTo>
                  <a:pt x="79405" y="4403"/>
                </a:lnTo>
                <a:lnTo>
                  <a:pt x="86274" y="2876"/>
                </a:lnTo>
                <a:lnTo>
                  <a:pt x="93235" y="1858"/>
                </a:lnTo>
                <a:lnTo>
                  <a:pt x="99462" y="1179"/>
                </a:lnTo>
                <a:lnTo>
                  <a:pt x="105202" y="727"/>
                </a:lnTo>
                <a:lnTo>
                  <a:pt x="110616" y="425"/>
                </a:lnTo>
                <a:lnTo>
                  <a:pt x="120864" y="90"/>
                </a:lnTo>
                <a:lnTo>
                  <a:pt x="125820" y="0"/>
                </a:lnTo>
                <a:lnTo>
                  <a:pt x="130711" y="893"/>
                </a:lnTo>
                <a:lnTo>
                  <a:pt x="135560" y="2441"/>
                </a:lnTo>
                <a:lnTo>
                  <a:pt x="140379" y="4426"/>
                </a:lnTo>
                <a:lnTo>
                  <a:pt x="144386" y="6701"/>
                </a:lnTo>
                <a:lnTo>
                  <a:pt x="147851" y="9170"/>
                </a:lnTo>
                <a:lnTo>
                  <a:pt x="150955" y="11769"/>
                </a:lnTo>
                <a:lnTo>
                  <a:pt x="153024" y="14454"/>
                </a:lnTo>
                <a:lnTo>
                  <a:pt x="154404" y="17197"/>
                </a:lnTo>
                <a:lnTo>
                  <a:pt x="155936" y="22784"/>
                </a:lnTo>
                <a:lnTo>
                  <a:pt x="156617" y="28442"/>
                </a:lnTo>
                <a:lnTo>
                  <a:pt x="156005" y="32237"/>
                </a:lnTo>
                <a:lnTo>
                  <a:pt x="154803" y="36672"/>
                </a:lnTo>
                <a:lnTo>
                  <a:pt x="153209" y="41534"/>
                </a:lnTo>
                <a:lnTo>
                  <a:pt x="149320" y="49475"/>
                </a:lnTo>
                <a:lnTo>
                  <a:pt x="144152" y="57132"/>
                </a:lnTo>
                <a:lnTo>
                  <a:pt x="140552" y="61841"/>
                </a:lnTo>
                <a:lnTo>
                  <a:pt x="130016" y="75030"/>
                </a:lnTo>
                <a:lnTo>
                  <a:pt x="127158" y="78536"/>
                </a:lnTo>
                <a:lnTo>
                  <a:pt x="122872" y="82778"/>
                </a:lnTo>
                <a:lnTo>
                  <a:pt x="117633" y="87511"/>
                </a:lnTo>
                <a:lnTo>
                  <a:pt x="111759" y="92571"/>
                </a:lnTo>
                <a:lnTo>
                  <a:pt x="107050" y="96897"/>
                </a:lnTo>
                <a:lnTo>
                  <a:pt x="103117" y="100734"/>
                </a:lnTo>
                <a:lnTo>
                  <a:pt x="99701" y="104244"/>
                </a:lnTo>
                <a:lnTo>
                  <a:pt x="95836" y="107537"/>
                </a:lnTo>
                <a:lnTo>
                  <a:pt x="91671" y="110684"/>
                </a:lnTo>
                <a:lnTo>
                  <a:pt x="87308" y="113735"/>
                </a:lnTo>
                <a:lnTo>
                  <a:pt x="83605" y="116722"/>
                </a:lnTo>
                <a:lnTo>
                  <a:pt x="77374" y="122580"/>
                </a:lnTo>
                <a:lnTo>
                  <a:pt x="71959" y="128358"/>
                </a:lnTo>
                <a:lnTo>
                  <a:pt x="65808" y="135279"/>
                </a:lnTo>
                <a:lnTo>
                  <a:pt x="64510" y="135846"/>
                </a:lnTo>
                <a:lnTo>
                  <a:pt x="58276" y="136832"/>
                </a:lnTo>
                <a:lnTo>
                  <a:pt x="63400" y="136969"/>
                </a:lnTo>
                <a:lnTo>
                  <a:pt x="119169" y="136982"/>
                </a:lnTo>
                <a:lnTo>
                  <a:pt x="124690" y="137934"/>
                </a:lnTo>
                <a:lnTo>
                  <a:pt x="130751" y="139522"/>
                </a:lnTo>
                <a:lnTo>
                  <a:pt x="137174" y="141533"/>
                </a:lnTo>
                <a:lnTo>
                  <a:pt x="143043" y="143826"/>
                </a:lnTo>
                <a:lnTo>
                  <a:pt x="148543" y="146307"/>
                </a:lnTo>
                <a:lnTo>
                  <a:pt x="153797" y="148914"/>
                </a:lnTo>
                <a:lnTo>
                  <a:pt x="158887" y="151604"/>
                </a:lnTo>
                <a:lnTo>
                  <a:pt x="168777" y="157133"/>
                </a:lnTo>
                <a:lnTo>
                  <a:pt x="172843" y="159941"/>
                </a:lnTo>
                <a:lnTo>
                  <a:pt x="176347" y="162765"/>
                </a:lnTo>
                <a:lnTo>
                  <a:pt x="182358" y="168444"/>
                </a:lnTo>
                <a:lnTo>
                  <a:pt x="187675" y="174142"/>
                </a:lnTo>
                <a:lnTo>
                  <a:pt x="192684" y="179850"/>
                </a:lnTo>
                <a:lnTo>
                  <a:pt x="195131" y="182706"/>
                </a:lnTo>
                <a:lnTo>
                  <a:pt x="196762" y="185562"/>
                </a:lnTo>
                <a:lnTo>
                  <a:pt x="198574" y="191275"/>
                </a:lnTo>
                <a:lnTo>
                  <a:pt x="199381" y="196990"/>
                </a:lnTo>
                <a:lnTo>
                  <a:pt x="199738" y="203657"/>
                </a:lnTo>
                <a:lnTo>
                  <a:pt x="199897" y="212970"/>
                </a:lnTo>
                <a:lnTo>
                  <a:pt x="199146" y="217168"/>
                </a:lnTo>
                <a:lnTo>
                  <a:pt x="196195" y="224373"/>
                </a:lnTo>
                <a:lnTo>
                  <a:pt x="194296" y="226675"/>
                </a:lnTo>
                <a:lnTo>
                  <a:pt x="192237" y="228210"/>
                </a:lnTo>
                <a:lnTo>
                  <a:pt x="187039" y="230867"/>
                </a:lnTo>
                <a:lnTo>
                  <a:pt x="179437" y="235224"/>
                </a:lnTo>
                <a:lnTo>
                  <a:pt x="175980" y="236767"/>
                </a:lnTo>
                <a:lnTo>
                  <a:pt x="170024" y="238481"/>
                </a:lnTo>
                <a:lnTo>
                  <a:pt x="166531" y="239890"/>
                </a:lnTo>
                <a:lnTo>
                  <a:pt x="162614" y="241783"/>
                </a:lnTo>
                <a:lnTo>
                  <a:pt x="158416" y="243996"/>
                </a:lnTo>
                <a:lnTo>
                  <a:pt x="154029" y="245472"/>
                </a:lnTo>
                <a:lnTo>
                  <a:pt x="149517" y="246456"/>
                </a:lnTo>
                <a:lnTo>
                  <a:pt x="144922" y="247112"/>
                </a:lnTo>
                <a:lnTo>
                  <a:pt x="141064" y="248502"/>
                </a:lnTo>
                <a:lnTo>
                  <a:pt x="137699" y="250381"/>
                </a:lnTo>
                <a:lnTo>
                  <a:pt x="134662" y="252586"/>
                </a:lnTo>
                <a:lnTo>
                  <a:pt x="131050" y="254057"/>
                </a:lnTo>
                <a:lnTo>
                  <a:pt x="127054" y="255037"/>
                </a:lnTo>
                <a:lnTo>
                  <a:pt x="122802" y="255690"/>
                </a:lnTo>
                <a:lnTo>
                  <a:pt x="118381" y="256126"/>
                </a:lnTo>
                <a:lnTo>
                  <a:pt x="113846" y="256416"/>
                </a:lnTo>
                <a:lnTo>
                  <a:pt x="101994" y="256825"/>
                </a:lnTo>
                <a:lnTo>
                  <a:pt x="87086" y="256963"/>
                </a:lnTo>
                <a:lnTo>
                  <a:pt x="83457" y="256022"/>
                </a:lnTo>
                <a:lnTo>
                  <a:pt x="74558" y="251099"/>
                </a:lnTo>
                <a:lnTo>
                  <a:pt x="69385" y="249613"/>
                </a:lnTo>
                <a:lnTo>
                  <a:pt x="64506" y="248659"/>
                </a:lnTo>
                <a:lnTo>
                  <a:pt x="60948" y="248529"/>
                </a:lnTo>
                <a:lnTo>
                  <a:pt x="59682" y="247541"/>
                </a:lnTo>
                <a:lnTo>
                  <a:pt x="58838" y="245931"/>
                </a:lnTo>
                <a:lnTo>
                  <a:pt x="57150" y="2398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6" name="SMARTInkAnnotation290"/>
          <p:cNvSpPr/>
          <p:nvPr/>
        </p:nvSpPr>
        <p:spPr>
          <a:xfrm>
            <a:off x="4643437" y="2631767"/>
            <a:ext cx="199898" cy="247739"/>
          </a:xfrm>
          <a:custGeom>
            <a:avLst/>
            <a:gdLst/>
            <a:ahLst/>
            <a:cxnLst/>
            <a:rect l="0" t="0" r="0" b="0"/>
            <a:pathLst>
              <a:path w="199898" h="247739">
                <a:moveTo>
                  <a:pt x="164306" y="17135"/>
                </a:moveTo>
                <a:lnTo>
                  <a:pt x="141363" y="17135"/>
                </a:lnTo>
                <a:lnTo>
                  <a:pt x="133930" y="18088"/>
                </a:lnTo>
                <a:lnTo>
                  <a:pt x="110853" y="21686"/>
                </a:lnTo>
                <a:lnTo>
                  <a:pt x="100890" y="22074"/>
                </a:lnTo>
                <a:lnTo>
                  <a:pt x="92660" y="21380"/>
                </a:lnTo>
                <a:lnTo>
                  <a:pt x="85586" y="19965"/>
                </a:lnTo>
                <a:lnTo>
                  <a:pt x="79282" y="19022"/>
                </a:lnTo>
                <a:lnTo>
                  <a:pt x="73493" y="18393"/>
                </a:lnTo>
                <a:lnTo>
                  <a:pt x="68045" y="17973"/>
                </a:lnTo>
                <a:lnTo>
                  <a:pt x="57759" y="17508"/>
                </a:lnTo>
                <a:lnTo>
                  <a:pt x="42013" y="17209"/>
                </a:lnTo>
                <a:lnTo>
                  <a:pt x="39121" y="16232"/>
                </a:lnTo>
                <a:lnTo>
                  <a:pt x="33791" y="12606"/>
                </a:lnTo>
                <a:lnTo>
                  <a:pt x="30466" y="11258"/>
                </a:lnTo>
                <a:lnTo>
                  <a:pt x="26660" y="10360"/>
                </a:lnTo>
                <a:lnTo>
                  <a:pt x="22536" y="9761"/>
                </a:lnTo>
                <a:lnTo>
                  <a:pt x="18993" y="9361"/>
                </a:lnTo>
                <a:lnTo>
                  <a:pt x="12939" y="8918"/>
                </a:lnTo>
                <a:lnTo>
                  <a:pt x="10213" y="7847"/>
                </a:lnTo>
                <a:lnTo>
                  <a:pt x="5068" y="4117"/>
                </a:lnTo>
                <a:lnTo>
                  <a:pt x="12" y="0"/>
                </a:lnTo>
                <a:lnTo>
                  <a:pt x="0" y="144382"/>
                </a:lnTo>
                <a:lnTo>
                  <a:pt x="794" y="144829"/>
                </a:lnTo>
                <a:lnTo>
                  <a:pt x="3793" y="145325"/>
                </a:lnTo>
                <a:lnTo>
                  <a:pt x="5704" y="144505"/>
                </a:lnTo>
                <a:lnTo>
                  <a:pt x="9943" y="141054"/>
                </a:lnTo>
                <a:lnTo>
                  <a:pt x="14474" y="138885"/>
                </a:lnTo>
                <a:lnTo>
                  <a:pt x="19927" y="137921"/>
                </a:lnTo>
                <a:lnTo>
                  <a:pt x="23603" y="137664"/>
                </a:lnTo>
                <a:lnTo>
                  <a:pt x="27642" y="137493"/>
                </a:lnTo>
                <a:lnTo>
                  <a:pt x="31922" y="136426"/>
                </a:lnTo>
                <a:lnTo>
                  <a:pt x="36363" y="134762"/>
                </a:lnTo>
                <a:lnTo>
                  <a:pt x="40910" y="132701"/>
                </a:lnTo>
                <a:lnTo>
                  <a:pt x="58688" y="125249"/>
                </a:lnTo>
                <a:lnTo>
                  <a:pt x="65320" y="123501"/>
                </a:lnTo>
                <a:lnTo>
                  <a:pt x="72121" y="122336"/>
                </a:lnTo>
                <a:lnTo>
                  <a:pt x="79037" y="121559"/>
                </a:lnTo>
                <a:lnTo>
                  <a:pt x="85235" y="121041"/>
                </a:lnTo>
                <a:lnTo>
                  <a:pt x="90955" y="120696"/>
                </a:lnTo>
                <a:lnTo>
                  <a:pt x="96356" y="120465"/>
                </a:lnTo>
                <a:lnTo>
                  <a:pt x="115333" y="120142"/>
                </a:lnTo>
                <a:lnTo>
                  <a:pt x="132245" y="120046"/>
                </a:lnTo>
                <a:lnTo>
                  <a:pt x="138170" y="120985"/>
                </a:lnTo>
                <a:lnTo>
                  <a:pt x="144501" y="122563"/>
                </a:lnTo>
                <a:lnTo>
                  <a:pt x="151102" y="124568"/>
                </a:lnTo>
                <a:lnTo>
                  <a:pt x="157092" y="125904"/>
                </a:lnTo>
                <a:lnTo>
                  <a:pt x="162671" y="126796"/>
                </a:lnTo>
                <a:lnTo>
                  <a:pt x="167979" y="127390"/>
                </a:lnTo>
                <a:lnTo>
                  <a:pt x="172311" y="128738"/>
                </a:lnTo>
                <a:lnTo>
                  <a:pt x="175993" y="130590"/>
                </a:lnTo>
                <a:lnTo>
                  <a:pt x="182201" y="135187"/>
                </a:lnTo>
                <a:lnTo>
                  <a:pt x="187605" y="140405"/>
                </a:lnTo>
                <a:lnTo>
                  <a:pt x="192653" y="145899"/>
                </a:lnTo>
                <a:lnTo>
                  <a:pt x="195111" y="148698"/>
                </a:lnTo>
                <a:lnTo>
                  <a:pt x="196749" y="151516"/>
                </a:lnTo>
                <a:lnTo>
                  <a:pt x="198569" y="157188"/>
                </a:lnTo>
                <a:lnTo>
                  <a:pt x="199378" y="162883"/>
                </a:lnTo>
                <a:lnTo>
                  <a:pt x="199737" y="169542"/>
                </a:lnTo>
                <a:lnTo>
                  <a:pt x="199897" y="178852"/>
                </a:lnTo>
                <a:lnTo>
                  <a:pt x="199146" y="183049"/>
                </a:lnTo>
                <a:lnTo>
                  <a:pt x="196195" y="190252"/>
                </a:lnTo>
                <a:lnTo>
                  <a:pt x="190121" y="196628"/>
                </a:lnTo>
                <a:lnTo>
                  <a:pt x="186279" y="199663"/>
                </a:lnTo>
                <a:lnTo>
                  <a:pt x="182923" y="202638"/>
                </a:lnTo>
                <a:lnTo>
                  <a:pt x="177079" y="208483"/>
                </a:lnTo>
                <a:lnTo>
                  <a:pt x="173615" y="211376"/>
                </a:lnTo>
                <a:lnTo>
                  <a:pt x="169719" y="214257"/>
                </a:lnTo>
                <a:lnTo>
                  <a:pt x="165534" y="217129"/>
                </a:lnTo>
                <a:lnTo>
                  <a:pt x="156650" y="222861"/>
                </a:lnTo>
                <a:lnTo>
                  <a:pt x="152058" y="225724"/>
                </a:lnTo>
                <a:lnTo>
                  <a:pt x="144235" y="229537"/>
                </a:lnTo>
                <a:lnTo>
                  <a:pt x="122842" y="238853"/>
                </a:lnTo>
                <a:lnTo>
                  <a:pt x="113644" y="242100"/>
                </a:lnTo>
                <a:lnTo>
                  <a:pt x="105926" y="244264"/>
                </a:lnTo>
                <a:lnTo>
                  <a:pt x="99192" y="245707"/>
                </a:lnTo>
                <a:lnTo>
                  <a:pt x="93909" y="246669"/>
                </a:lnTo>
                <a:lnTo>
                  <a:pt x="89594" y="247310"/>
                </a:lnTo>
                <a:lnTo>
                  <a:pt x="85923" y="247738"/>
                </a:lnTo>
                <a:lnTo>
                  <a:pt x="81888" y="247070"/>
                </a:lnTo>
                <a:lnTo>
                  <a:pt x="77612" y="245673"/>
                </a:lnTo>
                <a:lnTo>
                  <a:pt x="73172" y="243789"/>
                </a:lnTo>
                <a:lnTo>
                  <a:pt x="69419" y="242533"/>
                </a:lnTo>
                <a:lnTo>
                  <a:pt x="66123" y="241695"/>
                </a:lnTo>
                <a:lnTo>
                  <a:pt x="60345" y="240765"/>
                </a:lnTo>
                <a:lnTo>
                  <a:pt x="55130" y="240351"/>
                </a:lnTo>
                <a:lnTo>
                  <a:pt x="50167" y="240167"/>
                </a:lnTo>
                <a:lnTo>
                  <a:pt x="42863" y="2400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7" name="SMARTInkAnnotation291"/>
          <p:cNvSpPr/>
          <p:nvPr/>
        </p:nvSpPr>
        <p:spPr>
          <a:xfrm>
            <a:off x="928696" y="4766310"/>
            <a:ext cx="264311" cy="244724"/>
          </a:xfrm>
          <a:custGeom>
            <a:avLst/>
            <a:gdLst/>
            <a:ahLst/>
            <a:cxnLst/>
            <a:rect l="0" t="0" r="0" b="0"/>
            <a:pathLst>
              <a:path w="264311" h="244724">
                <a:moveTo>
                  <a:pt x="214304" y="25717"/>
                </a:moveTo>
                <a:lnTo>
                  <a:pt x="210511" y="25717"/>
                </a:lnTo>
                <a:lnTo>
                  <a:pt x="209394" y="24765"/>
                </a:lnTo>
                <a:lnTo>
                  <a:pt x="208649" y="23177"/>
                </a:lnTo>
                <a:lnTo>
                  <a:pt x="207454" y="18336"/>
                </a:lnTo>
                <a:lnTo>
                  <a:pt x="206562" y="17939"/>
                </a:lnTo>
                <a:lnTo>
                  <a:pt x="198352" y="17191"/>
                </a:lnTo>
                <a:lnTo>
                  <a:pt x="179967" y="17146"/>
                </a:lnTo>
                <a:lnTo>
                  <a:pt x="177083" y="14605"/>
                </a:lnTo>
                <a:lnTo>
                  <a:pt x="175202" y="12594"/>
                </a:lnTo>
                <a:lnTo>
                  <a:pt x="173155" y="11254"/>
                </a:lnTo>
                <a:lnTo>
                  <a:pt x="168763" y="9764"/>
                </a:lnTo>
                <a:lnTo>
                  <a:pt x="162049" y="9102"/>
                </a:lnTo>
                <a:lnTo>
                  <a:pt x="158036" y="8926"/>
                </a:lnTo>
                <a:lnTo>
                  <a:pt x="154567" y="7855"/>
                </a:lnTo>
                <a:lnTo>
                  <a:pt x="148596" y="4126"/>
                </a:lnTo>
                <a:lnTo>
                  <a:pt x="143296" y="1833"/>
                </a:lnTo>
                <a:lnTo>
                  <a:pt x="135850" y="543"/>
                </a:lnTo>
                <a:lnTo>
                  <a:pt x="128616" y="161"/>
                </a:lnTo>
                <a:lnTo>
                  <a:pt x="119061" y="32"/>
                </a:lnTo>
                <a:lnTo>
                  <a:pt x="72486" y="0"/>
                </a:lnTo>
                <a:lnTo>
                  <a:pt x="68959" y="952"/>
                </a:lnTo>
                <a:lnTo>
                  <a:pt x="62922" y="4551"/>
                </a:lnTo>
                <a:lnTo>
                  <a:pt x="55062" y="11931"/>
                </a:lnTo>
                <a:lnTo>
                  <a:pt x="50131" y="17368"/>
                </a:lnTo>
                <a:lnTo>
                  <a:pt x="42893" y="25783"/>
                </a:lnTo>
                <a:lnTo>
                  <a:pt x="33337" y="37160"/>
                </a:lnTo>
                <a:lnTo>
                  <a:pt x="30953" y="40966"/>
                </a:lnTo>
                <a:lnTo>
                  <a:pt x="28570" y="45408"/>
                </a:lnTo>
                <a:lnTo>
                  <a:pt x="26187" y="50275"/>
                </a:lnTo>
                <a:lnTo>
                  <a:pt x="23805" y="55424"/>
                </a:lnTo>
                <a:lnTo>
                  <a:pt x="19042" y="66225"/>
                </a:lnTo>
                <a:lnTo>
                  <a:pt x="11898" y="83017"/>
                </a:lnTo>
                <a:lnTo>
                  <a:pt x="10310" y="88682"/>
                </a:lnTo>
                <a:lnTo>
                  <a:pt x="9252" y="94364"/>
                </a:lnTo>
                <a:lnTo>
                  <a:pt x="8546" y="100056"/>
                </a:lnTo>
                <a:lnTo>
                  <a:pt x="7282" y="105757"/>
                </a:lnTo>
                <a:lnTo>
                  <a:pt x="5645" y="111462"/>
                </a:lnTo>
                <a:lnTo>
                  <a:pt x="3761" y="117170"/>
                </a:lnTo>
                <a:lnTo>
                  <a:pt x="2504" y="122881"/>
                </a:lnTo>
                <a:lnTo>
                  <a:pt x="1666" y="128593"/>
                </a:lnTo>
                <a:lnTo>
                  <a:pt x="1108" y="134306"/>
                </a:lnTo>
                <a:lnTo>
                  <a:pt x="736" y="140020"/>
                </a:lnTo>
                <a:lnTo>
                  <a:pt x="487" y="145734"/>
                </a:lnTo>
                <a:lnTo>
                  <a:pt x="212" y="157163"/>
                </a:lnTo>
                <a:lnTo>
                  <a:pt x="4" y="190382"/>
                </a:lnTo>
                <a:lnTo>
                  <a:pt x="0" y="195501"/>
                </a:lnTo>
                <a:lnTo>
                  <a:pt x="790" y="199867"/>
                </a:lnTo>
                <a:lnTo>
                  <a:pt x="3786" y="207257"/>
                </a:lnTo>
                <a:lnTo>
                  <a:pt x="7283" y="212466"/>
                </a:lnTo>
                <a:lnTo>
                  <a:pt x="11996" y="218797"/>
                </a:lnTo>
                <a:lnTo>
                  <a:pt x="17519" y="225874"/>
                </a:lnTo>
                <a:lnTo>
                  <a:pt x="21996" y="230593"/>
                </a:lnTo>
                <a:lnTo>
                  <a:pt x="29086" y="235835"/>
                </a:lnTo>
                <a:lnTo>
                  <a:pt x="34882" y="238165"/>
                </a:lnTo>
                <a:lnTo>
                  <a:pt x="40898" y="240154"/>
                </a:lnTo>
                <a:lnTo>
                  <a:pt x="48864" y="244212"/>
                </a:lnTo>
                <a:lnTo>
                  <a:pt x="53210" y="244723"/>
                </a:lnTo>
                <a:lnTo>
                  <a:pt x="57696" y="244112"/>
                </a:lnTo>
                <a:lnTo>
                  <a:pt x="62273" y="242751"/>
                </a:lnTo>
                <a:lnTo>
                  <a:pt x="69476" y="241240"/>
                </a:lnTo>
                <a:lnTo>
                  <a:pt x="72508" y="240836"/>
                </a:lnTo>
                <a:lnTo>
                  <a:pt x="75323" y="239615"/>
                </a:lnTo>
                <a:lnTo>
                  <a:pt x="80568" y="235718"/>
                </a:lnTo>
                <a:lnTo>
                  <a:pt x="87661" y="233351"/>
                </a:lnTo>
                <a:lnTo>
                  <a:pt x="91776" y="232720"/>
                </a:lnTo>
                <a:lnTo>
                  <a:pt x="98463" y="229478"/>
                </a:lnTo>
                <a:lnTo>
                  <a:pt x="106691" y="222298"/>
                </a:lnTo>
                <a:lnTo>
                  <a:pt x="109224" y="219636"/>
                </a:lnTo>
                <a:lnTo>
                  <a:pt x="111707" y="215957"/>
                </a:lnTo>
                <a:lnTo>
                  <a:pt x="114156" y="211599"/>
                </a:lnTo>
                <a:lnTo>
                  <a:pt x="116582" y="206788"/>
                </a:lnTo>
                <a:lnTo>
                  <a:pt x="119787" y="201677"/>
                </a:lnTo>
                <a:lnTo>
                  <a:pt x="123511" y="196363"/>
                </a:lnTo>
                <a:lnTo>
                  <a:pt x="131089" y="186332"/>
                </a:lnTo>
                <a:lnTo>
                  <a:pt x="137103" y="178699"/>
                </a:lnTo>
                <a:lnTo>
                  <a:pt x="139024" y="174378"/>
                </a:lnTo>
                <a:lnTo>
                  <a:pt x="140304" y="169592"/>
                </a:lnTo>
                <a:lnTo>
                  <a:pt x="141159" y="164496"/>
                </a:lnTo>
                <a:lnTo>
                  <a:pt x="142522" y="159194"/>
                </a:lnTo>
                <a:lnTo>
                  <a:pt x="144224" y="153754"/>
                </a:lnTo>
                <a:lnTo>
                  <a:pt x="146153" y="148223"/>
                </a:lnTo>
                <a:lnTo>
                  <a:pt x="148232" y="141678"/>
                </a:lnTo>
                <a:lnTo>
                  <a:pt x="152659" y="126785"/>
                </a:lnTo>
                <a:lnTo>
                  <a:pt x="154157" y="119766"/>
                </a:lnTo>
                <a:lnTo>
                  <a:pt x="155156" y="113182"/>
                </a:lnTo>
                <a:lnTo>
                  <a:pt x="155822" y="106887"/>
                </a:lnTo>
                <a:lnTo>
                  <a:pt x="157060" y="100785"/>
                </a:lnTo>
                <a:lnTo>
                  <a:pt x="158678" y="94813"/>
                </a:lnTo>
                <a:lnTo>
                  <a:pt x="160551" y="88926"/>
                </a:lnTo>
                <a:lnTo>
                  <a:pt x="161800" y="83096"/>
                </a:lnTo>
                <a:lnTo>
                  <a:pt x="162633" y="77305"/>
                </a:lnTo>
                <a:lnTo>
                  <a:pt x="163187" y="71539"/>
                </a:lnTo>
                <a:lnTo>
                  <a:pt x="163557" y="66743"/>
                </a:lnTo>
                <a:lnTo>
                  <a:pt x="163804" y="62592"/>
                </a:lnTo>
                <a:lnTo>
                  <a:pt x="163968" y="58874"/>
                </a:lnTo>
                <a:lnTo>
                  <a:pt x="164151" y="49661"/>
                </a:lnTo>
                <a:lnTo>
                  <a:pt x="164297" y="18520"/>
                </a:lnTo>
                <a:lnTo>
                  <a:pt x="163503" y="18061"/>
                </a:lnTo>
                <a:lnTo>
                  <a:pt x="157241" y="17155"/>
                </a:lnTo>
                <a:lnTo>
                  <a:pt x="157179" y="21698"/>
                </a:lnTo>
                <a:lnTo>
                  <a:pt x="157964" y="23038"/>
                </a:lnTo>
                <a:lnTo>
                  <a:pt x="159282" y="23932"/>
                </a:lnTo>
                <a:lnTo>
                  <a:pt x="160954" y="24527"/>
                </a:lnTo>
                <a:lnTo>
                  <a:pt x="162068" y="25876"/>
                </a:lnTo>
                <a:lnTo>
                  <a:pt x="162811" y="27728"/>
                </a:lnTo>
                <a:lnTo>
                  <a:pt x="163307" y="29915"/>
                </a:lnTo>
                <a:lnTo>
                  <a:pt x="163857" y="37425"/>
                </a:lnTo>
                <a:lnTo>
                  <a:pt x="164004" y="42096"/>
                </a:lnTo>
                <a:lnTo>
                  <a:pt x="164210" y="57769"/>
                </a:lnTo>
                <a:lnTo>
                  <a:pt x="165033" y="63278"/>
                </a:lnTo>
                <a:lnTo>
                  <a:pt x="166375" y="68855"/>
                </a:lnTo>
                <a:lnTo>
                  <a:pt x="168064" y="74479"/>
                </a:lnTo>
                <a:lnTo>
                  <a:pt x="169190" y="79180"/>
                </a:lnTo>
                <a:lnTo>
                  <a:pt x="169940" y="83267"/>
                </a:lnTo>
                <a:lnTo>
                  <a:pt x="170440" y="86943"/>
                </a:lnTo>
                <a:lnTo>
                  <a:pt x="170774" y="91300"/>
                </a:lnTo>
                <a:lnTo>
                  <a:pt x="170996" y="96109"/>
                </a:lnTo>
                <a:lnTo>
                  <a:pt x="171145" y="101220"/>
                </a:lnTo>
                <a:lnTo>
                  <a:pt x="172037" y="106532"/>
                </a:lnTo>
                <a:lnTo>
                  <a:pt x="173426" y="111979"/>
                </a:lnTo>
                <a:lnTo>
                  <a:pt x="175145" y="117515"/>
                </a:lnTo>
                <a:lnTo>
                  <a:pt x="176292" y="123110"/>
                </a:lnTo>
                <a:lnTo>
                  <a:pt x="177056" y="128747"/>
                </a:lnTo>
                <a:lnTo>
                  <a:pt x="177566" y="134408"/>
                </a:lnTo>
                <a:lnTo>
                  <a:pt x="177905" y="139135"/>
                </a:lnTo>
                <a:lnTo>
                  <a:pt x="178132" y="143239"/>
                </a:lnTo>
                <a:lnTo>
                  <a:pt x="178283" y="146928"/>
                </a:lnTo>
                <a:lnTo>
                  <a:pt x="179177" y="151292"/>
                </a:lnTo>
                <a:lnTo>
                  <a:pt x="180567" y="156106"/>
                </a:lnTo>
                <a:lnTo>
                  <a:pt x="182288" y="161221"/>
                </a:lnTo>
                <a:lnTo>
                  <a:pt x="185022" y="165583"/>
                </a:lnTo>
                <a:lnTo>
                  <a:pt x="192294" y="172969"/>
                </a:lnTo>
                <a:lnTo>
                  <a:pt x="194868" y="176273"/>
                </a:lnTo>
                <a:lnTo>
                  <a:pt x="196584" y="179428"/>
                </a:lnTo>
                <a:lnTo>
                  <a:pt x="197728" y="182483"/>
                </a:lnTo>
                <a:lnTo>
                  <a:pt x="199285" y="184520"/>
                </a:lnTo>
                <a:lnTo>
                  <a:pt x="201116" y="185879"/>
                </a:lnTo>
                <a:lnTo>
                  <a:pt x="203130" y="186784"/>
                </a:lnTo>
                <a:lnTo>
                  <a:pt x="207486" y="190330"/>
                </a:lnTo>
                <a:lnTo>
                  <a:pt x="209758" y="192609"/>
                </a:lnTo>
                <a:lnTo>
                  <a:pt x="212067" y="194129"/>
                </a:lnTo>
                <a:lnTo>
                  <a:pt x="216749" y="195817"/>
                </a:lnTo>
                <a:lnTo>
                  <a:pt x="223847" y="196767"/>
                </a:lnTo>
                <a:lnTo>
                  <a:pt x="226222" y="195948"/>
                </a:lnTo>
                <a:lnTo>
                  <a:pt x="230978" y="192498"/>
                </a:lnTo>
                <a:lnTo>
                  <a:pt x="238118" y="185200"/>
                </a:lnTo>
                <a:lnTo>
                  <a:pt x="242879" y="179783"/>
                </a:lnTo>
                <a:lnTo>
                  <a:pt x="264310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8" name="SMARTInkAnnotation292"/>
          <p:cNvSpPr/>
          <p:nvPr/>
        </p:nvSpPr>
        <p:spPr>
          <a:xfrm>
            <a:off x="1257328" y="4569257"/>
            <a:ext cx="149991" cy="179511"/>
          </a:xfrm>
          <a:custGeom>
            <a:avLst/>
            <a:gdLst/>
            <a:ahLst/>
            <a:cxnLst/>
            <a:rect l="0" t="0" r="0" b="0"/>
            <a:pathLst>
              <a:path w="149991" h="179511">
                <a:moveTo>
                  <a:pt x="14259" y="68465"/>
                </a:moveTo>
                <a:lnTo>
                  <a:pt x="8109" y="68465"/>
                </a:lnTo>
                <a:lnTo>
                  <a:pt x="3617" y="63915"/>
                </a:lnTo>
                <a:lnTo>
                  <a:pt x="67" y="59997"/>
                </a:lnTo>
                <a:lnTo>
                  <a:pt x="0" y="55373"/>
                </a:lnTo>
                <a:lnTo>
                  <a:pt x="784" y="53070"/>
                </a:lnTo>
                <a:lnTo>
                  <a:pt x="3772" y="47970"/>
                </a:lnTo>
                <a:lnTo>
                  <a:pt x="7747" y="42529"/>
                </a:lnTo>
                <a:lnTo>
                  <a:pt x="12158" y="36936"/>
                </a:lnTo>
                <a:lnTo>
                  <a:pt x="23821" y="22732"/>
                </a:lnTo>
                <a:lnTo>
                  <a:pt x="26190" y="20832"/>
                </a:lnTo>
                <a:lnTo>
                  <a:pt x="28563" y="19565"/>
                </a:lnTo>
                <a:lnTo>
                  <a:pt x="30939" y="18720"/>
                </a:lnTo>
                <a:lnTo>
                  <a:pt x="33316" y="17204"/>
                </a:lnTo>
                <a:lnTo>
                  <a:pt x="35695" y="15241"/>
                </a:lnTo>
                <a:lnTo>
                  <a:pt x="38075" y="12980"/>
                </a:lnTo>
                <a:lnTo>
                  <a:pt x="40455" y="11472"/>
                </a:lnTo>
                <a:lnTo>
                  <a:pt x="42836" y="10468"/>
                </a:lnTo>
                <a:lnTo>
                  <a:pt x="45216" y="9798"/>
                </a:lnTo>
                <a:lnTo>
                  <a:pt x="48391" y="8398"/>
                </a:lnTo>
                <a:lnTo>
                  <a:pt x="52095" y="6514"/>
                </a:lnTo>
                <a:lnTo>
                  <a:pt x="61861" y="1195"/>
                </a:lnTo>
                <a:lnTo>
                  <a:pt x="64250" y="758"/>
                </a:lnTo>
                <a:lnTo>
                  <a:pt x="67430" y="467"/>
                </a:lnTo>
                <a:lnTo>
                  <a:pt x="74403" y="144"/>
                </a:lnTo>
                <a:lnTo>
                  <a:pt x="80148" y="0"/>
                </a:lnTo>
                <a:lnTo>
                  <a:pt x="82791" y="915"/>
                </a:lnTo>
                <a:lnTo>
                  <a:pt x="85347" y="2476"/>
                </a:lnTo>
                <a:lnTo>
                  <a:pt x="87845" y="4470"/>
                </a:lnTo>
                <a:lnTo>
                  <a:pt x="91098" y="5799"/>
                </a:lnTo>
                <a:lnTo>
                  <a:pt x="94853" y="6686"/>
                </a:lnTo>
                <a:lnTo>
                  <a:pt x="98945" y="7276"/>
                </a:lnTo>
                <a:lnTo>
                  <a:pt x="102466" y="8622"/>
                </a:lnTo>
                <a:lnTo>
                  <a:pt x="105608" y="10473"/>
                </a:lnTo>
                <a:lnTo>
                  <a:pt x="108495" y="12659"/>
                </a:lnTo>
                <a:lnTo>
                  <a:pt x="110421" y="15068"/>
                </a:lnTo>
                <a:lnTo>
                  <a:pt x="111705" y="17627"/>
                </a:lnTo>
                <a:lnTo>
                  <a:pt x="113131" y="23011"/>
                </a:lnTo>
                <a:lnTo>
                  <a:pt x="113765" y="28578"/>
                </a:lnTo>
                <a:lnTo>
                  <a:pt x="114727" y="31397"/>
                </a:lnTo>
                <a:lnTo>
                  <a:pt x="116163" y="34227"/>
                </a:lnTo>
                <a:lnTo>
                  <a:pt x="117914" y="37068"/>
                </a:lnTo>
                <a:lnTo>
                  <a:pt x="119081" y="40866"/>
                </a:lnTo>
                <a:lnTo>
                  <a:pt x="119859" y="45303"/>
                </a:lnTo>
                <a:lnTo>
                  <a:pt x="120378" y="50167"/>
                </a:lnTo>
                <a:lnTo>
                  <a:pt x="119930" y="54361"/>
                </a:lnTo>
                <a:lnTo>
                  <a:pt x="118838" y="58110"/>
                </a:lnTo>
                <a:lnTo>
                  <a:pt x="117316" y="61562"/>
                </a:lnTo>
                <a:lnTo>
                  <a:pt x="116301" y="65768"/>
                </a:lnTo>
                <a:lnTo>
                  <a:pt x="115624" y="70477"/>
                </a:lnTo>
                <a:lnTo>
                  <a:pt x="115173" y="75522"/>
                </a:lnTo>
                <a:lnTo>
                  <a:pt x="114079" y="80789"/>
                </a:lnTo>
                <a:lnTo>
                  <a:pt x="112556" y="86206"/>
                </a:lnTo>
                <a:lnTo>
                  <a:pt x="110747" y="91723"/>
                </a:lnTo>
                <a:lnTo>
                  <a:pt x="108747" y="97305"/>
                </a:lnTo>
                <a:lnTo>
                  <a:pt x="104408" y="108588"/>
                </a:lnTo>
                <a:lnTo>
                  <a:pt x="102139" y="113311"/>
                </a:lnTo>
                <a:lnTo>
                  <a:pt x="99834" y="117413"/>
                </a:lnTo>
                <a:lnTo>
                  <a:pt x="97502" y="121100"/>
                </a:lnTo>
                <a:lnTo>
                  <a:pt x="95155" y="125462"/>
                </a:lnTo>
                <a:lnTo>
                  <a:pt x="92796" y="130276"/>
                </a:lnTo>
                <a:lnTo>
                  <a:pt x="90429" y="135390"/>
                </a:lnTo>
                <a:lnTo>
                  <a:pt x="88058" y="139752"/>
                </a:lnTo>
                <a:lnTo>
                  <a:pt x="85683" y="143613"/>
                </a:lnTo>
                <a:lnTo>
                  <a:pt x="83307" y="147138"/>
                </a:lnTo>
                <a:lnTo>
                  <a:pt x="80928" y="150442"/>
                </a:lnTo>
                <a:lnTo>
                  <a:pt x="78549" y="153596"/>
                </a:lnTo>
                <a:lnTo>
                  <a:pt x="73789" y="159641"/>
                </a:lnTo>
                <a:lnTo>
                  <a:pt x="69027" y="165503"/>
                </a:lnTo>
                <a:lnTo>
                  <a:pt x="65852" y="167447"/>
                </a:lnTo>
                <a:lnTo>
                  <a:pt x="62149" y="168744"/>
                </a:lnTo>
                <a:lnTo>
                  <a:pt x="58092" y="169607"/>
                </a:lnTo>
                <a:lnTo>
                  <a:pt x="54593" y="171136"/>
                </a:lnTo>
                <a:lnTo>
                  <a:pt x="51467" y="173108"/>
                </a:lnTo>
                <a:lnTo>
                  <a:pt x="48589" y="175374"/>
                </a:lnTo>
                <a:lnTo>
                  <a:pt x="45877" y="176885"/>
                </a:lnTo>
                <a:lnTo>
                  <a:pt x="43276" y="177893"/>
                </a:lnTo>
                <a:lnTo>
                  <a:pt x="37189" y="179510"/>
                </a:lnTo>
                <a:lnTo>
                  <a:pt x="35896" y="178690"/>
                </a:lnTo>
                <a:lnTo>
                  <a:pt x="32342" y="175239"/>
                </a:lnTo>
                <a:lnTo>
                  <a:pt x="30283" y="173938"/>
                </a:lnTo>
                <a:lnTo>
                  <a:pt x="25879" y="172492"/>
                </a:lnTo>
                <a:lnTo>
                  <a:pt x="22729" y="171678"/>
                </a:lnTo>
                <a:lnTo>
                  <a:pt x="19876" y="168948"/>
                </a:lnTo>
                <a:lnTo>
                  <a:pt x="18003" y="166886"/>
                </a:lnTo>
                <a:lnTo>
                  <a:pt x="15962" y="163607"/>
                </a:lnTo>
                <a:lnTo>
                  <a:pt x="13807" y="159515"/>
                </a:lnTo>
                <a:lnTo>
                  <a:pt x="11576" y="154883"/>
                </a:lnTo>
                <a:lnTo>
                  <a:pt x="10883" y="151795"/>
                </a:lnTo>
                <a:lnTo>
                  <a:pt x="11215" y="149736"/>
                </a:lnTo>
                <a:lnTo>
                  <a:pt x="12230" y="148363"/>
                </a:lnTo>
                <a:lnTo>
                  <a:pt x="12906" y="146495"/>
                </a:lnTo>
                <a:lnTo>
                  <a:pt x="13658" y="141881"/>
                </a:lnTo>
                <a:lnTo>
                  <a:pt x="14652" y="140269"/>
                </a:lnTo>
                <a:lnTo>
                  <a:pt x="16108" y="139194"/>
                </a:lnTo>
                <a:lnTo>
                  <a:pt x="19843" y="138001"/>
                </a:lnTo>
                <a:lnTo>
                  <a:pt x="24149" y="137470"/>
                </a:lnTo>
                <a:lnTo>
                  <a:pt x="28709" y="137234"/>
                </a:lnTo>
                <a:lnTo>
                  <a:pt x="31036" y="137172"/>
                </a:lnTo>
                <a:lnTo>
                  <a:pt x="33381" y="136177"/>
                </a:lnTo>
                <a:lnTo>
                  <a:pt x="35739" y="134562"/>
                </a:lnTo>
                <a:lnTo>
                  <a:pt x="38104" y="132532"/>
                </a:lnTo>
                <a:lnTo>
                  <a:pt x="41268" y="131179"/>
                </a:lnTo>
                <a:lnTo>
                  <a:pt x="44965" y="130277"/>
                </a:lnTo>
                <a:lnTo>
                  <a:pt x="54720" y="128829"/>
                </a:lnTo>
                <a:lnTo>
                  <a:pt x="57108" y="128710"/>
                </a:lnTo>
                <a:lnTo>
                  <a:pt x="68054" y="128544"/>
                </a:lnTo>
                <a:lnTo>
                  <a:pt x="76797" y="128505"/>
                </a:lnTo>
                <a:lnTo>
                  <a:pt x="80557" y="129446"/>
                </a:lnTo>
                <a:lnTo>
                  <a:pt x="83858" y="131027"/>
                </a:lnTo>
                <a:lnTo>
                  <a:pt x="86852" y="133033"/>
                </a:lnTo>
                <a:lnTo>
                  <a:pt x="90436" y="134371"/>
                </a:lnTo>
                <a:lnTo>
                  <a:pt x="94412" y="135262"/>
                </a:lnTo>
                <a:lnTo>
                  <a:pt x="98651" y="135856"/>
                </a:lnTo>
                <a:lnTo>
                  <a:pt x="103064" y="137206"/>
                </a:lnTo>
                <a:lnTo>
                  <a:pt x="107594" y="139057"/>
                </a:lnTo>
                <a:lnTo>
                  <a:pt x="112201" y="141244"/>
                </a:lnTo>
                <a:lnTo>
                  <a:pt x="116066" y="142702"/>
                </a:lnTo>
                <a:lnTo>
                  <a:pt x="119437" y="143674"/>
                </a:lnTo>
                <a:lnTo>
                  <a:pt x="122477" y="144322"/>
                </a:lnTo>
                <a:lnTo>
                  <a:pt x="125298" y="144754"/>
                </a:lnTo>
                <a:lnTo>
                  <a:pt x="127973" y="145042"/>
                </a:lnTo>
                <a:lnTo>
                  <a:pt x="130550" y="145234"/>
                </a:lnTo>
                <a:lnTo>
                  <a:pt x="137646" y="145447"/>
                </a:lnTo>
                <a:lnTo>
                  <a:pt x="141761" y="145504"/>
                </a:lnTo>
                <a:lnTo>
                  <a:pt x="144504" y="146495"/>
                </a:lnTo>
                <a:lnTo>
                  <a:pt x="146333" y="148108"/>
                </a:lnTo>
                <a:lnTo>
                  <a:pt x="149990" y="15419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9" name="SMARTInkAnnotation293"/>
          <p:cNvSpPr/>
          <p:nvPr/>
        </p:nvSpPr>
        <p:spPr>
          <a:xfrm>
            <a:off x="1503215" y="4757737"/>
            <a:ext cx="104129" cy="17146"/>
          </a:xfrm>
          <a:custGeom>
            <a:avLst/>
            <a:gdLst/>
            <a:ahLst/>
            <a:cxnLst/>
            <a:rect l="0" t="0" r="0" b="0"/>
            <a:pathLst>
              <a:path w="104129" h="17146">
                <a:moveTo>
                  <a:pt x="4116" y="17145"/>
                </a:moveTo>
                <a:lnTo>
                  <a:pt x="0" y="17145"/>
                </a:lnTo>
                <a:lnTo>
                  <a:pt x="10960" y="17145"/>
                </a:lnTo>
                <a:lnTo>
                  <a:pt x="11854" y="16193"/>
                </a:lnTo>
                <a:lnTo>
                  <a:pt x="14963" y="12595"/>
                </a:lnTo>
                <a:lnTo>
                  <a:pt x="16904" y="11254"/>
                </a:lnTo>
                <a:lnTo>
                  <a:pt x="18991" y="10360"/>
                </a:lnTo>
                <a:lnTo>
                  <a:pt x="21177" y="9764"/>
                </a:lnTo>
                <a:lnTo>
                  <a:pt x="23427" y="9367"/>
                </a:lnTo>
                <a:lnTo>
                  <a:pt x="25721" y="9102"/>
                </a:lnTo>
                <a:lnTo>
                  <a:pt x="28044" y="8926"/>
                </a:lnTo>
                <a:lnTo>
                  <a:pt x="32742" y="8730"/>
                </a:lnTo>
                <a:lnTo>
                  <a:pt x="35107" y="8677"/>
                </a:lnTo>
                <a:lnTo>
                  <a:pt x="37476" y="7690"/>
                </a:lnTo>
                <a:lnTo>
                  <a:pt x="39850" y="6079"/>
                </a:lnTo>
                <a:lnTo>
                  <a:pt x="42226" y="4053"/>
                </a:lnTo>
                <a:lnTo>
                  <a:pt x="45398" y="2702"/>
                </a:lnTo>
                <a:lnTo>
                  <a:pt x="49099" y="1802"/>
                </a:lnTo>
                <a:lnTo>
                  <a:pt x="53155" y="1201"/>
                </a:lnTo>
                <a:lnTo>
                  <a:pt x="56652" y="801"/>
                </a:lnTo>
                <a:lnTo>
                  <a:pt x="59778" y="534"/>
                </a:lnTo>
                <a:lnTo>
                  <a:pt x="66704" y="106"/>
                </a:lnTo>
                <a:lnTo>
                  <a:pt x="10412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0" name="SMARTInkAnnotation294"/>
          <p:cNvSpPr/>
          <p:nvPr/>
        </p:nvSpPr>
        <p:spPr>
          <a:xfrm>
            <a:off x="1543137" y="4792028"/>
            <a:ext cx="121357" cy="17145"/>
          </a:xfrm>
          <a:custGeom>
            <a:avLst/>
            <a:gdLst/>
            <a:ahLst/>
            <a:cxnLst/>
            <a:rect l="0" t="0" r="0" b="0"/>
            <a:pathLst>
              <a:path w="121357" h="17145">
                <a:moveTo>
                  <a:pt x="7056" y="8572"/>
                </a:moveTo>
                <a:lnTo>
                  <a:pt x="0" y="8572"/>
                </a:lnTo>
                <a:lnTo>
                  <a:pt x="6764" y="8572"/>
                </a:lnTo>
                <a:lnTo>
                  <a:pt x="3178" y="8572"/>
                </a:lnTo>
                <a:lnTo>
                  <a:pt x="2089" y="9525"/>
                </a:lnTo>
                <a:lnTo>
                  <a:pt x="1364" y="11112"/>
                </a:lnTo>
                <a:lnTo>
                  <a:pt x="880" y="13123"/>
                </a:lnTo>
                <a:lnTo>
                  <a:pt x="1351" y="14463"/>
                </a:lnTo>
                <a:lnTo>
                  <a:pt x="2459" y="15357"/>
                </a:lnTo>
                <a:lnTo>
                  <a:pt x="6148" y="16791"/>
                </a:lnTo>
                <a:lnTo>
                  <a:pt x="8769" y="16987"/>
                </a:lnTo>
                <a:lnTo>
                  <a:pt x="12580" y="17075"/>
                </a:lnTo>
                <a:lnTo>
                  <a:pt x="66588" y="17144"/>
                </a:lnTo>
                <a:lnTo>
                  <a:pt x="68969" y="16192"/>
                </a:lnTo>
                <a:lnTo>
                  <a:pt x="71350" y="14604"/>
                </a:lnTo>
                <a:lnTo>
                  <a:pt x="73731" y="12594"/>
                </a:lnTo>
                <a:lnTo>
                  <a:pt x="76906" y="11253"/>
                </a:lnTo>
                <a:lnTo>
                  <a:pt x="80610" y="10359"/>
                </a:lnTo>
                <a:lnTo>
                  <a:pt x="84668" y="9763"/>
                </a:lnTo>
                <a:lnTo>
                  <a:pt x="88166" y="9366"/>
                </a:lnTo>
                <a:lnTo>
                  <a:pt x="91292" y="9101"/>
                </a:lnTo>
                <a:lnTo>
                  <a:pt x="94170" y="8925"/>
                </a:lnTo>
                <a:lnTo>
                  <a:pt x="99484" y="8729"/>
                </a:lnTo>
                <a:lnTo>
                  <a:pt x="106938" y="8618"/>
                </a:lnTo>
                <a:lnTo>
                  <a:pt x="1213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1" name="SMARTInkAnnotation295"/>
          <p:cNvSpPr/>
          <p:nvPr/>
        </p:nvSpPr>
        <p:spPr>
          <a:xfrm>
            <a:off x="2058847" y="4604977"/>
            <a:ext cx="183172" cy="297184"/>
          </a:xfrm>
          <a:custGeom>
            <a:avLst/>
            <a:gdLst/>
            <a:ahLst/>
            <a:cxnLst/>
            <a:rect l="0" t="0" r="0" b="0"/>
            <a:pathLst>
              <a:path w="183172" h="297184">
                <a:moveTo>
                  <a:pt x="119996" y="15600"/>
                </a:moveTo>
                <a:lnTo>
                  <a:pt x="119996" y="11050"/>
                </a:lnTo>
                <a:lnTo>
                  <a:pt x="118409" y="8756"/>
                </a:lnTo>
                <a:lnTo>
                  <a:pt x="115763" y="6276"/>
                </a:lnTo>
                <a:lnTo>
                  <a:pt x="112412" y="3669"/>
                </a:lnTo>
                <a:lnTo>
                  <a:pt x="109384" y="1931"/>
                </a:lnTo>
                <a:lnTo>
                  <a:pt x="103903" y="0"/>
                </a:lnTo>
                <a:lnTo>
                  <a:pt x="100536" y="438"/>
                </a:lnTo>
                <a:lnTo>
                  <a:pt x="96704" y="1682"/>
                </a:lnTo>
                <a:lnTo>
                  <a:pt x="92562" y="3464"/>
                </a:lnTo>
                <a:lnTo>
                  <a:pt x="89007" y="6557"/>
                </a:lnTo>
                <a:lnTo>
                  <a:pt x="85843" y="10524"/>
                </a:lnTo>
                <a:lnTo>
                  <a:pt x="82940" y="15073"/>
                </a:lnTo>
                <a:lnTo>
                  <a:pt x="79417" y="19059"/>
                </a:lnTo>
                <a:lnTo>
                  <a:pt x="75481" y="22668"/>
                </a:lnTo>
                <a:lnTo>
                  <a:pt x="71270" y="26027"/>
                </a:lnTo>
                <a:lnTo>
                  <a:pt x="66874" y="30172"/>
                </a:lnTo>
                <a:lnTo>
                  <a:pt x="62357" y="34840"/>
                </a:lnTo>
                <a:lnTo>
                  <a:pt x="57758" y="39856"/>
                </a:lnTo>
                <a:lnTo>
                  <a:pt x="53104" y="44153"/>
                </a:lnTo>
                <a:lnTo>
                  <a:pt x="48414" y="47971"/>
                </a:lnTo>
                <a:lnTo>
                  <a:pt x="43700" y="51469"/>
                </a:lnTo>
                <a:lnTo>
                  <a:pt x="38970" y="54752"/>
                </a:lnTo>
                <a:lnTo>
                  <a:pt x="29480" y="60941"/>
                </a:lnTo>
                <a:lnTo>
                  <a:pt x="25521" y="63925"/>
                </a:lnTo>
                <a:lnTo>
                  <a:pt x="22088" y="66867"/>
                </a:lnTo>
                <a:lnTo>
                  <a:pt x="19006" y="69781"/>
                </a:lnTo>
                <a:lnTo>
                  <a:pt x="13464" y="75558"/>
                </a:lnTo>
                <a:lnTo>
                  <a:pt x="8355" y="81300"/>
                </a:lnTo>
                <a:lnTo>
                  <a:pt x="0" y="91056"/>
                </a:lnTo>
                <a:lnTo>
                  <a:pt x="312" y="92574"/>
                </a:lnTo>
                <a:lnTo>
                  <a:pt x="3748" y="99261"/>
                </a:lnTo>
                <a:lnTo>
                  <a:pt x="5440" y="108309"/>
                </a:lnTo>
                <a:lnTo>
                  <a:pt x="6319" y="108839"/>
                </a:lnTo>
                <a:lnTo>
                  <a:pt x="9413" y="109427"/>
                </a:lnTo>
                <a:lnTo>
                  <a:pt x="11349" y="110537"/>
                </a:lnTo>
                <a:lnTo>
                  <a:pt x="15617" y="114309"/>
                </a:lnTo>
                <a:lnTo>
                  <a:pt x="17866" y="115696"/>
                </a:lnTo>
                <a:lnTo>
                  <a:pt x="22482" y="117237"/>
                </a:lnTo>
                <a:lnTo>
                  <a:pt x="25618" y="118601"/>
                </a:lnTo>
                <a:lnTo>
                  <a:pt x="29297" y="120462"/>
                </a:lnTo>
                <a:lnTo>
                  <a:pt x="33336" y="122655"/>
                </a:lnTo>
                <a:lnTo>
                  <a:pt x="37617" y="124118"/>
                </a:lnTo>
                <a:lnTo>
                  <a:pt x="42058" y="125093"/>
                </a:lnTo>
                <a:lnTo>
                  <a:pt x="46606" y="125743"/>
                </a:lnTo>
                <a:lnTo>
                  <a:pt x="51226" y="127129"/>
                </a:lnTo>
                <a:lnTo>
                  <a:pt x="55893" y="129006"/>
                </a:lnTo>
                <a:lnTo>
                  <a:pt x="60592" y="131209"/>
                </a:lnTo>
                <a:lnTo>
                  <a:pt x="65312" y="132678"/>
                </a:lnTo>
                <a:lnTo>
                  <a:pt x="70047" y="133657"/>
                </a:lnTo>
                <a:lnTo>
                  <a:pt x="74790" y="134310"/>
                </a:lnTo>
                <a:lnTo>
                  <a:pt x="79540" y="135697"/>
                </a:lnTo>
                <a:lnTo>
                  <a:pt x="84295" y="137575"/>
                </a:lnTo>
                <a:lnTo>
                  <a:pt x="89051" y="139779"/>
                </a:lnTo>
                <a:lnTo>
                  <a:pt x="93810" y="142202"/>
                </a:lnTo>
                <a:lnTo>
                  <a:pt x="103331" y="147432"/>
                </a:lnTo>
                <a:lnTo>
                  <a:pt x="117616" y="155733"/>
                </a:lnTo>
                <a:lnTo>
                  <a:pt x="123172" y="159504"/>
                </a:lnTo>
                <a:lnTo>
                  <a:pt x="129257" y="163924"/>
                </a:lnTo>
                <a:lnTo>
                  <a:pt x="135695" y="168775"/>
                </a:lnTo>
                <a:lnTo>
                  <a:pt x="140781" y="172962"/>
                </a:lnTo>
                <a:lnTo>
                  <a:pt x="144965" y="176705"/>
                </a:lnTo>
                <a:lnTo>
                  <a:pt x="148549" y="180154"/>
                </a:lnTo>
                <a:lnTo>
                  <a:pt x="151731" y="183405"/>
                </a:lnTo>
                <a:lnTo>
                  <a:pt x="157384" y="189558"/>
                </a:lnTo>
                <a:lnTo>
                  <a:pt x="162542" y="198007"/>
                </a:lnTo>
                <a:lnTo>
                  <a:pt x="167481" y="207160"/>
                </a:lnTo>
                <a:lnTo>
                  <a:pt x="172321" y="214403"/>
                </a:lnTo>
                <a:lnTo>
                  <a:pt x="173930" y="218621"/>
                </a:lnTo>
                <a:lnTo>
                  <a:pt x="175002" y="223337"/>
                </a:lnTo>
                <a:lnTo>
                  <a:pt x="175717" y="228386"/>
                </a:lnTo>
                <a:lnTo>
                  <a:pt x="178628" y="236537"/>
                </a:lnTo>
                <a:lnTo>
                  <a:pt x="180515" y="240044"/>
                </a:lnTo>
                <a:lnTo>
                  <a:pt x="182612" y="249020"/>
                </a:lnTo>
                <a:lnTo>
                  <a:pt x="183171" y="254081"/>
                </a:lnTo>
                <a:lnTo>
                  <a:pt x="182751" y="258407"/>
                </a:lnTo>
                <a:lnTo>
                  <a:pt x="181676" y="262244"/>
                </a:lnTo>
                <a:lnTo>
                  <a:pt x="179160" y="269047"/>
                </a:lnTo>
                <a:lnTo>
                  <a:pt x="178041" y="275246"/>
                </a:lnTo>
                <a:lnTo>
                  <a:pt x="176949" y="277280"/>
                </a:lnTo>
                <a:lnTo>
                  <a:pt x="175428" y="278636"/>
                </a:lnTo>
                <a:lnTo>
                  <a:pt x="170826" y="281095"/>
                </a:lnTo>
                <a:lnTo>
                  <a:pt x="163490" y="285363"/>
                </a:lnTo>
                <a:lnTo>
                  <a:pt x="160104" y="286882"/>
                </a:lnTo>
                <a:lnTo>
                  <a:pt x="157054" y="287895"/>
                </a:lnTo>
                <a:lnTo>
                  <a:pt x="154227" y="288570"/>
                </a:lnTo>
                <a:lnTo>
                  <a:pt x="148968" y="291860"/>
                </a:lnTo>
                <a:lnTo>
                  <a:pt x="146455" y="294071"/>
                </a:lnTo>
                <a:lnTo>
                  <a:pt x="143192" y="295545"/>
                </a:lnTo>
                <a:lnTo>
                  <a:pt x="139428" y="296528"/>
                </a:lnTo>
                <a:lnTo>
                  <a:pt x="135333" y="297183"/>
                </a:lnTo>
                <a:lnTo>
                  <a:pt x="131808" y="296667"/>
                </a:lnTo>
                <a:lnTo>
                  <a:pt x="128665" y="295371"/>
                </a:lnTo>
                <a:lnTo>
                  <a:pt x="123055" y="292343"/>
                </a:lnTo>
                <a:lnTo>
                  <a:pt x="117916" y="290997"/>
                </a:lnTo>
                <a:lnTo>
                  <a:pt x="114641" y="289685"/>
                </a:lnTo>
                <a:lnTo>
                  <a:pt x="110870" y="287859"/>
                </a:lnTo>
                <a:lnTo>
                  <a:pt x="106768" y="285688"/>
                </a:lnTo>
                <a:lnTo>
                  <a:pt x="103240" y="284242"/>
                </a:lnTo>
                <a:lnTo>
                  <a:pt x="100094" y="283277"/>
                </a:lnTo>
                <a:lnTo>
                  <a:pt x="97203" y="282634"/>
                </a:lnTo>
                <a:lnTo>
                  <a:pt x="91875" y="279379"/>
                </a:lnTo>
                <a:lnTo>
                  <a:pt x="85778" y="274080"/>
                </a:lnTo>
                <a:lnTo>
                  <a:pt x="80930" y="268611"/>
                </a:lnTo>
                <a:lnTo>
                  <a:pt x="74466" y="260958"/>
                </a:lnTo>
                <a:lnTo>
                  <a:pt x="72974" y="258230"/>
                </a:lnTo>
                <a:lnTo>
                  <a:pt x="71317" y="252658"/>
                </a:lnTo>
                <a:lnTo>
                  <a:pt x="70383" y="244166"/>
                </a:lnTo>
                <a:lnTo>
                  <a:pt x="71046" y="241320"/>
                </a:lnTo>
                <a:lnTo>
                  <a:pt x="73899" y="235618"/>
                </a:lnTo>
                <a:lnTo>
                  <a:pt x="75696" y="227368"/>
                </a:lnTo>
                <a:lnTo>
                  <a:pt x="76176" y="222501"/>
                </a:lnTo>
                <a:lnTo>
                  <a:pt x="77289" y="217351"/>
                </a:lnTo>
                <a:lnTo>
                  <a:pt x="78825" y="212014"/>
                </a:lnTo>
                <a:lnTo>
                  <a:pt x="80642" y="206550"/>
                </a:lnTo>
                <a:lnTo>
                  <a:pt x="84779" y="197939"/>
                </a:lnTo>
                <a:lnTo>
                  <a:pt x="86993" y="194309"/>
                </a:lnTo>
                <a:lnTo>
                  <a:pt x="105279" y="166448"/>
                </a:lnTo>
                <a:lnTo>
                  <a:pt x="110979" y="157123"/>
                </a:lnTo>
                <a:lnTo>
                  <a:pt x="115572" y="149001"/>
                </a:lnTo>
                <a:lnTo>
                  <a:pt x="119428" y="141682"/>
                </a:lnTo>
                <a:lnTo>
                  <a:pt x="122793" y="135849"/>
                </a:lnTo>
                <a:lnTo>
                  <a:pt x="125829" y="131009"/>
                </a:lnTo>
                <a:lnTo>
                  <a:pt x="131320" y="122138"/>
                </a:lnTo>
                <a:lnTo>
                  <a:pt x="133895" y="117106"/>
                </a:lnTo>
                <a:lnTo>
                  <a:pt x="136406" y="111846"/>
                </a:lnTo>
                <a:lnTo>
                  <a:pt x="139668" y="107386"/>
                </a:lnTo>
                <a:lnTo>
                  <a:pt x="143429" y="103461"/>
                </a:lnTo>
                <a:lnTo>
                  <a:pt x="147525" y="99892"/>
                </a:lnTo>
                <a:lnTo>
                  <a:pt x="151049" y="95607"/>
                </a:lnTo>
                <a:lnTo>
                  <a:pt x="154192" y="90846"/>
                </a:lnTo>
                <a:lnTo>
                  <a:pt x="157081" y="85766"/>
                </a:lnTo>
                <a:lnTo>
                  <a:pt x="160291" y="77583"/>
                </a:lnTo>
                <a:lnTo>
                  <a:pt x="161147" y="74067"/>
                </a:lnTo>
                <a:lnTo>
                  <a:pt x="164214" y="67620"/>
                </a:lnTo>
                <a:lnTo>
                  <a:pt x="168224" y="61580"/>
                </a:lnTo>
                <a:lnTo>
                  <a:pt x="172652" y="55721"/>
                </a:lnTo>
                <a:lnTo>
                  <a:pt x="175815" y="51618"/>
                </a:lnTo>
                <a:lnTo>
                  <a:pt x="176259" y="50090"/>
                </a:lnTo>
                <a:lnTo>
                  <a:pt x="177029" y="42661"/>
                </a:lnTo>
                <a:lnTo>
                  <a:pt x="174978" y="39375"/>
                </a:lnTo>
                <a:lnTo>
                  <a:pt x="169864" y="32665"/>
                </a:lnTo>
                <a:lnTo>
                  <a:pt x="166502" y="28582"/>
                </a:lnTo>
                <a:lnTo>
                  <a:pt x="164494" y="27113"/>
                </a:lnTo>
                <a:lnTo>
                  <a:pt x="160146" y="25479"/>
                </a:lnTo>
                <a:lnTo>
                  <a:pt x="155568" y="24753"/>
                </a:lnTo>
                <a:lnTo>
                  <a:pt x="150887" y="24431"/>
                </a:lnTo>
                <a:lnTo>
                  <a:pt x="146161" y="24287"/>
                </a:lnTo>
                <a:lnTo>
                  <a:pt x="143790" y="23297"/>
                </a:lnTo>
                <a:lnTo>
                  <a:pt x="139038" y="19656"/>
                </a:lnTo>
                <a:lnTo>
                  <a:pt x="134284" y="156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2" name="Freeform 2091"/>
          <p:cNvSpPr/>
          <p:nvPr/>
        </p:nvSpPr>
        <p:spPr>
          <a:xfrm>
            <a:off x="2421731" y="4852170"/>
            <a:ext cx="14286" cy="17011"/>
          </a:xfrm>
          <a:custGeom>
            <a:avLst/>
            <a:gdLst/>
            <a:ahLst/>
            <a:cxnLst/>
            <a:rect l="0" t="0" r="0" b="0"/>
            <a:pathLst>
              <a:path w="14286" h="17011">
                <a:moveTo>
                  <a:pt x="0" y="17010"/>
                </a:moveTo>
                <a:lnTo>
                  <a:pt x="6850" y="17010"/>
                </a:lnTo>
                <a:lnTo>
                  <a:pt x="7741" y="16058"/>
                </a:lnTo>
                <a:lnTo>
                  <a:pt x="10849" y="12459"/>
                </a:lnTo>
                <a:lnTo>
                  <a:pt x="11995" y="10166"/>
                </a:lnTo>
                <a:lnTo>
                  <a:pt x="12759" y="7685"/>
                </a:lnTo>
                <a:lnTo>
                  <a:pt x="14261" y="0"/>
                </a:lnTo>
                <a:lnTo>
                  <a:pt x="14285" y="7257"/>
                </a:lnTo>
                <a:lnTo>
                  <a:pt x="13492" y="7651"/>
                </a:lnTo>
                <a:lnTo>
                  <a:pt x="12170" y="7913"/>
                </a:lnTo>
                <a:lnTo>
                  <a:pt x="10494" y="8088"/>
                </a:lnTo>
                <a:lnTo>
                  <a:pt x="9377" y="9157"/>
                </a:lnTo>
                <a:lnTo>
                  <a:pt x="8633" y="10822"/>
                </a:lnTo>
                <a:lnTo>
                  <a:pt x="7438" y="15788"/>
                </a:lnTo>
                <a:lnTo>
                  <a:pt x="6546" y="16195"/>
                </a:lnTo>
                <a:lnTo>
                  <a:pt x="5158" y="16467"/>
                </a:lnTo>
                <a:lnTo>
                  <a:pt x="89" y="17001"/>
                </a:lnTo>
                <a:lnTo>
                  <a:pt x="2157" y="17006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3" name="SMARTInkAnnotation297"/>
          <p:cNvSpPr/>
          <p:nvPr/>
        </p:nvSpPr>
        <p:spPr>
          <a:xfrm>
            <a:off x="2543175" y="4534894"/>
            <a:ext cx="199991" cy="317142"/>
          </a:xfrm>
          <a:custGeom>
            <a:avLst/>
            <a:gdLst/>
            <a:ahLst/>
            <a:cxnLst/>
            <a:rect l="0" t="0" r="0" b="0"/>
            <a:pathLst>
              <a:path w="199991" h="317142">
                <a:moveTo>
                  <a:pt x="0" y="68538"/>
                </a:moveTo>
                <a:lnTo>
                  <a:pt x="3792" y="68538"/>
                </a:lnTo>
                <a:lnTo>
                  <a:pt x="8878" y="66633"/>
                </a:lnTo>
                <a:lnTo>
                  <a:pt x="16237" y="63458"/>
                </a:lnTo>
                <a:lnTo>
                  <a:pt x="25112" y="59437"/>
                </a:lnTo>
                <a:lnTo>
                  <a:pt x="31823" y="55803"/>
                </a:lnTo>
                <a:lnTo>
                  <a:pt x="37090" y="52428"/>
                </a:lnTo>
                <a:lnTo>
                  <a:pt x="41395" y="49226"/>
                </a:lnTo>
                <a:lnTo>
                  <a:pt x="45853" y="47091"/>
                </a:lnTo>
                <a:lnTo>
                  <a:pt x="50412" y="45668"/>
                </a:lnTo>
                <a:lnTo>
                  <a:pt x="55039" y="44719"/>
                </a:lnTo>
                <a:lnTo>
                  <a:pt x="59712" y="43133"/>
                </a:lnTo>
                <a:lnTo>
                  <a:pt x="64414" y="41124"/>
                </a:lnTo>
                <a:lnTo>
                  <a:pt x="69136" y="38832"/>
                </a:lnTo>
                <a:lnTo>
                  <a:pt x="80733" y="33745"/>
                </a:lnTo>
                <a:lnTo>
                  <a:pt x="87160" y="31055"/>
                </a:lnTo>
                <a:lnTo>
                  <a:pt x="92237" y="28310"/>
                </a:lnTo>
                <a:lnTo>
                  <a:pt x="96417" y="25527"/>
                </a:lnTo>
                <a:lnTo>
                  <a:pt x="99996" y="22719"/>
                </a:lnTo>
                <a:lnTo>
                  <a:pt x="103970" y="20847"/>
                </a:lnTo>
                <a:lnTo>
                  <a:pt x="108207" y="19599"/>
                </a:lnTo>
                <a:lnTo>
                  <a:pt x="112619" y="18767"/>
                </a:lnTo>
                <a:lnTo>
                  <a:pt x="117148" y="17260"/>
                </a:lnTo>
                <a:lnTo>
                  <a:pt x="121755" y="15303"/>
                </a:lnTo>
                <a:lnTo>
                  <a:pt x="126413" y="13046"/>
                </a:lnTo>
                <a:lnTo>
                  <a:pt x="130313" y="10588"/>
                </a:lnTo>
                <a:lnTo>
                  <a:pt x="133707" y="7998"/>
                </a:lnTo>
                <a:lnTo>
                  <a:pt x="136763" y="5318"/>
                </a:lnTo>
                <a:lnTo>
                  <a:pt x="140387" y="3531"/>
                </a:lnTo>
                <a:lnTo>
                  <a:pt x="144391" y="2341"/>
                </a:lnTo>
                <a:lnTo>
                  <a:pt x="148648" y="1546"/>
                </a:lnTo>
                <a:lnTo>
                  <a:pt x="152280" y="1017"/>
                </a:lnTo>
                <a:lnTo>
                  <a:pt x="158432" y="429"/>
                </a:lnTo>
                <a:lnTo>
                  <a:pt x="161978" y="272"/>
                </a:lnTo>
                <a:lnTo>
                  <a:pt x="176957" y="21"/>
                </a:lnTo>
                <a:lnTo>
                  <a:pt x="179884" y="0"/>
                </a:lnTo>
                <a:lnTo>
                  <a:pt x="181835" y="938"/>
                </a:lnTo>
                <a:lnTo>
                  <a:pt x="183136" y="2517"/>
                </a:lnTo>
                <a:lnTo>
                  <a:pt x="184003" y="4521"/>
                </a:lnTo>
                <a:lnTo>
                  <a:pt x="185375" y="5858"/>
                </a:lnTo>
                <a:lnTo>
                  <a:pt x="187083" y="6749"/>
                </a:lnTo>
                <a:lnTo>
                  <a:pt x="189016" y="7343"/>
                </a:lnTo>
                <a:lnTo>
                  <a:pt x="193280" y="10543"/>
                </a:lnTo>
                <a:lnTo>
                  <a:pt x="195528" y="12730"/>
                </a:lnTo>
                <a:lnTo>
                  <a:pt x="197027" y="15140"/>
                </a:lnTo>
                <a:lnTo>
                  <a:pt x="198692" y="20358"/>
                </a:lnTo>
                <a:lnTo>
                  <a:pt x="199630" y="28651"/>
                </a:lnTo>
                <a:lnTo>
                  <a:pt x="199849" y="36841"/>
                </a:lnTo>
                <a:lnTo>
                  <a:pt x="199990" y="57621"/>
                </a:lnTo>
                <a:lnTo>
                  <a:pt x="199208" y="63165"/>
                </a:lnTo>
                <a:lnTo>
                  <a:pt x="197893" y="68766"/>
                </a:lnTo>
                <a:lnTo>
                  <a:pt x="196222" y="74405"/>
                </a:lnTo>
                <a:lnTo>
                  <a:pt x="194315" y="80070"/>
                </a:lnTo>
                <a:lnTo>
                  <a:pt x="192249" y="85751"/>
                </a:lnTo>
                <a:lnTo>
                  <a:pt x="190079" y="91444"/>
                </a:lnTo>
                <a:lnTo>
                  <a:pt x="188632" y="98096"/>
                </a:lnTo>
                <a:lnTo>
                  <a:pt x="187667" y="105389"/>
                </a:lnTo>
                <a:lnTo>
                  <a:pt x="187024" y="113108"/>
                </a:lnTo>
                <a:lnTo>
                  <a:pt x="185801" y="121111"/>
                </a:lnTo>
                <a:lnTo>
                  <a:pt x="184192" y="129305"/>
                </a:lnTo>
                <a:lnTo>
                  <a:pt x="182326" y="137624"/>
                </a:lnTo>
                <a:lnTo>
                  <a:pt x="178136" y="154488"/>
                </a:lnTo>
                <a:lnTo>
                  <a:pt x="175907" y="162985"/>
                </a:lnTo>
                <a:lnTo>
                  <a:pt x="174421" y="170555"/>
                </a:lnTo>
                <a:lnTo>
                  <a:pt x="173431" y="177507"/>
                </a:lnTo>
                <a:lnTo>
                  <a:pt x="172770" y="184047"/>
                </a:lnTo>
                <a:lnTo>
                  <a:pt x="171536" y="191264"/>
                </a:lnTo>
                <a:lnTo>
                  <a:pt x="169920" y="198933"/>
                </a:lnTo>
                <a:lnTo>
                  <a:pt x="168049" y="206903"/>
                </a:lnTo>
                <a:lnTo>
                  <a:pt x="166801" y="215074"/>
                </a:lnTo>
                <a:lnTo>
                  <a:pt x="165969" y="223379"/>
                </a:lnTo>
                <a:lnTo>
                  <a:pt x="165415" y="231773"/>
                </a:lnTo>
                <a:lnTo>
                  <a:pt x="164251" y="239273"/>
                </a:lnTo>
                <a:lnTo>
                  <a:pt x="162682" y="246180"/>
                </a:lnTo>
                <a:lnTo>
                  <a:pt x="160842" y="252688"/>
                </a:lnTo>
                <a:lnTo>
                  <a:pt x="159615" y="258933"/>
                </a:lnTo>
                <a:lnTo>
                  <a:pt x="158798" y="265001"/>
                </a:lnTo>
                <a:lnTo>
                  <a:pt x="158253" y="270951"/>
                </a:lnTo>
                <a:lnTo>
                  <a:pt x="157647" y="280102"/>
                </a:lnTo>
                <a:lnTo>
                  <a:pt x="157378" y="287344"/>
                </a:lnTo>
                <a:lnTo>
                  <a:pt x="157226" y="296776"/>
                </a:lnTo>
                <a:lnTo>
                  <a:pt x="157162" y="3171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4" name="SMARTInkAnnotation298"/>
          <p:cNvSpPr/>
          <p:nvPr/>
        </p:nvSpPr>
        <p:spPr>
          <a:xfrm>
            <a:off x="2624784" y="4654867"/>
            <a:ext cx="239860" cy="60009"/>
          </a:xfrm>
          <a:custGeom>
            <a:avLst/>
            <a:gdLst/>
            <a:ahLst/>
            <a:cxnLst/>
            <a:rect l="0" t="0" r="0" b="0"/>
            <a:pathLst>
              <a:path w="239860" h="60009">
                <a:moveTo>
                  <a:pt x="4116" y="60008"/>
                </a:moveTo>
                <a:lnTo>
                  <a:pt x="0" y="60008"/>
                </a:lnTo>
                <a:lnTo>
                  <a:pt x="1757" y="60008"/>
                </a:lnTo>
                <a:lnTo>
                  <a:pt x="2543" y="59056"/>
                </a:lnTo>
                <a:lnTo>
                  <a:pt x="3068" y="57468"/>
                </a:lnTo>
                <a:lnTo>
                  <a:pt x="3417" y="55457"/>
                </a:lnTo>
                <a:lnTo>
                  <a:pt x="4443" y="54116"/>
                </a:lnTo>
                <a:lnTo>
                  <a:pt x="5922" y="53223"/>
                </a:lnTo>
                <a:lnTo>
                  <a:pt x="9681" y="52229"/>
                </a:lnTo>
                <a:lnTo>
                  <a:pt x="16260" y="51671"/>
                </a:lnTo>
                <a:lnTo>
                  <a:pt x="20890" y="51540"/>
                </a:lnTo>
                <a:lnTo>
                  <a:pt x="24030" y="50552"/>
                </a:lnTo>
                <a:lnTo>
                  <a:pt x="27711" y="48942"/>
                </a:lnTo>
                <a:lnTo>
                  <a:pt x="31752" y="46916"/>
                </a:lnTo>
                <a:lnTo>
                  <a:pt x="36034" y="45565"/>
                </a:lnTo>
                <a:lnTo>
                  <a:pt x="40475" y="44664"/>
                </a:lnTo>
                <a:lnTo>
                  <a:pt x="45024" y="44064"/>
                </a:lnTo>
                <a:lnTo>
                  <a:pt x="49644" y="43663"/>
                </a:lnTo>
                <a:lnTo>
                  <a:pt x="54312" y="43396"/>
                </a:lnTo>
                <a:lnTo>
                  <a:pt x="59011" y="43219"/>
                </a:lnTo>
                <a:lnTo>
                  <a:pt x="64525" y="42148"/>
                </a:lnTo>
                <a:lnTo>
                  <a:pt x="70582" y="40481"/>
                </a:lnTo>
                <a:lnTo>
                  <a:pt x="77002" y="38418"/>
                </a:lnTo>
                <a:lnTo>
                  <a:pt x="82869" y="37042"/>
                </a:lnTo>
                <a:lnTo>
                  <a:pt x="88368" y="36125"/>
                </a:lnTo>
                <a:lnTo>
                  <a:pt x="93621" y="35513"/>
                </a:lnTo>
                <a:lnTo>
                  <a:pt x="99505" y="34153"/>
                </a:lnTo>
                <a:lnTo>
                  <a:pt x="105809" y="32294"/>
                </a:lnTo>
                <a:lnTo>
                  <a:pt x="112392" y="30102"/>
                </a:lnTo>
                <a:lnTo>
                  <a:pt x="118369" y="28640"/>
                </a:lnTo>
                <a:lnTo>
                  <a:pt x="123941" y="27666"/>
                </a:lnTo>
                <a:lnTo>
                  <a:pt x="129243" y="27016"/>
                </a:lnTo>
                <a:lnTo>
                  <a:pt x="135159" y="25631"/>
                </a:lnTo>
                <a:lnTo>
                  <a:pt x="141484" y="23755"/>
                </a:lnTo>
                <a:lnTo>
                  <a:pt x="148082" y="21552"/>
                </a:lnTo>
                <a:lnTo>
                  <a:pt x="154068" y="19131"/>
                </a:lnTo>
                <a:lnTo>
                  <a:pt x="159647" y="16564"/>
                </a:lnTo>
                <a:lnTo>
                  <a:pt x="164953" y="13900"/>
                </a:lnTo>
                <a:lnTo>
                  <a:pt x="170872" y="12124"/>
                </a:lnTo>
                <a:lnTo>
                  <a:pt x="177199" y="10941"/>
                </a:lnTo>
                <a:lnTo>
                  <a:pt x="183798" y="10152"/>
                </a:lnTo>
                <a:lnTo>
                  <a:pt x="189785" y="9625"/>
                </a:lnTo>
                <a:lnTo>
                  <a:pt x="195364" y="9275"/>
                </a:lnTo>
                <a:lnTo>
                  <a:pt x="200671" y="9041"/>
                </a:lnTo>
                <a:lnTo>
                  <a:pt x="205796" y="7932"/>
                </a:lnTo>
                <a:lnTo>
                  <a:pt x="210801" y="6241"/>
                </a:lnTo>
                <a:lnTo>
                  <a:pt x="215724" y="4161"/>
                </a:lnTo>
                <a:lnTo>
                  <a:pt x="220594" y="2774"/>
                </a:lnTo>
                <a:lnTo>
                  <a:pt x="225429" y="1849"/>
                </a:lnTo>
                <a:lnTo>
                  <a:pt x="23985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5" name="SMARTInkAnnotation299"/>
          <p:cNvSpPr/>
          <p:nvPr/>
        </p:nvSpPr>
        <p:spPr>
          <a:xfrm>
            <a:off x="1107602" y="5332458"/>
            <a:ext cx="278286" cy="239665"/>
          </a:xfrm>
          <a:custGeom>
            <a:avLst/>
            <a:gdLst/>
            <a:ahLst/>
            <a:cxnLst/>
            <a:rect l="0" t="0" r="0" b="0"/>
            <a:pathLst>
              <a:path w="278286" h="239665">
                <a:moveTo>
                  <a:pt x="206848" y="59645"/>
                </a:moveTo>
                <a:lnTo>
                  <a:pt x="195470" y="55094"/>
                </a:lnTo>
                <a:lnTo>
                  <a:pt x="192119" y="52800"/>
                </a:lnTo>
                <a:lnTo>
                  <a:pt x="189885" y="50320"/>
                </a:lnTo>
                <a:lnTo>
                  <a:pt x="188395" y="47713"/>
                </a:lnTo>
                <a:lnTo>
                  <a:pt x="186609" y="45975"/>
                </a:lnTo>
                <a:lnTo>
                  <a:pt x="184624" y="44817"/>
                </a:lnTo>
                <a:lnTo>
                  <a:pt x="178644" y="42635"/>
                </a:lnTo>
                <a:lnTo>
                  <a:pt x="174590" y="37989"/>
                </a:lnTo>
                <a:lnTo>
                  <a:pt x="172643" y="36635"/>
                </a:lnTo>
                <a:lnTo>
                  <a:pt x="166109" y="33777"/>
                </a:lnTo>
                <a:lnTo>
                  <a:pt x="159146" y="28273"/>
                </a:lnTo>
                <a:lnTo>
                  <a:pt x="152056" y="25267"/>
                </a:lnTo>
                <a:lnTo>
                  <a:pt x="144928" y="19719"/>
                </a:lnTo>
                <a:lnTo>
                  <a:pt x="137789" y="16699"/>
                </a:lnTo>
                <a:lnTo>
                  <a:pt x="130647" y="11148"/>
                </a:lnTo>
                <a:lnTo>
                  <a:pt x="125885" y="9516"/>
                </a:lnTo>
                <a:lnTo>
                  <a:pt x="118741" y="8596"/>
                </a:lnTo>
                <a:lnTo>
                  <a:pt x="116360" y="7515"/>
                </a:lnTo>
                <a:lnTo>
                  <a:pt x="109216" y="2395"/>
                </a:lnTo>
                <a:lnTo>
                  <a:pt x="104454" y="862"/>
                </a:lnTo>
                <a:lnTo>
                  <a:pt x="97575" y="182"/>
                </a:lnTo>
                <a:lnTo>
                  <a:pt x="93518" y="0"/>
                </a:lnTo>
                <a:lnTo>
                  <a:pt x="90019" y="831"/>
                </a:lnTo>
                <a:lnTo>
                  <a:pt x="81303" y="5600"/>
                </a:lnTo>
                <a:lnTo>
                  <a:pt x="72900" y="8389"/>
                </a:lnTo>
                <a:lnTo>
                  <a:pt x="65030" y="12416"/>
                </a:lnTo>
                <a:lnTo>
                  <a:pt x="58357" y="14842"/>
                </a:lnTo>
                <a:lnTo>
                  <a:pt x="55466" y="15488"/>
                </a:lnTo>
                <a:lnTo>
                  <a:pt x="50138" y="18747"/>
                </a:lnTo>
                <a:lnTo>
                  <a:pt x="42676" y="25937"/>
                </a:lnTo>
                <a:lnTo>
                  <a:pt x="40249" y="28600"/>
                </a:lnTo>
                <a:lnTo>
                  <a:pt x="38632" y="31328"/>
                </a:lnTo>
                <a:lnTo>
                  <a:pt x="36835" y="36899"/>
                </a:lnTo>
                <a:lnTo>
                  <a:pt x="33920" y="42551"/>
                </a:lnTo>
                <a:lnTo>
                  <a:pt x="29978" y="48237"/>
                </a:lnTo>
                <a:lnTo>
                  <a:pt x="25581" y="53940"/>
                </a:lnTo>
                <a:lnTo>
                  <a:pt x="23297" y="57746"/>
                </a:lnTo>
                <a:lnTo>
                  <a:pt x="20980" y="62189"/>
                </a:lnTo>
                <a:lnTo>
                  <a:pt x="18642" y="67056"/>
                </a:lnTo>
                <a:lnTo>
                  <a:pt x="17083" y="71252"/>
                </a:lnTo>
                <a:lnTo>
                  <a:pt x="15352" y="78457"/>
                </a:lnTo>
                <a:lnTo>
                  <a:pt x="14890" y="82663"/>
                </a:lnTo>
                <a:lnTo>
                  <a:pt x="14582" y="87373"/>
                </a:lnTo>
                <a:lnTo>
                  <a:pt x="14377" y="92418"/>
                </a:lnTo>
                <a:lnTo>
                  <a:pt x="13446" y="97686"/>
                </a:lnTo>
                <a:lnTo>
                  <a:pt x="12032" y="103103"/>
                </a:lnTo>
                <a:lnTo>
                  <a:pt x="10295" y="108619"/>
                </a:lnTo>
                <a:lnTo>
                  <a:pt x="9138" y="114201"/>
                </a:lnTo>
                <a:lnTo>
                  <a:pt x="8366" y="119829"/>
                </a:lnTo>
                <a:lnTo>
                  <a:pt x="7852" y="125485"/>
                </a:lnTo>
                <a:lnTo>
                  <a:pt x="6715" y="131161"/>
                </a:lnTo>
                <a:lnTo>
                  <a:pt x="5163" y="136849"/>
                </a:lnTo>
                <a:lnTo>
                  <a:pt x="3335" y="142547"/>
                </a:lnTo>
                <a:lnTo>
                  <a:pt x="2116" y="148250"/>
                </a:lnTo>
                <a:lnTo>
                  <a:pt x="1304" y="153958"/>
                </a:lnTo>
                <a:lnTo>
                  <a:pt x="762" y="159668"/>
                </a:lnTo>
                <a:lnTo>
                  <a:pt x="401" y="164426"/>
                </a:lnTo>
                <a:lnTo>
                  <a:pt x="160" y="168552"/>
                </a:lnTo>
                <a:lnTo>
                  <a:pt x="0" y="172254"/>
                </a:lnTo>
                <a:lnTo>
                  <a:pt x="686" y="176628"/>
                </a:lnTo>
                <a:lnTo>
                  <a:pt x="1938" y="181448"/>
                </a:lnTo>
                <a:lnTo>
                  <a:pt x="3566" y="186567"/>
                </a:lnTo>
                <a:lnTo>
                  <a:pt x="4652" y="190932"/>
                </a:lnTo>
                <a:lnTo>
                  <a:pt x="5857" y="198322"/>
                </a:lnTo>
                <a:lnTo>
                  <a:pt x="6394" y="204782"/>
                </a:lnTo>
                <a:lnTo>
                  <a:pt x="6536" y="207837"/>
                </a:lnTo>
                <a:lnTo>
                  <a:pt x="7426" y="210827"/>
                </a:lnTo>
                <a:lnTo>
                  <a:pt x="10530" y="216690"/>
                </a:lnTo>
                <a:lnTo>
                  <a:pt x="12439" y="222470"/>
                </a:lnTo>
                <a:lnTo>
                  <a:pt x="12948" y="225345"/>
                </a:lnTo>
                <a:lnTo>
                  <a:pt x="14081" y="227261"/>
                </a:lnTo>
                <a:lnTo>
                  <a:pt x="15630" y="228539"/>
                </a:lnTo>
                <a:lnTo>
                  <a:pt x="17457" y="229391"/>
                </a:lnTo>
                <a:lnTo>
                  <a:pt x="25298" y="236650"/>
                </a:lnTo>
                <a:lnTo>
                  <a:pt x="26940" y="238326"/>
                </a:lnTo>
                <a:lnTo>
                  <a:pt x="35449" y="239270"/>
                </a:lnTo>
                <a:lnTo>
                  <a:pt x="41506" y="239491"/>
                </a:lnTo>
                <a:lnTo>
                  <a:pt x="54311" y="239644"/>
                </a:lnTo>
                <a:lnTo>
                  <a:pt x="70128" y="239664"/>
                </a:lnTo>
                <a:lnTo>
                  <a:pt x="73632" y="238713"/>
                </a:lnTo>
                <a:lnTo>
                  <a:pt x="79643" y="235116"/>
                </a:lnTo>
                <a:lnTo>
                  <a:pt x="87489" y="227735"/>
                </a:lnTo>
                <a:lnTo>
                  <a:pt x="92416" y="222299"/>
                </a:lnTo>
                <a:lnTo>
                  <a:pt x="99652" y="213884"/>
                </a:lnTo>
                <a:lnTo>
                  <a:pt x="102047" y="211048"/>
                </a:lnTo>
                <a:lnTo>
                  <a:pt x="106024" y="204396"/>
                </a:lnTo>
                <a:lnTo>
                  <a:pt x="111057" y="195198"/>
                </a:lnTo>
                <a:lnTo>
                  <a:pt x="116793" y="184303"/>
                </a:lnTo>
                <a:lnTo>
                  <a:pt x="121411" y="175135"/>
                </a:lnTo>
                <a:lnTo>
                  <a:pt x="125284" y="167118"/>
                </a:lnTo>
                <a:lnTo>
                  <a:pt x="131703" y="153130"/>
                </a:lnTo>
                <a:lnTo>
                  <a:pt x="137202" y="140564"/>
                </a:lnTo>
                <a:lnTo>
                  <a:pt x="139780" y="135498"/>
                </a:lnTo>
                <a:lnTo>
                  <a:pt x="142292" y="131169"/>
                </a:lnTo>
                <a:lnTo>
                  <a:pt x="144760" y="127330"/>
                </a:lnTo>
                <a:lnTo>
                  <a:pt x="146406" y="122866"/>
                </a:lnTo>
                <a:lnTo>
                  <a:pt x="147503" y="117984"/>
                </a:lnTo>
                <a:lnTo>
                  <a:pt x="148235" y="112825"/>
                </a:lnTo>
                <a:lnTo>
                  <a:pt x="148722" y="108433"/>
                </a:lnTo>
                <a:lnTo>
                  <a:pt x="149264" y="101013"/>
                </a:lnTo>
                <a:lnTo>
                  <a:pt x="150202" y="96749"/>
                </a:lnTo>
                <a:lnTo>
                  <a:pt x="151622" y="92001"/>
                </a:lnTo>
                <a:lnTo>
                  <a:pt x="153361" y="86930"/>
                </a:lnTo>
                <a:lnTo>
                  <a:pt x="154522" y="82598"/>
                </a:lnTo>
                <a:lnTo>
                  <a:pt x="155810" y="75244"/>
                </a:lnTo>
                <a:lnTo>
                  <a:pt x="156638" y="68653"/>
                </a:lnTo>
                <a:lnTo>
                  <a:pt x="156801" y="61706"/>
                </a:lnTo>
                <a:lnTo>
                  <a:pt x="156833" y="60052"/>
                </a:lnTo>
                <a:lnTo>
                  <a:pt x="151186" y="52913"/>
                </a:lnTo>
                <a:lnTo>
                  <a:pt x="149992" y="51436"/>
                </a:lnTo>
                <a:lnTo>
                  <a:pt x="149723" y="58485"/>
                </a:lnTo>
                <a:lnTo>
                  <a:pt x="149698" y="80035"/>
                </a:lnTo>
                <a:lnTo>
                  <a:pt x="150492" y="82763"/>
                </a:lnTo>
                <a:lnTo>
                  <a:pt x="153490" y="88334"/>
                </a:lnTo>
                <a:lnTo>
                  <a:pt x="154607" y="92106"/>
                </a:lnTo>
                <a:lnTo>
                  <a:pt x="155352" y="96525"/>
                </a:lnTo>
                <a:lnTo>
                  <a:pt x="155848" y="101377"/>
                </a:lnTo>
                <a:lnTo>
                  <a:pt x="156179" y="105564"/>
                </a:lnTo>
                <a:lnTo>
                  <a:pt x="156547" y="112756"/>
                </a:lnTo>
                <a:lnTo>
                  <a:pt x="157439" y="116959"/>
                </a:lnTo>
                <a:lnTo>
                  <a:pt x="158827" y="121667"/>
                </a:lnTo>
                <a:lnTo>
                  <a:pt x="160546" y="126710"/>
                </a:lnTo>
                <a:lnTo>
                  <a:pt x="162486" y="131025"/>
                </a:lnTo>
                <a:lnTo>
                  <a:pt x="169009" y="142601"/>
                </a:lnTo>
                <a:lnTo>
                  <a:pt x="171303" y="147333"/>
                </a:lnTo>
                <a:lnTo>
                  <a:pt x="173626" y="152394"/>
                </a:lnTo>
                <a:lnTo>
                  <a:pt x="175969" y="156720"/>
                </a:lnTo>
                <a:lnTo>
                  <a:pt x="180688" y="164066"/>
                </a:lnTo>
                <a:lnTo>
                  <a:pt x="185432" y="170507"/>
                </a:lnTo>
                <a:lnTo>
                  <a:pt x="190185" y="177497"/>
                </a:lnTo>
                <a:lnTo>
                  <a:pt x="192565" y="182028"/>
                </a:lnTo>
                <a:lnTo>
                  <a:pt x="194944" y="186953"/>
                </a:lnTo>
                <a:lnTo>
                  <a:pt x="197325" y="190237"/>
                </a:lnTo>
                <a:lnTo>
                  <a:pt x="199705" y="192426"/>
                </a:lnTo>
                <a:lnTo>
                  <a:pt x="204467" y="195811"/>
                </a:lnTo>
                <a:lnTo>
                  <a:pt x="209229" y="200491"/>
                </a:lnTo>
                <a:lnTo>
                  <a:pt x="210816" y="203071"/>
                </a:lnTo>
                <a:lnTo>
                  <a:pt x="212580" y="208480"/>
                </a:lnTo>
                <a:lnTo>
                  <a:pt x="214638" y="210303"/>
                </a:lnTo>
                <a:lnTo>
                  <a:pt x="221158" y="212329"/>
                </a:lnTo>
                <a:lnTo>
                  <a:pt x="229458" y="213736"/>
                </a:lnTo>
                <a:lnTo>
                  <a:pt x="238037" y="213908"/>
                </a:lnTo>
                <a:lnTo>
                  <a:pt x="245017" y="213937"/>
                </a:lnTo>
                <a:lnTo>
                  <a:pt x="247375" y="212989"/>
                </a:lnTo>
                <a:lnTo>
                  <a:pt x="252112" y="209395"/>
                </a:lnTo>
                <a:lnTo>
                  <a:pt x="259241" y="202017"/>
                </a:lnTo>
                <a:lnTo>
                  <a:pt x="261620" y="200279"/>
                </a:lnTo>
                <a:lnTo>
                  <a:pt x="268761" y="196881"/>
                </a:lnTo>
                <a:lnTo>
                  <a:pt x="273523" y="192711"/>
                </a:lnTo>
                <a:lnTo>
                  <a:pt x="275110" y="190266"/>
                </a:lnTo>
                <a:lnTo>
                  <a:pt x="276169" y="187683"/>
                </a:lnTo>
                <a:lnTo>
                  <a:pt x="278285" y="17966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6" name="SMARTInkAnnotation300"/>
          <p:cNvSpPr/>
          <p:nvPr/>
        </p:nvSpPr>
        <p:spPr>
          <a:xfrm>
            <a:off x="1514475" y="5272487"/>
            <a:ext cx="264319" cy="128189"/>
          </a:xfrm>
          <a:custGeom>
            <a:avLst/>
            <a:gdLst/>
            <a:ahLst/>
            <a:cxnLst/>
            <a:rect l="0" t="0" r="0" b="0"/>
            <a:pathLst>
              <a:path w="264319" h="128189">
                <a:moveTo>
                  <a:pt x="0" y="128188"/>
                </a:moveTo>
                <a:lnTo>
                  <a:pt x="0" y="115418"/>
                </a:lnTo>
                <a:lnTo>
                  <a:pt x="793" y="113007"/>
                </a:lnTo>
                <a:lnTo>
                  <a:pt x="2116" y="110448"/>
                </a:lnTo>
                <a:lnTo>
                  <a:pt x="3792" y="107788"/>
                </a:lnTo>
                <a:lnTo>
                  <a:pt x="4909" y="105063"/>
                </a:lnTo>
                <a:lnTo>
                  <a:pt x="5654" y="102294"/>
                </a:lnTo>
                <a:lnTo>
                  <a:pt x="6150" y="99495"/>
                </a:lnTo>
                <a:lnTo>
                  <a:pt x="7275" y="96677"/>
                </a:lnTo>
                <a:lnTo>
                  <a:pt x="8819" y="93845"/>
                </a:lnTo>
                <a:lnTo>
                  <a:pt x="10641" y="91006"/>
                </a:lnTo>
                <a:lnTo>
                  <a:pt x="12650" y="88160"/>
                </a:lnTo>
                <a:lnTo>
                  <a:pt x="14783" y="85310"/>
                </a:lnTo>
                <a:lnTo>
                  <a:pt x="16999" y="82458"/>
                </a:lnTo>
                <a:lnTo>
                  <a:pt x="18476" y="78651"/>
                </a:lnTo>
                <a:lnTo>
                  <a:pt x="19461" y="74209"/>
                </a:lnTo>
                <a:lnTo>
                  <a:pt x="20118" y="69341"/>
                </a:lnTo>
                <a:lnTo>
                  <a:pt x="21349" y="65145"/>
                </a:lnTo>
                <a:lnTo>
                  <a:pt x="22964" y="61394"/>
                </a:lnTo>
                <a:lnTo>
                  <a:pt x="24834" y="57941"/>
                </a:lnTo>
                <a:lnTo>
                  <a:pt x="26875" y="54687"/>
                </a:lnTo>
                <a:lnTo>
                  <a:pt x="29029" y="51565"/>
                </a:lnTo>
                <a:lnTo>
                  <a:pt x="31259" y="48531"/>
                </a:lnTo>
                <a:lnTo>
                  <a:pt x="33539" y="44603"/>
                </a:lnTo>
                <a:lnTo>
                  <a:pt x="35853" y="40079"/>
                </a:lnTo>
                <a:lnTo>
                  <a:pt x="38189" y="35159"/>
                </a:lnTo>
                <a:lnTo>
                  <a:pt x="40541" y="30926"/>
                </a:lnTo>
                <a:lnTo>
                  <a:pt x="42902" y="27152"/>
                </a:lnTo>
                <a:lnTo>
                  <a:pt x="45270" y="23683"/>
                </a:lnTo>
                <a:lnTo>
                  <a:pt x="47643" y="20418"/>
                </a:lnTo>
                <a:lnTo>
                  <a:pt x="50018" y="17289"/>
                </a:lnTo>
                <a:lnTo>
                  <a:pt x="52395" y="14250"/>
                </a:lnTo>
                <a:lnTo>
                  <a:pt x="54774" y="12224"/>
                </a:lnTo>
                <a:lnTo>
                  <a:pt x="61914" y="8421"/>
                </a:lnTo>
                <a:lnTo>
                  <a:pt x="64294" y="6433"/>
                </a:lnTo>
                <a:lnTo>
                  <a:pt x="66675" y="4156"/>
                </a:lnTo>
                <a:lnTo>
                  <a:pt x="69056" y="2637"/>
                </a:lnTo>
                <a:lnTo>
                  <a:pt x="73819" y="950"/>
                </a:lnTo>
                <a:lnTo>
                  <a:pt x="80698" y="200"/>
                </a:lnTo>
                <a:lnTo>
                  <a:pt x="84755" y="0"/>
                </a:lnTo>
                <a:lnTo>
                  <a:pt x="87459" y="819"/>
                </a:lnTo>
                <a:lnTo>
                  <a:pt x="89262" y="2318"/>
                </a:lnTo>
                <a:lnTo>
                  <a:pt x="90464" y="4270"/>
                </a:lnTo>
                <a:lnTo>
                  <a:pt x="92059" y="5571"/>
                </a:lnTo>
                <a:lnTo>
                  <a:pt x="95948" y="7016"/>
                </a:lnTo>
                <a:lnTo>
                  <a:pt x="97303" y="8355"/>
                </a:lnTo>
                <a:lnTo>
                  <a:pt x="98206" y="10199"/>
                </a:lnTo>
                <a:lnTo>
                  <a:pt x="98808" y="12381"/>
                </a:lnTo>
                <a:lnTo>
                  <a:pt x="100003" y="14788"/>
                </a:lnTo>
                <a:lnTo>
                  <a:pt x="101594" y="17345"/>
                </a:lnTo>
                <a:lnTo>
                  <a:pt x="103448" y="20003"/>
                </a:lnTo>
                <a:lnTo>
                  <a:pt x="104684" y="22727"/>
                </a:lnTo>
                <a:lnTo>
                  <a:pt x="105508" y="25496"/>
                </a:lnTo>
                <a:lnTo>
                  <a:pt x="106057" y="28294"/>
                </a:lnTo>
                <a:lnTo>
                  <a:pt x="106423" y="32064"/>
                </a:lnTo>
                <a:lnTo>
                  <a:pt x="106668" y="36483"/>
                </a:lnTo>
                <a:lnTo>
                  <a:pt x="106939" y="45520"/>
                </a:lnTo>
                <a:lnTo>
                  <a:pt x="107059" y="52712"/>
                </a:lnTo>
                <a:lnTo>
                  <a:pt x="107885" y="55963"/>
                </a:lnTo>
                <a:lnTo>
                  <a:pt x="109230" y="59083"/>
                </a:lnTo>
                <a:lnTo>
                  <a:pt x="110920" y="62115"/>
                </a:lnTo>
                <a:lnTo>
                  <a:pt x="112046" y="65090"/>
                </a:lnTo>
                <a:lnTo>
                  <a:pt x="112797" y="68025"/>
                </a:lnTo>
                <a:lnTo>
                  <a:pt x="113298" y="70934"/>
                </a:lnTo>
                <a:lnTo>
                  <a:pt x="114426" y="72874"/>
                </a:lnTo>
                <a:lnTo>
                  <a:pt x="115971" y="74167"/>
                </a:lnTo>
                <a:lnTo>
                  <a:pt x="117795" y="75029"/>
                </a:lnTo>
                <a:lnTo>
                  <a:pt x="121939" y="78527"/>
                </a:lnTo>
                <a:lnTo>
                  <a:pt x="127274" y="83983"/>
                </a:lnTo>
                <a:lnTo>
                  <a:pt x="130120" y="87269"/>
                </a:lnTo>
                <a:lnTo>
                  <a:pt x="134622" y="92589"/>
                </a:lnTo>
                <a:lnTo>
                  <a:pt x="135786" y="93025"/>
                </a:lnTo>
                <a:lnTo>
                  <a:pt x="139195" y="93511"/>
                </a:lnTo>
                <a:lnTo>
                  <a:pt x="141215" y="94592"/>
                </a:lnTo>
                <a:lnTo>
                  <a:pt x="145577" y="98334"/>
                </a:lnTo>
                <a:lnTo>
                  <a:pt x="147851" y="99713"/>
                </a:lnTo>
                <a:lnTo>
                  <a:pt x="152495" y="101245"/>
                </a:lnTo>
                <a:lnTo>
                  <a:pt x="158813" y="99749"/>
                </a:lnTo>
                <a:lnTo>
                  <a:pt x="167788" y="96846"/>
                </a:lnTo>
                <a:lnTo>
                  <a:pt x="178533" y="93006"/>
                </a:lnTo>
                <a:lnTo>
                  <a:pt x="186491" y="89493"/>
                </a:lnTo>
                <a:lnTo>
                  <a:pt x="192589" y="86199"/>
                </a:lnTo>
                <a:lnTo>
                  <a:pt x="197449" y="83051"/>
                </a:lnTo>
                <a:lnTo>
                  <a:pt x="201483" y="79999"/>
                </a:lnTo>
                <a:lnTo>
                  <a:pt x="204965" y="77012"/>
                </a:lnTo>
                <a:lnTo>
                  <a:pt x="208081" y="74068"/>
                </a:lnTo>
                <a:lnTo>
                  <a:pt x="211745" y="72106"/>
                </a:lnTo>
                <a:lnTo>
                  <a:pt x="215776" y="70797"/>
                </a:lnTo>
                <a:lnTo>
                  <a:pt x="220051" y="69925"/>
                </a:lnTo>
                <a:lnTo>
                  <a:pt x="223694" y="67438"/>
                </a:lnTo>
                <a:lnTo>
                  <a:pt x="226917" y="63876"/>
                </a:lnTo>
                <a:lnTo>
                  <a:pt x="229859" y="59595"/>
                </a:lnTo>
                <a:lnTo>
                  <a:pt x="232614" y="55790"/>
                </a:lnTo>
                <a:lnTo>
                  <a:pt x="235245" y="52300"/>
                </a:lnTo>
                <a:lnTo>
                  <a:pt x="237792" y="49021"/>
                </a:lnTo>
                <a:lnTo>
                  <a:pt x="240284" y="46835"/>
                </a:lnTo>
                <a:lnTo>
                  <a:pt x="245170" y="44406"/>
                </a:lnTo>
                <a:lnTo>
                  <a:pt x="246790" y="42806"/>
                </a:lnTo>
                <a:lnTo>
                  <a:pt x="247870" y="40786"/>
                </a:lnTo>
                <a:lnTo>
                  <a:pt x="248591" y="38488"/>
                </a:lnTo>
                <a:lnTo>
                  <a:pt x="249864" y="36003"/>
                </a:lnTo>
                <a:lnTo>
                  <a:pt x="251507" y="33394"/>
                </a:lnTo>
                <a:lnTo>
                  <a:pt x="253397" y="30702"/>
                </a:lnTo>
                <a:lnTo>
                  <a:pt x="255450" y="28907"/>
                </a:lnTo>
                <a:lnTo>
                  <a:pt x="257612" y="27710"/>
                </a:lnTo>
                <a:lnTo>
                  <a:pt x="264318" y="253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7" name="SMARTInkAnnotation301"/>
          <p:cNvSpPr/>
          <p:nvPr/>
        </p:nvSpPr>
        <p:spPr>
          <a:xfrm>
            <a:off x="1550193" y="5417820"/>
            <a:ext cx="235745" cy="120016"/>
          </a:xfrm>
          <a:custGeom>
            <a:avLst/>
            <a:gdLst/>
            <a:ahLst/>
            <a:cxnLst/>
            <a:rect l="0" t="0" r="0" b="0"/>
            <a:pathLst>
              <a:path w="235745" h="120016">
                <a:moveTo>
                  <a:pt x="0" y="120015"/>
                </a:moveTo>
                <a:lnTo>
                  <a:pt x="0" y="112633"/>
                </a:lnTo>
                <a:lnTo>
                  <a:pt x="2117" y="109432"/>
                </a:lnTo>
                <a:lnTo>
                  <a:pt x="6151" y="104166"/>
                </a:lnTo>
                <a:lnTo>
                  <a:pt x="6703" y="100906"/>
                </a:lnTo>
                <a:lnTo>
                  <a:pt x="7057" y="95603"/>
                </a:lnTo>
                <a:lnTo>
                  <a:pt x="9222" y="92337"/>
                </a:lnTo>
                <a:lnTo>
                  <a:pt x="13287" y="87031"/>
                </a:lnTo>
                <a:lnTo>
                  <a:pt x="17784" y="81561"/>
                </a:lnTo>
                <a:lnTo>
                  <a:pt x="19000" y="79139"/>
                </a:lnTo>
                <a:lnTo>
                  <a:pt x="19810" y="76572"/>
                </a:lnTo>
                <a:lnTo>
                  <a:pt x="21111" y="70159"/>
                </a:lnTo>
                <a:lnTo>
                  <a:pt x="25523" y="69281"/>
                </a:lnTo>
                <a:lnTo>
                  <a:pt x="28921" y="69047"/>
                </a:lnTo>
                <a:lnTo>
                  <a:pt x="31187" y="67939"/>
                </a:lnTo>
                <a:lnTo>
                  <a:pt x="32698" y="66247"/>
                </a:lnTo>
                <a:lnTo>
                  <a:pt x="33705" y="64167"/>
                </a:lnTo>
                <a:lnTo>
                  <a:pt x="35170" y="62781"/>
                </a:lnTo>
                <a:lnTo>
                  <a:pt x="36941" y="61857"/>
                </a:lnTo>
                <a:lnTo>
                  <a:pt x="41693" y="60372"/>
                </a:lnTo>
                <a:lnTo>
                  <a:pt x="44460" y="57629"/>
                </a:lnTo>
                <a:lnTo>
                  <a:pt x="46308" y="55564"/>
                </a:lnTo>
                <a:lnTo>
                  <a:pt x="48335" y="54188"/>
                </a:lnTo>
                <a:lnTo>
                  <a:pt x="55174" y="51979"/>
                </a:lnTo>
                <a:lnTo>
                  <a:pt x="57066" y="51676"/>
                </a:lnTo>
                <a:lnTo>
                  <a:pt x="62594" y="51506"/>
                </a:lnTo>
                <a:lnTo>
                  <a:pt x="77197" y="51437"/>
                </a:lnTo>
                <a:lnTo>
                  <a:pt x="80083" y="53976"/>
                </a:lnTo>
                <a:lnTo>
                  <a:pt x="84611" y="58816"/>
                </a:lnTo>
                <a:lnTo>
                  <a:pt x="91778" y="67284"/>
                </a:lnTo>
                <a:lnTo>
                  <a:pt x="92142" y="68668"/>
                </a:lnTo>
                <a:lnTo>
                  <a:pt x="92384" y="70544"/>
                </a:lnTo>
                <a:lnTo>
                  <a:pt x="92546" y="72747"/>
                </a:lnTo>
                <a:lnTo>
                  <a:pt x="93447" y="74215"/>
                </a:lnTo>
                <a:lnTo>
                  <a:pt x="94842" y="75195"/>
                </a:lnTo>
                <a:lnTo>
                  <a:pt x="96565" y="75847"/>
                </a:lnTo>
                <a:lnTo>
                  <a:pt x="97715" y="77234"/>
                </a:lnTo>
                <a:lnTo>
                  <a:pt x="98481" y="79113"/>
                </a:lnTo>
                <a:lnTo>
                  <a:pt x="98991" y="81316"/>
                </a:lnTo>
                <a:lnTo>
                  <a:pt x="100126" y="83739"/>
                </a:lnTo>
                <a:lnTo>
                  <a:pt x="101675" y="86306"/>
                </a:lnTo>
                <a:lnTo>
                  <a:pt x="103503" y="88970"/>
                </a:lnTo>
                <a:lnTo>
                  <a:pt x="105514" y="90746"/>
                </a:lnTo>
                <a:lnTo>
                  <a:pt x="109866" y="92719"/>
                </a:lnTo>
                <a:lnTo>
                  <a:pt x="111344" y="94197"/>
                </a:lnTo>
                <a:lnTo>
                  <a:pt x="112330" y="96136"/>
                </a:lnTo>
                <a:lnTo>
                  <a:pt x="112986" y="98380"/>
                </a:lnTo>
                <a:lnTo>
                  <a:pt x="114218" y="99877"/>
                </a:lnTo>
                <a:lnTo>
                  <a:pt x="115833" y="100875"/>
                </a:lnTo>
                <a:lnTo>
                  <a:pt x="117703" y="101540"/>
                </a:lnTo>
                <a:lnTo>
                  <a:pt x="118950" y="102936"/>
                </a:lnTo>
                <a:lnTo>
                  <a:pt x="119782" y="104819"/>
                </a:lnTo>
                <a:lnTo>
                  <a:pt x="120336" y="107026"/>
                </a:lnTo>
                <a:lnTo>
                  <a:pt x="121499" y="108499"/>
                </a:lnTo>
                <a:lnTo>
                  <a:pt x="123068" y="109479"/>
                </a:lnTo>
                <a:lnTo>
                  <a:pt x="126928" y="110570"/>
                </a:lnTo>
                <a:lnTo>
                  <a:pt x="133758" y="111270"/>
                </a:lnTo>
                <a:lnTo>
                  <a:pt x="139134" y="111408"/>
                </a:lnTo>
                <a:lnTo>
                  <a:pt x="152490" y="111439"/>
                </a:lnTo>
                <a:lnTo>
                  <a:pt x="154841" y="110488"/>
                </a:lnTo>
                <a:lnTo>
                  <a:pt x="159571" y="106891"/>
                </a:lnTo>
                <a:lnTo>
                  <a:pt x="164319" y="104657"/>
                </a:lnTo>
                <a:lnTo>
                  <a:pt x="166696" y="104061"/>
                </a:lnTo>
                <a:lnTo>
                  <a:pt x="171454" y="100859"/>
                </a:lnTo>
                <a:lnTo>
                  <a:pt x="173834" y="98672"/>
                </a:lnTo>
                <a:lnTo>
                  <a:pt x="176214" y="96262"/>
                </a:lnTo>
                <a:lnTo>
                  <a:pt x="178595" y="93702"/>
                </a:lnTo>
                <a:lnTo>
                  <a:pt x="183357" y="88317"/>
                </a:lnTo>
                <a:lnTo>
                  <a:pt x="188119" y="82750"/>
                </a:lnTo>
                <a:lnTo>
                  <a:pt x="189707" y="79932"/>
                </a:lnTo>
                <a:lnTo>
                  <a:pt x="190765" y="77100"/>
                </a:lnTo>
                <a:lnTo>
                  <a:pt x="191471" y="74260"/>
                </a:lnTo>
                <a:lnTo>
                  <a:pt x="192735" y="70462"/>
                </a:lnTo>
                <a:lnTo>
                  <a:pt x="194371" y="66024"/>
                </a:lnTo>
                <a:lnTo>
                  <a:pt x="196256" y="61161"/>
                </a:lnTo>
                <a:lnTo>
                  <a:pt x="198306" y="56967"/>
                </a:lnTo>
                <a:lnTo>
                  <a:pt x="200467" y="53218"/>
                </a:lnTo>
                <a:lnTo>
                  <a:pt x="202701" y="49766"/>
                </a:lnTo>
                <a:lnTo>
                  <a:pt x="204984" y="46513"/>
                </a:lnTo>
                <a:lnTo>
                  <a:pt x="207300" y="43390"/>
                </a:lnTo>
                <a:lnTo>
                  <a:pt x="211990" y="37382"/>
                </a:lnTo>
                <a:lnTo>
                  <a:pt x="223846" y="22891"/>
                </a:lnTo>
                <a:lnTo>
                  <a:pt x="225430" y="20023"/>
                </a:lnTo>
                <a:lnTo>
                  <a:pt x="226487" y="17158"/>
                </a:lnTo>
                <a:lnTo>
                  <a:pt x="227191" y="14297"/>
                </a:lnTo>
                <a:lnTo>
                  <a:pt x="228455" y="11436"/>
                </a:lnTo>
                <a:lnTo>
                  <a:pt x="230091" y="8577"/>
                </a:lnTo>
                <a:lnTo>
                  <a:pt x="23574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8" name="SMARTInkAnnotation302"/>
          <p:cNvSpPr/>
          <p:nvPr/>
        </p:nvSpPr>
        <p:spPr>
          <a:xfrm>
            <a:off x="1978852" y="5164278"/>
            <a:ext cx="221424" cy="159245"/>
          </a:xfrm>
          <a:custGeom>
            <a:avLst/>
            <a:gdLst/>
            <a:ahLst/>
            <a:cxnLst/>
            <a:rect l="0" t="0" r="0" b="0"/>
            <a:pathLst>
              <a:path w="221424" h="159245">
                <a:moveTo>
                  <a:pt x="64260" y="4939"/>
                </a:moveTo>
                <a:lnTo>
                  <a:pt x="64260" y="0"/>
                </a:lnTo>
                <a:lnTo>
                  <a:pt x="64260" y="9484"/>
                </a:lnTo>
                <a:lnTo>
                  <a:pt x="63466" y="10827"/>
                </a:lnTo>
                <a:lnTo>
                  <a:pt x="62144" y="11722"/>
                </a:lnTo>
                <a:lnTo>
                  <a:pt x="60468" y="12318"/>
                </a:lnTo>
                <a:lnTo>
                  <a:pt x="59350" y="14621"/>
                </a:lnTo>
                <a:lnTo>
                  <a:pt x="58606" y="18061"/>
                </a:lnTo>
                <a:lnTo>
                  <a:pt x="58109" y="22260"/>
                </a:lnTo>
                <a:lnTo>
                  <a:pt x="56985" y="26011"/>
                </a:lnTo>
                <a:lnTo>
                  <a:pt x="55441" y="29465"/>
                </a:lnTo>
                <a:lnTo>
                  <a:pt x="53618" y="32720"/>
                </a:lnTo>
                <a:lnTo>
                  <a:pt x="52403" y="35842"/>
                </a:lnTo>
                <a:lnTo>
                  <a:pt x="51593" y="38876"/>
                </a:lnTo>
                <a:lnTo>
                  <a:pt x="51053" y="41852"/>
                </a:lnTo>
                <a:lnTo>
                  <a:pt x="49899" y="45740"/>
                </a:lnTo>
                <a:lnTo>
                  <a:pt x="48336" y="50237"/>
                </a:lnTo>
                <a:lnTo>
                  <a:pt x="46500" y="55140"/>
                </a:lnTo>
                <a:lnTo>
                  <a:pt x="43689" y="60314"/>
                </a:lnTo>
                <a:lnTo>
                  <a:pt x="40227" y="65668"/>
                </a:lnTo>
                <a:lnTo>
                  <a:pt x="36332" y="71143"/>
                </a:lnTo>
                <a:lnTo>
                  <a:pt x="32941" y="76698"/>
                </a:lnTo>
                <a:lnTo>
                  <a:pt x="29887" y="82306"/>
                </a:lnTo>
                <a:lnTo>
                  <a:pt x="27057" y="87949"/>
                </a:lnTo>
                <a:lnTo>
                  <a:pt x="24377" y="92665"/>
                </a:lnTo>
                <a:lnTo>
                  <a:pt x="21797" y="96760"/>
                </a:lnTo>
                <a:lnTo>
                  <a:pt x="19282" y="100443"/>
                </a:lnTo>
                <a:lnTo>
                  <a:pt x="17606" y="103851"/>
                </a:lnTo>
                <a:lnTo>
                  <a:pt x="16488" y="107076"/>
                </a:lnTo>
                <a:lnTo>
                  <a:pt x="15744" y="110177"/>
                </a:lnTo>
                <a:lnTo>
                  <a:pt x="15247" y="114150"/>
                </a:lnTo>
                <a:lnTo>
                  <a:pt x="14916" y="118704"/>
                </a:lnTo>
                <a:lnTo>
                  <a:pt x="14695" y="123645"/>
                </a:lnTo>
                <a:lnTo>
                  <a:pt x="13755" y="126939"/>
                </a:lnTo>
                <a:lnTo>
                  <a:pt x="12333" y="129135"/>
                </a:lnTo>
                <a:lnTo>
                  <a:pt x="8638" y="132527"/>
                </a:lnTo>
                <a:lnTo>
                  <a:pt x="4350" y="137210"/>
                </a:lnTo>
                <a:lnTo>
                  <a:pt x="80" y="141972"/>
                </a:lnTo>
                <a:lnTo>
                  <a:pt x="0" y="146612"/>
                </a:lnTo>
                <a:lnTo>
                  <a:pt x="782" y="147965"/>
                </a:lnTo>
                <a:lnTo>
                  <a:pt x="2098" y="148868"/>
                </a:lnTo>
                <a:lnTo>
                  <a:pt x="5676" y="149870"/>
                </a:lnTo>
                <a:lnTo>
                  <a:pt x="12324" y="150514"/>
                </a:lnTo>
                <a:lnTo>
                  <a:pt x="12968" y="150567"/>
                </a:lnTo>
                <a:lnTo>
                  <a:pt x="15799" y="148085"/>
                </a:lnTo>
                <a:lnTo>
                  <a:pt x="17665" y="146090"/>
                </a:lnTo>
                <a:lnTo>
                  <a:pt x="19703" y="144760"/>
                </a:lnTo>
                <a:lnTo>
                  <a:pt x="24084" y="143282"/>
                </a:lnTo>
                <a:lnTo>
                  <a:pt x="30794" y="142625"/>
                </a:lnTo>
                <a:lnTo>
                  <a:pt x="39068" y="142332"/>
                </a:lnTo>
                <a:lnTo>
                  <a:pt x="48036" y="142203"/>
                </a:lnTo>
                <a:lnTo>
                  <a:pt x="52650" y="141216"/>
                </a:lnTo>
                <a:lnTo>
                  <a:pt x="57314" y="139606"/>
                </a:lnTo>
                <a:lnTo>
                  <a:pt x="62011" y="137579"/>
                </a:lnTo>
                <a:lnTo>
                  <a:pt x="71492" y="136229"/>
                </a:lnTo>
                <a:lnTo>
                  <a:pt x="84162" y="135328"/>
                </a:lnTo>
                <a:lnTo>
                  <a:pt x="119634" y="134060"/>
                </a:lnTo>
                <a:lnTo>
                  <a:pt x="151192" y="133597"/>
                </a:lnTo>
                <a:lnTo>
                  <a:pt x="161369" y="133558"/>
                </a:lnTo>
                <a:lnTo>
                  <a:pt x="166306" y="134500"/>
                </a:lnTo>
                <a:lnTo>
                  <a:pt x="171184" y="136081"/>
                </a:lnTo>
                <a:lnTo>
                  <a:pt x="176024" y="138087"/>
                </a:lnTo>
                <a:lnTo>
                  <a:pt x="180044" y="139425"/>
                </a:lnTo>
                <a:lnTo>
                  <a:pt x="186628" y="140910"/>
                </a:lnTo>
                <a:lnTo>
                  <a:pt x="192200" y="144111"/>
                </a:lnTo>
                <a:lnTo>
                  <a:pt x="194797" y="146297"/>
                </a:lnTo>
                <a:lnTo>
                  <a:pt x="199800" y="148728"/>
                </a:lnTo>
                <a:lnTo>
                  <a:pt x="204668" y="149808"/>
                </a:lnTo>
                <a:lnTo>
                  <a:pt x="207078" y="150096"/>
                </a:lnTo>
                <a:lnTo>
                  <a:pt x="221423" y="1592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9" name="SMARTInkAnnotation303"/>
          <p:cNvSpPr/>
          <p:nvPr/>
        </p:nvSpPr>
        <p:spPr>
          <a:xfrm>
            <a:off x="2350293" y="5383539"/>
            <a:ext cx="7145" cy="17137"/>
          </a:xfrm>
          <a:custGeom>
            <a:avLst/>
            <a:gdLst/>
            <a:ahLst/>
            <a:cxnLst/>
            <a:rect l="0" t="0" r="0" b="0"/>
            <a:pathLst>
              <a:path w="7145" h="17137">
                <a:moveTo>
                  <a:pt x="0" y="17136"/>
                </a:moveTo>
                <a:lnTo>
                  <a:pt x="0" y="0"/>
                </a:lnTo>
                <a:lnTo>
                  <a:pt x="7144" y="856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0" name="SMARTInkAnnotation304"/>
          <p:cNvSpPr/>
          <p:nvPr/>
        </p:nvSpPr>
        <p:spPr>
          <a:xfrm>
            <a:off x="2443162" y="5143541"/>
            <a:ext cx="191460" cy="325714"/>
          </a:xfrm>
          <a:custGeom>
            <a:avLst/>
            <a:gdLst/>
            <a:ahLst/>
            <a:cxnLst/>
            <a:rect l="0" t="0" r="0" b="0"/>
            <a:pathLst>
              <a:path w="191460" h="325714">
                <a:moveTo>
                  <a:pt x="0" y="68539"/>
                </a:moveTo>
                <a:lnTo>
                  <a:pt x="6151" y="61157"/>
                </a:lnTo>
                <a:lnTo>
                  <a:pt x="6703" y="57956"/>
                </a:lnTo>
                <a:lnTo>
                  <a:pt x="6850" y="55769"/>
                </a:lnTo>
                <a:lnTo>
                  <a:pt x="7741" y="53358"/>
                </a:lnTo>
                <a:lnTo>
                  <a:pt x="12789" y="45414"/>
                </a:lnTo>
                <a:lnTo>
                  <a:pt x="17061" y="39846"/>
                </a:lnTo>
                <a:lnTo>
                  <a:pt x="23929" y="31357"/>
                </a:lnTo>
                <a:lnTo>
                  <a:pt x="30991" y="22808"/>
                </a:lnTo>
                <a:lnTo>
                  <a:pt x="33361" y="20907"/>
                </a:lnTo>
                <a:lnTo>
                  <a:pt x="38110" y="18795"/>
                </a:lnTo>
                <a:lnTo>
                  <a:pt x="41282" y="17278"/>
                </a:lnTo>
                <a:lnTo>
                  <a:pt x="44984" y="15316"/>
                </a:lnTo>
                <a:lnTo>
                  <a:pt x="49039" y="13054"/>
                </a:lnTo>
                <a:lnTo>
                  <a:pt x="52536" y="10594"/>
                </a:lnTo>
                <a:lnTo>
                  <a:pt x="55662" y="8001"/>
                </a:lnTo>
                <a:lnTo>
                  <a:pt x="58539" y="5321"/>
                </a:lnTo>
                <a:lnTo>
                  <a:pt x="63853" y="2342"/>
                </a:lnTo>
                <a:lnTo>
                  <a:pt x="69654" y="1018"/>
                </a:lnTo>
                <a:lnTo>
                  <a:pt x="73423" y="665"/>
                </a:lnTo>
                <a:lnTo>
                  <a:pt x="81052" y="273"/>
                </a:lnTo>
                <a:lnTo>
                  <a:pt x="89808" y="52"/>
                </a:lnTo>
                <a:lnTo>
                  <a:pt x="94948" y="0"/>
                </a:lnTo>
                <a:lnTo>
                  <a:pt x="97430" y="939"/>
                </a:lnTo>
                <a:lnTo>
                  <a:pt x="102304" y="4522"/>
                </a:lnTo>
                <a:lnTo>
                  <a:pt x="107117" y="6749"/>
                </a:lnTo>
                <a:lnTo>
                  <a:pt x="109511" y="7344"/>
                </a:lnTo>
                <a:lnTo>
                  <a:pt x="114288" y="10544"/>
                </a:lnTo>
                <a:lnTo>
                  <a:pt x="116674" y="12730"/>
                </a:lnTo>
                <a:lnTo>
                  <a:pt x="118264" y="15141"/>
                </a:lnTo>
                <a:lnTo>
                  <a:pt x="119324" y="17700"/>
                </a:lnTo>
                <a:lnTo>
                  <a:pt x="120031" y="20359"/>
                </a:lnTo>
                <a:lnTo>
                  <a:pt x="120816" y="28393"/>
                </a:lnTo>
                <a:lnTo>
                  <a:pt x="121165" y="37361"/>
                </a:lnTo>
                <a:lnTo>
                  <a:pt x="121320" y="44522"/>
                </a:lnTo>
                <a:lnTo>
                  <a:pt x="119272" y="53420"/>
                </a:lnTo>
                <a:lnTo>
                  <a:pt x="117615" y="58460"/>
                </a:lnTo>
                <a:lnTo>
                  <a:pt x="115716" y="63724"/>
                </a:lnTo>
                <a:lnTo>
                  <a:pt x="111490" y="74654"/>
                </a:lnTo>
                <a:lnTo>
                  <a:pt x="104648" y="91518"/>
                </a:lnTo>
                <a:lnTo>
                  <a:pt x="99956" y="100342"/>
                </a:lnTo>
                <a:lnTo>
                  <a:pt x="95225" y="108391"/>
                </a:lnTo>
                <a:lnTo>
                  <a:pt x="90476" y="118318"/>
                </a:lnTo>
                <a:lnTo>
                  <a:pt x="85720" y="126541"/>
                </a:lnTo>
                <a:lnTo>
                  <a:pt x="80961" y="133370"/>
                </a:lnTo>
                <a:lnTo>
                  <a:pt x="76199" y="139580"/>
                </a:lnTo>
                <a:lnTo>
                  <a:pt x="69056" y="148431"/>
                </a:lnTo>
                <a:lnTo>
                  <a:pt x="57568" y="162331"/>
                </a:lnTo>
                <a:lnTo>
                  <a:pt x="52324" y="162737"/>
                </a:lnTo>
                <a:lnTo>
                  <a:pt x="50097" y="162832"/>
                </a:lnTo>
                <a:lnTo>
                  <a:pt x="53825" y="158284"/>
                </a:lnTo>
                <a:lnTo>
                  <a:pt x="54934" y="155991"/>
                </a:lnTo>
                <a:lnTo>
                  <a:pt x="57287" y="148214"/>
                </a:lnTo>
                <a:lnTo>
                  <a:pt x="60651" y="142685"/>
                </a:lnTo>
                <a:lnTo>
                  <a:pt x="63453" y="140829"/>
                </a:lnTo>
                <a:lnTo>
                  <a:pt x="66908" y="139593"/>
                </a:lnTo>
                <a:lnTo>
                  <a:pt x="70799" y="138768"/>
                </a:lnTo>
                <a:lnTo>
                  <a:pt x="74187" y="137266"/>
                </a:lnTo>
                <a:lnTo>
                  <a:pt x="80068" y="133057"/>
                </a:lnTo>
                <a:lnTo>
                  <a:pt x="85327" y="128011"/>
                </a:lnTo>
                <a:lnTo>
                  <a:pt x="87841" y="125332"/>
                </a:lnTo>
                <a:lnTo>
                  <a:pt x="91105" y="123546"/>
                </a:lnTo>
                <a:lnTo>
                  <a:pt x="94868" y="122356"/>
                </a:lnTo>
                <a:lnTo>
                  <a:pt x="98964" y="121561"/>
                </a:lnTo>
                <a:lnTo>
                  <a:pt x="103282" y="121033"/>
                </a:lnTo>
                <a:lnTo>
                  <a:pt x="107749" y="120679"/>
                </a:lnTo>
                <a:lnTo>
                  <a:pt x="112313" y="120444"/>
                </a:lnTo>
                <a:lnTo>
                  <a:pt x="121619" y="120183"/>
                </a:lnTo>
                <a:lnTo>
                  <a:pt x="140529" y="120015"/>
                </a:lnTo>
                <a:lnTo>
                  <a:pt x="145280" y="120953"/>
                </a:lnTo>
                <a:lnTo>
                  <a:pt x="150034" y="122532"/>
                </a:lnTo>
                <a:lnTo>
                  <a:pt x="154792" y="124537"/>
                </a:lnTo>
                <a:lnTo>
                  <a:pt x="158757" y="126826"/>
                </a:lnTo>
                <a:lnTo>
                  <a:pt x="162194" y="129304"/>
                </a:lnTo>
                <a:lnTo>
                  <a:pt x="168130" y="134598"/>
                </a:lnTo>
                <a:lnTo>
                  <a:pt x="173414" y="140126"/>
                </a:lnTo>
                <a:lnTo>
                  <a:pt x="178408" y="145758"/>
                </a:lnTo>
                <a:lnTo>
                  <a:pt x="188082" y="157134"/>
                </a:lnTo>
                <a:lnTo>
                  <a:pt x="189682" y="160940"/>
                </a:lnTo>
                <a:lnTo>
                  <a:pt x="191459" y="170248"/>
                </a:lnTo>
                <a:lnTo>
                  <a:pt x="191139" y="179208"/>
                </a:lnTo>
                <a:lnTo>
                  <a:pt x="190133" y="190896"/>
                </a:lnTo>
                <a:lnTo>
                  <a:pt x="188668" y="204402"/>
                </a:lnTo>
                <a:lnTo>
                  <a:pt x="186897" y="214359"/>
                </a:lnTo>
                <a:lnTo>
                  <a:pt x="184923" y="221950"/>
                </a:lnTo>
                <a:lnTo>
                  <a:pt x="182813" y="227963"/>
                </a:lnTo>
                <a:lnTo>
                  <a:pt x="180613" y="233876"/>
                </a:lnTo>
                <a:lnTo>
                  <a:pt x="176052" y="245528"/>
                </a:lnTo>
                <a:lnTo>
                  <a:pt x="172930" y="250349"/>
                </a:lnTo>
                <a:lnTo>
                  <a:pt x="169262" y="254515"/>
                </a:lnTo>
                <a:lnTo>
                  <a:pt x="165229" y="258245"/>
                </a:lnTo>
                <a:lnTo>
                  <a:pt x="161746" y="262638"/>
                </a:lnTo>
                <a:lnTo>
                  <a:pt x="158631" y="267470"/>
                </a:lnTo>
                <a:lnTo>
                  <a:pt x="155760" y="272597"/>
                </a:lnTo>
                <a:lnTo>
                  <a:pt x="152259" y="276968"/>
                </a:lnTo>
                <a:lnTo>
                  <a:pt x="148337" y="280834"/>
                </a:lnTo>
                <a:lnTo>
                  <a:pt x="144135" y="284364"/>
                </a:lnTo>
                <a:lnTo>
                  <a:pt x="140540" y="287669"/>
                </a:lnTo>
                <a:lnTo>
                  <a:pt x="137350" y="290826"/>
                </a:lnTo>
                <a:lnTo>
                  <a:pt x="131688" y="296873"/>
                </a:lnTo>
                <a:lnTo>
                  <a:pt x="126526" y="302735"/>
                </a:lnTo>
                <a:lnTo>
                  <a:pt x="119157" y="311391"/>
                </a:lnTo>
                <a:lnTo>
                  <a:pt x="115951" y="313308"/>
                </a:lnTo>
                <a:lnTo>
                  <a:pt x="112226" y="314585"/>
                </a:lnTo>
                <a:lnTo>
                  <a:pt x="108155" y="315438"/>
                </a:lnTo>
                <a:lnTo>
                  <a:pt x="104647" y="316958"/>
                </a:lnTo>
                <a:lnTo>
                  <a:pt x="101515" y="318924"/>
                </a:lnTo>
                <a:lnTo>
                  <a:pt x="95918" y="322696"/>
                </a:lnTo>
                <a:lnTo>
                  <a:pt x="90785" y="324373"/>
                </a:lnTo>
                <a:lnTo>
                  <a:pt x="85857" y="325118"/>
                </a:lnTo>
                <a:lnTo>
                  <a:pt x="80019" y="325596"/>
                </a:lnTo>
                <a:lnTo>
                  <a:pt x="75215" y="325678"/>
                </a:lnTo>
                <a:lnTo>
                  <a:pt x="57150" y="3257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1" name="SMARTInkAnnotation305"/>
          <p:cNvSpPr/>
          <p:nvPr/>
        </p:nvSpPr>
        <p:spPr>
          <a:xfrm>
            <a:off x="2717187" y="5092462"/>
            <a:ext cx="240326" cy="376395"/>
          </a:xfrm>
          <a:custGeom>
            <a:avLst/>
            <a:gdLst/>
            <a:ahLst/>
            <a:cxnLst/>
            <a:rect l="0" t="0" r="0" b="0"/>
            <a:pathLst>
              <a:path w="240326" h="376395">
                <a:moveTo>
                  <a:pt x="4581" y="119618"/>
                </a:moveTo>
                <a:lnTo>
                  <a:pt x="4581" y="115067"/>
                </a:lnTo>
                <a:lnTo>
                  <a:pt x="3788" y="113726"/>
                </a:lnTo>
                <a:lnTo>
                  <a:pt x="2465" y="112833"/>
                </a:lnTo>
                <a:lnTo>
                  <a:pt x="789" y="112236"/>
                </a:lnTo>
                <a:lnTo>
                  <a:pt x="466" y="111840"/>
                </a:lnTo>
                <a:lnTo>
                  <a:pt x="1044" y="111575"/>
                </a:lnTo>
                <a:lnTo>
                  <a:pt x="2223" y="111399"/>
                </a:lnTo>
                <a:lnTo>
                  <a:pt x="2215" y="111281"/>
                </a:lnTo>
                <a:lnTo>
                  <a:pt x="90" y="111150"/>
                </a:lnTo>
                <a:lnTo>
                  <a:pt x="0" y="110163"/>
                </a:lnTo>
                <a:lnTo>
                  <a:pt x="733" y="108552"/>
                </a:lnTo>
                <a:lnTo>
                  <a:pt x="2016" y="106526"/>
                </a:lnTo>
                <a:lnTo>
                  <a:pt x="2871" y="104222"/>
                </a:lnTo>
                <a:lnTo>
                  <a:pt x="4868" y="95477"/>
                </a:lnTo>
                <a:lnTo>
                  <a:pt x="8148" y="86346"/>
                </a:lnTo>
                <a:lnTo>
                  <a:pt x="10136" y="78478"/>
                </a:lnTo>
                <a:lnTo>
                  <a:pt x="10665" y="75046"/>
                </a:lnTo>
                <a:lnTo>
                  <a:pt x="12606" y="71806"/>
                </a:lnTo>
                <a:lnTo>
                  <a:pt x="18996" y="65666"/>
                </a:lnTo>
                <a:lnTo>
                  <a:pt x="25011" y="59761"/>
                </a:lnTo>
                <a:lnTo>
                  <a:pt x="27726" y="56853"/>
                </a:lnTo>
                <a:lnTo>
                  <a:pt x="30330" y="54915"/>
                </a:lnTo>
                <a:lnTo>
                  <a:pt x="37787" y="51234"/>
                </a:lnTo>
                <a:lnTo>
                  <a:pt x="45023" y="44535"/>
                </a:lnTo>
                <a:lnTo>
                  <a:pt x="49808" y="39257"/>
                </a:lnTo>
                <a:lnTo>
                  <a:pt x="56697" y="33737"/>
                </a:lnTo>
                <a:lnTo>
                  <a:pt x="60756" y="30931"/>
                </a:lnTo>
                <a:lnTo>
                  <a:pt x="67383" y="25274"/>
                </a:lnTo>
                <a:lnTo>
                  <a:pt x="73768" y="19585"/>
                </a:lnTo>
                <a:lnTo>
                  <a:pt x="77693" y="16734"/>
                </a:lnTo>
                <a:lnTo>
                  <a:pt x="81898" y="13882"/>
                </a:lnTo>
                <a:lnTo>
                  <a:pt x="86288" y="11979"/>
                </a:lnTo>
                <a:lnTo>
                  <a:pt x="90803" y="10711"/>
                </a:lnTo>
                <a:lnTo>
                  <a:pt x="95400" y="9866"/>
                </a:lnTo>
                <a:lnTo>
                  <a:pt x="100052" y="8350"/>
                </a:lnTo>
                <a:lnTo>
                  <a:pt x="104741" y="6387"/>
                </a:lnTo>
                <a:lnTo>
                  <a:pt x="109454" y="4126"/>
                </a:lnTo>
                <a:lnTo>
                  <a:pt x="116808" y="1613"/>
                </a:lnTo>
                <a:lnTo>
                  <a:pt x="123516" y="496"/>
                </a:lnTo>
                <a:lnTo>
                  <a:pt x="127528" y="198"/>
                </a:lnTo>
                <a:lnTo>
                  <a:pt x="131789" y="0"/>
                </a:lnTo>
                <a:lnTo>
                  <a:pt x="135424" y="820"/>
                </a:lnTo>
                <a:lnTo>
                  <a:pt x="141580" y="4271"/>
                </a:lnTo>
                <a:lnTo>
                  <a:pt x="149078" y="6440"/>
                </a:lnTo>
                <a:lnTo>
                  <a:pt x="153300" y="7018"/>
                </a:lnTo>
                <a:lnTo>
                  <a:pt x="156908" y="8357"/>
                </a:lnTo>
                <a:lnTo>
                  <a:pt x="163035" y="12384"/>
                </a:lnTo>
                <a:lnTo>
                  <a:pt x="168403" y="17348"/>
                </a:lnTo>
                <a:lnTo>
                  <a:pt x="170946" y="20005"/>
                </a:lnTo>
                <a:lnTo>
                  <a:pt x="172641" y="22730"/>
                </a:lnTo>
                <a:lnTo>
                  <a:pt x="175820" y="32067"/>
                </a:lnTo>
                <a:lnTo>
                  <a:pt x="179377" y="41336"/>
                </a:lnTo>
                <a:lnTo>
                  <a:pt x="181487" y="51806"/>
                </a:lnTo>
                <a:lnTo>
                  <a:pt x="182425" y="62809"/>
                </a:lnTo>
                <a:lnTo>
                  <a:pt x="182842" y="74050"/>
                </a:lnTo>
                <a:lnTo>
                  <a:pt x="183076" y="95639"/>
                </a:lnTo>
                <a:lnTo>
                  <a:pt x="183146" y="115582"/>
                </a:lnTo>
                <a:lnTo>
                  <a:pt x="182362" y="121690"/>
                </a:lnTo>
                <a:lnTo>
                  <a:pt x="181045" y="127667"/>
                </a:lnTo>
                <a:lnTo>
                  <a:pt x="173229" y="155498"/>
                </a:lnTo>
                <a:lnTo>
                  <a:pt x="171782" y="162588"/>
                </a:lnTo>
                <a:lnTo>
                  <a:pt x="170817" y="169219"/>
                </a:lnTo>
                <a:lnTo>
                  <a:pt x="170174" y="175546"/>
                </a:lnTo>
                <a:lnTo>
                  <a:pt x="168951" y="182621"/>
                </a:lnTo>
                <a:lnTo>
                  <a:pt x="167343" y="190194"/>
                </a:lnTo>
                <a:lnTo>
                  <a:pt x="165476" y="198101"/>
                </a:lnTo>
                <a:lnTo>
                  <a:pt x="163438" y="205278"/>
                </a:lnTo>
                <a:lnTo>
                  <a:pt x="161286" y="211967"/>
                </a:lnTo>
                <a:lnTo>
                  <a:pt x="159058" y="218331"/>
                </a:lnTo>
                <a:lnTo>
                  <a:pt x="156778" y="224479"/>
                </a:lnTo>
                <a:lnTo>
                  <a:pt x="152128" y="236391"/>
                </a:lnTo>
                <a:lnTo>
                  <a:pt x="145048" y="253807"/>
                </a:lnTo>
                <a:lnTo>
                  <a:pt x="141882" y="260512"/>
                </a:lnTo>
                <a:lnTo>
                  <a:pt x="138184" y="267840"/>
                </a:lnTo>
                <a:lnTo>
                  <a:pt x="134131" y="275582"/>
                </a:lnTo>
                <a:lnTo>
                  <a:pt x="130635" y="282649"/>
                </a:lnTo>
                <a:lnTo>
                  <a:pt x="127511" y="289265"/>
                </a:lnTo>
                <a:lnTo>
                  <a:pt x="121923" y="301697"/>
                </a:lnTo>
                <a:lnTo>
                  <a:pt x="109443" y="330967"/>
                </a:lnTo>
                <a:lnTo>
                  <a:pt x="104632" y="339916"/>
                </a:lnTo>
                <a:lnTo>
                  <a:pt x="97462" y="350308"/>
                </a:lnTo>
                <a:lnTo>
                  <a:pt x="95077" y="353422"/>
                </a:lnTo>
                <a:lnTo>
                  <a:pt x="88193" y="359421"/>
                </a:lnTo>
                <a:lnTo>
                  <a:pt x="84135" y="362353"/>
                </a:lnTo>
                <a:lnTo>
                  <a:pt x="77509" y="365613"/>
                </a:lnTo>
                <a:lnTo>
                  <a:pt x="74632" y="366482"/>
                </a:lnTo>
                <a:lnTo>
                  <a:pt x="69317" y="369988"/>
                </a:lnTo>
                <a:lnTo>
                  <a:pt x="63230" y="375448"/>
                </a:lnTo>
                <a:lnTo>
                  <a:pt x="60281" y="376195"/>
                </a:lnTo>
                <a:lnTo>
                  <a:pt x="58383" y="376394"/>
                </a:lnTo>
                <a:lnTo>
                  <a:pt x="52041" y="374076"/>
                </a:lnTo>
                <a:lnTo>
                  <a:pt x="42619" y="369376"/>
                </a:lnTo>
                <a:lnTo>
                  <a:pt x="37195" y="364012"/>
                </a:lnTo>
                <a:lnTo>
                  <a:pt x="30561" y="356391"/>
                </a:lnTo>
                <a:lnTo>
                  <a:pt x="29045" y="353666"/>
                </a:lnTo>
                <a:lnTo>
                  <a:pt x="27360" y="348099"/>
                </a:lnTo>
                <a:lnTo>
                  <a:pt x="26412" y="339610"/>
                </a:lnTo>
                <a:lnTo>
                  <a:pt x="27073" y="336764"/>
                </a:lnTo>
                <a:lnTo>
                  <a:pt x="31001" y="328208"/>
                </a:lnTo>
                <a:lnTo>
                  <a:pt x="32199" y="322498"/>
                </a:lnTo>
                <a:lnTo>
                  <a:pt x="32873" y="313926"/>
                </a:lnTo>
                <a:lnTo>
                  <a:pt x="34555" y="311070"/>
                </a:lnTo>
                <a:lnTo>
                  <a:pt x="40657" y="305355"/>
                </a:lnTo>
                <a:lnTo>
                  <a:pt x="46544" y="299641"/>
                </a:lnTo>
                <a:lnTo>
                  <a:pt x="49225" y="296783"/>
                </a:lnTo>
                <a:lnTo>
                  <a:pt x="57363" y="292973"/>
                </a:lnTo>
                <a:lnTo>
                  <a:pt x="69138" y="288528"/>
                </a:lnTo>
                <a:lnTo>
                  <a:pt x="83338" y="283659"/>
                </a:lnTo>
                <a:lnTo>
                  <a:pt x="94392" y="280414"/>
                </a:lnTo>
                <a:lnTo>
                  <a:pt x="103349" y="278250"/>
                </a:lnTo>
                <a:lnTo>
                  <a:pt x="110908" y="276808"/>
                </a:lnTo>
                <a:lnTo>
                  <a:pt x="117534" y="276799"/>
                </a:lnTo>
                <a:lnTo>
                  <a:pt x="123539" y="277745"/>
                </a:lnTo>
                <a:lnTo>
                  <a:pt x="129131" y="279328"/>
                </a:lnTo>
                <a:lnTo>
                  <a:pt x="134446" y="281336"/>
                </a:lnTo>
                <a:lnTo>
                  <a:pt x="139576" y="283628"/>
                </a:lnTo>
                <a:lnTo>
                  <a:pt x="144585" y="286108"/>
                </a:lnTo>
                <a:lnTo>
                  <a:pt x="149510" y="288714"/>
                </a:lnTo>
                <a:lnTo>
                  <a:pt x="159217" y="294149"/>
                </a:lnTo>
                <a:lnTo>
                  <a:pt x="173607" y="302564"/>
                </a:lnTo>
                <a:lnTo>
                  <a:pt x="181039" y="308243"/>
                </a:lnTo>
                <a:lnTo>
                  <a:pt x="187782" y="313941"/>
                </a:lnTo>
                <a:lnTo>
                  <a:pt x="191803" y="316794"/>
                </a:lnTo>
                <a:lnTo>
                  <a:pt x="196071" y="319649"/>
                </a:lnTo>
                <a:lnTo>
                  <a:pt x="202929" y="325360"/>
                </a:lnTo>
                <a:lnTo>
                  <a:pt x="208624" y="331074"/>
                </a:lnTo>
                <a:lnTo>
                  <a:pt x="213800" y="336788"/>
                </a:lnTo>
                <a:lnTo>
                  <a:pt x="221177" y="345361"/>
                </a:lnTo>
                <a:lnTo>
                  <a:pt x="231762" y="357954"/>
                </a:lnTo>
                <a:lnTo>
                  <a:pt x="233029" y="358519"/>
                </a:lnTo>
                <a:lnTo>
                  <a:pt x="236553" y="359146"/>
                </a:lnTo>
                <a:lnTo>
                  <a:pt x="237810" y="360266"/>
                </a:lnTo>
                <a:lnTo>
                  <a:pt x="238649" y="361965"/>
                </a:lnTo>
                <a:lnTo>
                  <a:pt x="240325" y="3682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06" name="Group 2105"/>
          <p:cNvGrpSpPr/>
          <p:nvPr/>
        </p:nvGrpSpPr>
        <p:grpSpPr>
          <a:xfrm>
            <a:off x="2393156" y="2306002"/>
            <a:ext cx="3414714" cy="3188972"/>
            <a:chOff x="2393156" y="2306002"/>
            <a:chExt cx="3414714" cy="3188972"/>
          </a:xfrm>
        </p:grpSpPr>
        <p:sp>
          <p:nvSpPr>
            <p:cNvPr id="2102" name="SMARTInkAnnotation562"/>
            <p:cNvSpPr/>
            <p:nvPr/>
          </p:nvSpPr>
          <p:spPr>
            <a:xfrm>
              <a:off x="5779294" y="2306002"/>
              <a:ext cx="28576" cy="34257"/>
            </a:xfrm>
            <a:custGeom>
              <a:avLst/>
              <a:gdLst/>
              <a:ahLst/>
              <a:cxnLst/>
              <a:rect l="0" t="0" r="0" b="0"/>
              <a:pathLst>
                <a:path w="28576" h="34257">
                  <a:moveTo>
                    <a:pt x="0" y="0"/>
                  </a:moveTo>
                  <a:lnTo>
                    <a:pt x="9942" y="0"/>
                  </a:lnTo>
                  <a:lnTo>
                    <a:pt x="11391" y="953"/>
                  </a:lnTo>
                  <a:lnTo>
                    <a:pt x="12356" y="2540"/>
                  </a:lnTo>
                  <a:lnTo>
                    <a:pt x="13000" y="4551"/>
                  </a:lnTo>
                  <a:lnTo>
                    <a:pt x="14222" y="5892"/>
                  </a:lnTo>
                  <a:lnTo>
                    <a:pt x="15832" y="6785"/>
                  </a:lnTo>
                  <a:lnTo>
                    <a:pt x="17698" y="7381"/>
                  </a:lnTo>
                  <a:lnTo>
                    <a:pt x="19736" y="8731"/>
                  </a:lnTo>
                  <a:lnTo>
                    <a:pt x="21889" y="10583"/>
                  </a:lnTo>
                  <a:lnTo>
                    <a:pt x="24117" y="12770"/>
                  </a:lnTo>
                  <a:lnTo>
                    <a:pt x="25603" y="15181"/>
                  </a:lnTo>
                  <a:lnTo>
                    <a:pt x="26594" y="17741"/>
                  </a:lnTo>
                  <a:lnTo>
                    <a:pt x="27254" y="20400"/>
                  </a:lnTo>
                  <a:lnTo>
                    <a:pt x="26900" y="22173"/>
                  </a:lnTo>
                  <a:lnTo>
                    <a:pt x="25871" y="23354"/>
                  </a:lnTo>
                  <a:lnTo>
                    <a:pt x="24391" y="24142"/>
                  </a:lnTo>
                  <a:lnTo>
                    <a:pt x="22610" y="25620"/>
                  </a:lnTo>
                  <a:lnTo>
                    <a:pt x="20629" y="27557"/>
                  </a:lnTo>
                  <a:lnTo>
                    <a:pt x="14320" y="34256"/>
                  </a:lnTo>
                  <a:lnTo>
                    <a:pt x="14296" y="29729"/>
                  </a:lnTo>
                  <a:lnTo>
                    <a:pt x="15881" y="26487"/>
                  </a:lnTo>
                  <a:lnTo>
                    <a:pt x="18524" y="22420"/>
                  </a:lnTo>
                  <a:lnTo>
                    <a:pt x="27986" y="9383"/>
                  </a:lnTo>
                  <a:lnTo>
                    <a:pt x="28182" y="10065"/>
                  </a:lnTo>
                  <a:lnTo>
                    <a:pt x="28313" y="11473"/>
                  </a:lnTo>
                  <a:lnTo>
                    <a:pt x="28575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3" name="SMARTInkAnnotation563"/>
            <p:cNvSpPr/>
            <p:nvPr/>
          </p:nvSpPr>
          <p:spPr>
            <a:xfrm>
              <a:off x="3686175" y="2777489"/>
              <a:ext cx="214313" cy="8574"/>
            </a:xfrm>
            <a:custGeom>
              <a:avLst/>
              <a:gdLst/>
              <a:ahLst/>
              <a:cxnLst/>
              <a:rect l="0" t="0" r="0" b="0"/>
              <a:pathLst>
                <a:path w="214313" h="8574">
                  <a:moveTo>
                    <a:pt x="0" y="8573"/>
                  </a:moveTo>
                  <a:lnTo>
                    <a:pt x="83927" y="8573"/>
                  </a:lnTo>
                  <a:lnTo>
                    <a:pt x="91669" y="7621"/>
                  </a:lnTo>
                  <a:lnTo>
                    <a:pt x="99213" y="6033"/>
                  </a:lnTo>
                  <a:lnTo>
                    <a:pt x="106623" y="4022"/>
                  </a:lnTo>
                  <a:lnTo>
                    <a:pt x="113944" y="2681"/>
                  </a:lnTo>
                  <a:lnTo>
                    <a:pt x="121207" y="1788"/>
                  </a:lnTo>
                  <a:lnTo>
                    <a:pt x="128429" y="1192"/>
                  </a:lnTo>
                  <a:lnTo>
                    <a:pt x="136419" y="795"/>
                  </a:lnTo>
                  <a:lnTo>
                    <a:pt x="161247" y="236"/>
                  </a:lnTo>
                  <a:lnTo>
                    <a:pt x="21431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4" name="SMARTInkAnnotation564"/>
            <p:cNvSpPr/>
            <p:nvPr/>
          </p:nvSpPr>
          <p:spPr>
            <a:xfrm>
              <a:off x="2393156" y="4569142"/>
              <a:ext cx="35720" cy="300039"/>
            </a:xfrm>
            <a:custGeom>
              <a:avLst/>
              <a:gdLst/>
              <a:ahLst/>
              <a:cxnLst/>
              <a:rect l="0" t="0" r="0" b="0"/>
              <a:pathLst>
                <a:path w="35720" h="300039">
                  <a:moveTo>
                    <a:pt x="35719" y="0"/>
                  </a:moveTo>
                  <a:lnTo>
                    <a:pt x="31926" y="0"/>
                  </a:lnTo>
                  <a:lnTo>
                    <a:pt x="30809" y="953"/>
                  </a:lnTo>
                  <a:lnTo>
                    <a:pt x="30064" y="2541"/>
                  </a:lnTo>
                  <a:lnTo>
                    <a:pt x="29568" y="4551"/>
                  </a:lnTo>
                  <a:lnTo>
                    <a:pt x="28443" y="6844"/>
                  </a:lnTo>
                  <a:lnTo>
                    <a:pt x="26899" y="9325"/>
                  </a:lnTo>
                  <a:lnTo>
                    <a:pt x="25077" y="11932"/>
                  </a:lnTo>
                  <a:lnTo>
                    <a:pt x="23861" y="14622"/>
                  </a:lnTo>
                  <a:lnTo>
                    <a:pt x="23051" y="17368"/>
                  </a:lnTo>
                  <a:lnTo>
                    <a:pt x="22151" y="22959"/>
                  </a:lnTo>
                  <a:lnTo>
                    <a:pt x="21751" y="28619"/>
                  </a:lnTo>
                  <a:lnTo>
                    <a:pt x="21574" y="36850"/>
                  </a:lnTo>
                  <a:lnTo>
                    <a:pt x="21440" y="67064"/>
                  </a:lnTo>
                  <a:lnTo>
                    <a:pt x="20643" y="72332"/>
                  </a:lnTo>
                  <a:lnTo>
                    <a:pt x="19318" y="77749"/>
                  </a:lnTo>
                  <a:lnTo>
                    <a:pt x="17641" y="83265"/>
                  </a:lnTo>
                  <a:lnTo>
                    <a:pt x="16523" y="88848"/>
                  </a:lnTo>
                  <a:lnTo>
                    <a:pt x="15778" y="94475"/>
                  </a:lnTo>
                  <a:lnTo>
                    <a:pt x="15281" y="100131"/>
                  </a:lnTo>
                  <a:lnTo>
                    <a:pt x="14950" y="105807"/>
                  </a:lnTo>
                  <a:lnTo>
                    <a:pt x="14729" y="111495"/>
                  </a:lnTo>
                  <a:lnTo>
                    <a:pt x="14582" y="117193"/>
                  </a:lnTo>
                  <a:lnTo>
                    <a:pt x="13690" y="122896"/>
                  </a:lnTo>
                  <a:lnTo>
                    <a:pt x="12301" y="128603"/>
                  </a:lnTo>
                  <a:lnTo>
                    <a:pt x="10582" y="134313"/>
                  </a:lnTo>
                  <a:lnTo>
                    <a:pt x="9436" y="140977"/>
                  </a:lnTo>
                  <a:lnTo>
                    <a:pt x="8672" y="148278"/>
                  </a:lnTo>
                  <a:lnTo>
                    <a:pt x="8162" y="156002"/>
                  </a:lnTo>
                  <a:lnTo>
                    <a:pt x="7823" y="163056"/>
                  </a:lnTo>
                  <a:lnTo>
                    <a:pt x="7446" y="175975"/>
                  </a:lnTo>
                  <a:lnTo>
                    <a:pt x="7203" y="199790"/>
                  </a:lnTo>
                  <a:lnTo>
                    <a:pt x="7170" y="211351"/>
                  </a:lnTo>
                  <a:lnTo>
                    <a:pt x="6368" y="217101"/>
                  </a:lnTo>
                  <a:lnTo>
                    <a:pt x="5039" y="222839"/>
                  </a:lnTo>
                  <a:lnTo>
                    <a:pt x="3359" y="228569"/>
                  </a:lnTo>
                  <a:lnTo>
                    <a:pt x="2239" y="234295"/>
                  </a:lnTo>
                  <a:lnTo>
                    <a:pt x="1493" y="240017"/>
                  </a:lnTo>
                  <a:lnTo>
                    <a:pt x="995" y="245736"/>
                  </a:lnTo>
                  <a:lnTo>
                    <a:pt x="664" y="251454"/>
                  </a:lnTo>
                  <a:lnTo>
                    <a:pt x="442" y="257171"/>
                  </a:lnTo>
                  <a:lnTo>
                    <a:pt x="131" y="271779"/>
                  </a:lnTo>
                  <a:lnTo>
                    <a:pt x="0" y="3000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5" name="SMARTInkAnnotation565"/>
            <p:cNvSpPr/>
            <p:nvPr/>
          </p:nvSpPr>
          <p:spPr>
            <a:xfrm>
              <a:off x="2600325" y="5126355"/>
              <a:ext cx="35719" cy="368619"/>
            </a:xfrm>
            <a:custGeom>
              <a:avLst/>
              <a:gdLst/>
              <a:ahLst/>
              <a:cxnLst/>
              <a:rect l="0" t="0" r="0" b="0"/>
              <a:pathLst>
                <a:path w="35719" h="368619">
                  <a:moveTo>
                    <a:pt x="35718" y="0"/>
                  </a:moveTo>
                  <a:lnTo>
                    <a:pt x="28134" y="40957"/>
                  </a:lnTo>
                  <a:lnTo>
                    <a:pt x="25106" y="55880"/>
                  </a:lnTo>
                  <a:lnTo>
                    <a:pt x="22293" y="68686"/>
                  </a:lnTo>
                  <a:lnTo>
                    <a:pt x="19624" y="80081"/>
                  </a:lnTo>
                  <a:lnTo>
                    <a:pt x="17845" y="90535"/>
                  </a:lnTo>
                  <a:lnTo>
                    <a:pt x="16659" y="100362"/>
                  </a:lnTo>
                  <a:lnTo>
                    <a:pt x="15868" y="109770"/>
                  </a:lnTo>
                  <a:lnTo>
                    <a:pt x="15342" y="118900"/>
                  </a:lnTo>
                  <a:lnTo>
                    <a:pt x="14990" y="127845"/>
                  </a:lnTo>
                  <a:lnTo>
                    <a:pt x="14599" y="145402"/>
                  </a:lnTo>
                  <a:lnTo>
                    <a:pt x="14426" y="162731"/>
                  </a:lnTo>
                  <a:lnTo>
                    <a:pt x="13586" y="172305"/>
                  </a:lnTo>
                  <a:lnTo>
                    <a:pt x="12232" y="182497"/>
                  </a:lnTo>
                  <a:lnTo>
                    <a:pt x="10536" y="193103"/>
                  </a:lnTo>
                  <a:lnTo>
                    <a:pt x="9405" y="203030"/>
                  </a:lnTo>
                  <a:lnTo>
                    <a:pt x="8651" y="212506"/>
                  </a:lnTo>
                  <a:lnTo>
                    <a:pt x="8149" y="221681"/>
                  </a:lnTo>
                  <a:lnTo>
                    <a:pt x="7813" y="231607"/>
                  </a:lnTo>
                  <a:lnTo>
                    <a:pt x="7342" y="262829"/>
                  </a:lnTo>
                  <a:lnTo>
                    <a:pt x="7232" y="281596"/>
                  </a:lnTo>
                  <a:lnTo>
                    <a:pt x="6408" y="289648"/>
                  </a:lnTo>
                  <a:lnTo>
                    <a:pt x="5066" y="296921"/>
                  </a:lnTo>
                  <a:lnTo>
                    <a:pt x="3377" y="303675"/>
                  </a:lnTo>
                  <a:lnTo>
                    <a:pt x="2251" y="310082"/>
                  </a:lnTo>
                  <a:lnTo>
                    <a:pt x="1501" y="316259"/>
                  </a:lnTo>
                  <a:lnTo>
                    <a:pt x="667" y="327250"/>
                  </a:lnTo>
                  <a:lnTo>
                    <a:pt x="296" y="335310"/>
                  </a:lnTo>
                  <a:lnTo>
                    <a:pt x="87" y="345202"/>
                  </a:lnTo>
                  <a:lnTo>
                    <a:pt x="0" y="3686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27487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fontAlgn="t" latinLnBrk="0" hangingPunct="1"/>
            <a:r>
              <a:rPr lang="en-US" sz="4400" i="0" u="none" strike="noStrike" kern="1200" dirty="0" smtClean="0">
                <a:solidFill>
                  <a:schemeClr val="tx1"/>
                </a:solidFill>
                <a:effectLst/>
              </a:rPr>
              <a:t>ASA –</a:t>
            </a:r>
            <a:r>
              <a:rPr lang="en-US" sz="4400" i="0" u="none" strike="noStrike" kern="1200" baseline="0" dirty="0" smtClean="0">
                <a:solidFill>
                  <a:schemeClr val="tx1"/>
                </a:solidFill>
                <a:effectLst/>
              </a:rPr>
              <a:t> Law of Sines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400" y="3004581"/>
            <a:ext cx="4013200" cy="171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116" name="Group 3115"/>
          <p:cNvGrpSpPr/>
          <p:nvPr/>
        </p:nvGrpSpPr>
        <p:grpSpPr>
          <a:xfrm>
            <a:off x="892977" y="1423066"/>
            <a:ext cx="5736326" cy="4063228"/>
            <a:chOff x="892977" y="1423066"/>
            <a:chExt cx="5736326" cy="4063228"/>
          </a:xfrm>
        </p:grpSpPr>
        <p:sp>
          <p:nvSpPr>
            <p:cNvPr id="4" name="SMARTInkAnnotation154"/>
            <p:cNvSpPr/>
            <p:nvPr/>
          </p:nvSpPr>
          <p:spPr>
            <a:xfrm>
              <a:off x="5979319" y="4491990"/>
              <a:ext cx="121444" cy="17136"/>
            </a:xfrm>
            <a:custGeom>
              <a:avLst/>
              <a:gdLst/>
              <a:ahLst/>
              <a:cxnLst/>
              <a:rect l="0" t="0" r="0" b="0"/>
              <a:pathLst>
                <a:path w="121444" h="17136">
                  <a:moveTo>
                    <a:pt x="0" y="8572"/>
                  </a:moveTo>
                  <a:lnTo>
                    <a:pt x="3792" y="8572"/>
                  </a:lnTo>
                  <a:lnTo>
                    <a:pt x="4909" y="9525"/>
                  </a:lnTo>
                  <a:lnTo>
                    <a:pt x="5654" y="11113"/>
                  </a:lnTo>
                  <a:lnTo>
                    <a:pt x="6150" y="13123"/>
                  </a:lnTo>
                  <a:lnTo>
                    <a:pt x="7275" y="14464"/>
                  </a:lnTo>
                  <a:lnTo>
                    <a:pt x="8819" y="15358"/>
                  </a:lnTo>
                  <a:lnTo>
                    <a:pt x="13207" y="16792"/>
                  </a:lnTo>
                  <a:lnTo>
                    <a:pt x="15924" y="16988"/>
                  </a:lnTo>
                  <a:lnTo>
                    <a:pt x="20343" y="17114"/>
                  </a:lnTo>
                  <a:lnTo>
                    <a:pt x="28693" y="17135"/>
                  </a:lnTo>
                  <a:lnTo>
                    <a:pt x="31829" y="16186"/>
                  </a:lnTo>
                  <a:lnTo>
                    <a:pt x="34713" y="14601"/>
                  </a:lnTo>
                  <a:lnTo>
                    <a:pt x="37429" y="12591"/>
                  </a:lnTo>
                  <a:lnTo>
                    <a:pt x="40034" y="11252"/>
                  </a:lnTo>
                  <a:lnTo>
                    <a:pt x="42564" y="10358"/>
                  </a:lnTo>
                  <a:lnTo>
                    <a:pt x="45045" y="9763"/>
                  </a:lnTo>
                  <a:lnTo>
                    <a:pt x="47492" y="9366"/>
                  </a:lnTo>
                  <a:lnTo>
                    <a:pt x="49918" y="9102"/>
                  </a:lnTo>
                  <a:lnTo>
                    <a:pt x="52328" y="8925"/>
                  </a:lnTo>
                  <a:lnTo>
                    <a:pt x="59240" y="8729"/>
                  </a:lnTo>
                  <a:lnTo>
                    <a:pt x="80667" y="8582"/>
                  </a:lnTo>
                  <a:lnTo>
                    <a:pt x="83147" y="7626"/>
                  </a:lnTo>
                  <a:lnTo>
                    <a:pt x="85593" y="6037"/>
                  </a:lnTo>
                  <a:lnTo>
                    <a:pt x="88019" y="4025"/>
                  </a:lnTo>
                  <a:lnTo>
                    <a:pt x="91222" y="2683"/>
                  </a:lnTo>
                  <a:lnTo>
                    <a:pt x="94946" y="1789"/>
                  </a:lnTo>
                  <a:lnTo>
                    <a:pt x="99016" y="1192"/>
                  </a:lnTo>
                  <a:lnTo>
                    <a:pt x="102523" y="795"/>
                  </a:lnTo>
                  <a:lnTo>
                    <a:pt x="105655" y="530"/>
                  </a:lnTo>
                  <a:lnTo>
                    <a:pt x="112592" y="105"/>
                  </a:lnTo>
                  <a:lnTo>
                    <a:pt x="115658" y="47"/>
                  </a:lnTo>
                  <a:lnTo>
                    <a:pt x="12144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55"/>
            <p:cNvSpPr/>
            <p:nvPr/>
          </p:nvSpPr>
          <p:spPr>
            <a:xfrm>
              <a:off x="6225453" y="4320540"/>
              <a:ext cx="132485" cy="273086"/>
            </a:xfrm>
            <a:custGeom>
              <a:avLst/>
              <a:gdLst/>
              <a:ahLst/>
              <a:cxnLst/>
              <a:rect l="0" t="0" r="0" b="0"/>
              <a:pathLst>
                <a:path w="132485" h="273086">
                  <a:moveTo>
                    <a:pt x="132484" y="25717"/>
                  </a:moveTo>
                  <a:lnTo>
                    <a:pt x="125635" y="17498"/>
                  </a:lnTo>
                  <a:lnTo>
                    <a:pt x="121635" y="17250"/>
                  </a:lnTo>
                  <a:lnTo>
                    <a:pt x="120490" y="16262"/>
                  </a:lnTo>
                  <a:lnTo>
                    <a:pt x="119725" y="14651"/>
                  </a:lnTo>
                  <a:lnTo>
                    <a:pt x="119216" y="12625"/>
                  </a:lnTo>
                  <a:lnTo>
                    <a:pt x="118082" y="11274"/>
                  </a:lnTo>
                  <a:lnTo>
                    <a:pt x="116533" y="10374"/>
                  </a:lnTo>
                  <a:lnTo>
                    <a:pt x="112695" y="9373"/>
                  </a:lnTo>
                  <a:lnTo>
                    <a:pt x="110560" y="9106"/>
                  </a:lnTo>
                  <a:lnTo>
                    <a:pt x="108343" y="8929"/>
                  </a:lnTo>
                  <a:lnTo>
                    <a:pt x="106865" y="7857"/>
                  </a:lnTo>
                  <a:lnTo>
                    <a:pt x="105880" y="6191"/>
                  </a:lnTo>
                  <a:lnTo>
                    <a:pt x="105223" y="4127"/>
                  </a:lnTo>
                  <a:lnTo>
                    <a:pt x="103992" y="2751"/>
                  </a:lnTo>
                  <a:lnTo>
                    <a:pt x="102377" y="1834"/>
                  </a:lnTo>
                  <a:lnTo>
                    <a:pt x="100506" y="1223"/>
                  </a:lnTo>
                  <a:lnTo>
                    <a:pt x="95291" y="815"/>
                  </a:lnTo>
                  <a:lnTo>
                    <a:pt x="78912" y="362"/>
                  </a:lnTo>
                  <a:lnTo>
                    <a:pt x="72163" y="1194"/>
                  </a:lnTo>
                  <a:lnTo>
                    <a:pt x="66870" y="2701"/>
                  </a:lnTo>
                  <a:lnTo>
                    <a:pt x="62548" y="4658"/>
                  </a:lnTo>
                  <a:lnTo>
                    <a:pt x="58873" y="5963"/>
                  </a:lnTo>
                  <a:lnTo>
                    <a:pt x="55629" y="6833"/>
                  </a:lnTo>
                  <a:lnTo>
                    <a:pt x="52672" y="7413"/>
                  </a:lnTo>
                  <a:lnTo>
                    <a:pt x="49907" y="7800"/>
                  </a:lnTo>
                  <a:lnTo>
                    <a:pt x="47271" y="8057"/>
                  </a:lnTo>
                  <a:lnTo>
                    <a:pt x="44719" y="8229"/>
                  </a:lnTo>
                  <a:lnTo>
                    <a:pt x="42224" y="9296"/>
                  </a:lnTo>
                  <a:lnTo>
                    <a:pt x="39767" y="10960"/>
                  </a:lnTo>
                  <a:lnTo>
                    <a:pt x="37335" y="13021"/>
                  </a:lnTo>
                  <a:lnTo>
                    <a:pt x="34920" y="14396"/>
                  </a:lnTo>
                  <a:lnTo>
                    <a:pt x="32517" y="15312"/>
                  </a:lnTo>
                  <a:lnTo>
                    <a:pt x="30120" y="15923"/>
                  </a:lnTo>
                  <a:lnTo>
                    <a:pt x="28523" y="17283"/>
                  </a:lnTo>
                  <a:lnTo>
                    <a:pt x="27458" y="19142"/>
                  </a:lnTo>
                  <a:lnTo>
                    <a:pt x="26748" y="21334"/>
                  </a:lnTo>
                  <a:lnTo>
                    <a:pt x="23842" y="26309"/>
                  </a:lnTo>
                  <a:lnTo>
                    <a:pt x="21956" y="28969"/>
                  </a:lnTo>
                  <a:lnTo>
                    <a:pt x="19905" y="30743"/>
                  </a:lnTo>
                  <a:lnTo>
                    <a:pt x="17744" y="31925"/>
                  </a:lnTo>
                  <a:lnTo>
                    <a:pt x="15509" y="32714"/>
                  </a:lnTo>
                  <a:lnTo>
                    <a:pt x="14020" y="34191"/>
                  </a:lnTo>
                  <a:lnTo>
                    <a:pt x="13027" y="36129"/>
                  </a:lnTo>
                  <a:lnTo>
                    <a:pt x="12365" y="38374"/>
                  </a:lnTo>
                  <a:lnTo>
                    <a:pt x="9512" y="43407"/>
                  </a:lnTo>
                  <a:lnTo>
                    <a:pt x="5006" y="49849"/>
                  </a:lnTo>
                  <a:lnTo>
                    <a:pt x="2273" y="53270"/>
                  </a:lnTo>
                  <a:lnTo>
                    <a:pt x="433" y="55516"/>
                  </a:lnTo>
                  <a:lnTo>
                    <a:pt x="0" y="57965"/>
                  </a:lnTo>
                  <a:lnTo>
                    <a:pt x="506" y="60551"/>
                  </a:lnTo>
                  <a:lnTo>
                    <a:pt x="3227" y="66994"/>
                  </a:lnTo>
                  <a:lnTo>
                    <a:pt x="3764" y="75111"/>
                  </a:lnTo>
                  <a:lnTo>
                    <a:pt x="3838" y="80372"/>
                  </a:lnTo>
                  <a:lnTo>
                    <a:pt x="4651" y="82156"/>
                  </a:lnTo>
                  <a:lnTo>
                    <a:pt x="5987" y="83346"/>
                  </a:lnTo>
                  <a:lnTo>
                    <a:pt x="7672" y="84139"/>
                  </a:lnTo>
                  <a:lnTo>
                    <a:pt x="8795" y="85620"/>
                  </a:lnTo>
                  <a:lnTo>
                    <a:pt x="9543" y="87560"/>
                  </a:lnTo>
                  <a:lnTo>
                    <a:pt x="10043" y="89806"/>
                  </a:lnTo>
                  <a:lnTo>
                    <a:pt x="11169" y="91303"/>
                  </a:lnTo>
                  <a:lnTo>
                    <a:pt x="12713" y="92301"/>
                  </a:lnTo>
                  <a:lnTo>
                    <a:pt x="14537" y="92967"/>
                  </a:lnTo>
                  <a:lnTo>
                    <a:pt x="15753" y="94363"/>
                  </a:lnTo>
                  <a:lnTo>
                    <a:pt x="16564" y="96246"/>
                  </a:lnTo>
                  <a:lnTo>
                    <a:pt x="17104" y="98454"/>
                  </a:lnTo>
                  <a:lnTo>
                    <a:pt x="18257" y="99927"/>
                  </a:lnTo>
                  <a:lnTo>
                    <a:pt x="19821" y="100907"/>
                  </a:lnTo>
                  <a:lnTo>
                    <a:pt x="21656" y="101562"/>
                  </a:lnTo>
                  <a:lnTo>
                    <a:pt x="22880" y="102950"/>
                  </a:lnTo>
                  <a:lnTo>
                    <a:pt x="23696" y="104829"/>
                  </a:lnTo>
                  <a:lnTo>
                    <a:pt x="24240" y="107033"/>
                  </a:lnTo>
                  <a:lnTo>
                    <a:pt x="26190" y="108503"/>
                  </a:lnTo>
                  <a:lnTo>
                    <a:pt x="29078" y="109483"/>
                  </a:lnTo>
                  <a:lnTo>
                    <a:pt x="32590" y="110136"/>
                  </a:lnTo>
                  <a:lnTo>
                    <a:pt x="35726" y="111524"/>
                  </a:lnTo>
                  <a:lnTo>
                    <a:pt x="38610" y="113402"/>
                  </a:lnTo>
                  <a:lnTo>
                    <a:pt x="41326" y="115606"/>
                  </a:lnTo>
                  <a:lnTo>
                    <a:pt x="43931" y="117076"/>
                  </a:lnTo>
                  <a:lnTo>
                    <a:pt x="46462" y="118056"/>
                  </a:lnTo>
                  <a:lnTo>
                    <a:pt x="48942" y="118708"/>
                  </a:lnTo>
                  <a:lnTo>
                    <a:pt x="51389" y="120097"/>
                  </a:lnTo>
                  <a:lnTo>
                    <a:pt x="53815" y="121974"/>
                  </a:lnTo>
                  <a:lnTo>
                    <a:pt x="56225" y="124179"/>
                  </a:lnTo>
                  <a:lnTo>
                    <a:pt x="58626" y="125649"/>
                  </a:lnTo>
                  <a:lnTo>
                    <a:pt x="61021" y="126628"/>
                  </a:lnTo>
                  <a:lnTo>
                    <a:pt x="63411" y="127281"/>
                  </a:lnTo>
                  <a:lnTo>
                    <a:pt x="65797" y="128669"/>
                  </a:lnTo>
                  <a:lnTo>
                    <a:pt x="68183" y="130547"/>
                  </a:lnTo>
                  <a:lnTo>
                    <a:pt x="70567" y="132751"/>
                  </a:lnTo>
                  <a:lnTo>
                    <a:pt x="73743" y="135174"/>
                  </a:lnTo>
                  <a:lnTo>
                    <a:pt x="77448" y="137741"/>
                  </a:lnTo>
                  <a:lnTo>
                    <a:pt x="81506" y="140404"/>
                  </a:lnTo>
                  <a:lnTo>
                    <a:pt x="85006" y="143133"/>
                  </a:lnTo>
                  <a:lnTo>
                    <a:pt x="88132" y="145905"/>
                  </a:lnTo>
                  <a:lnTo>
                    <a:pt x="91010" y="148705"/>
                  </a:lnTo>
                  <a:lnTo>
                    <a:pt x="92928" y="151524"/>
                  </a:lnTo>
                  <a:lnTo>
                    <a:pt x="94208" y="154356"/>
                  </a:lnTo>
                  <a:lnTo>
                    <a:pt x="95060" y="157197"/>
                  </a:lnTo>
                  <a:lnTo>
                    <a:pt x="98124" y="162893"/>
                  </a:lnTo>
                  <a:lnTo>
                    <a:pt x="102132" y="168599"/>
                  </a:lnTo>
                  <a:lnTo>
                    <a:pt x="104312" y="171455"/>
                  </a:lnTo>
                  <a:lnTo>
                    <a:pt x="109721" y="178330"/>
                  </a:lnTo>
                  <a:lnTo>
                    <a:pt x="110461" y="184350"/>
                  </a:lnTo>
                  <a:lnTo>
                    <a:pt x="110790" y="192424"/>
                  </a:lnTo>
                  <a:lnTo>
                    <a:pt x="110936" y="199186"/>
                  </a:lnTo>
                  <a:lnTo>
                    <a:pt x="111042" y="217096"/>
                  </a:lnTo>
                  <a:lnTo>
                    <a:pt x="110252" y="219978"/>
                  </a:lnTo>
                  <a:lnTo>
                    <a:pt x="107258" y="225721"/>
                  </a:lnTo>
                  <a:lnTo>
                    <a:pt x="105398" y="231448"/>
                  </a:lnTo>
                  <a:lnTo>
                    <a:pt x="104902" y="234309"/>
                  </a:lnTo>
                  <a:lnTo>
                    <a:pt x="102234" y="240028"/>
                  </a:lnTo>
                  <a:lnTo>
                    <a:pt x="98403" y="245744"/>
                  </a:lnTo>
                  <a:lnTo>
                    <a:pt x="96269" y="248602"/>
                  </a:lnTo>
                  <a:lnTo>
                    <a:pt x="91782" y="254317"/>
                  </a:lnTo>
                  <a:lnTo>
                    <a:pt x="87143" y="260032"/>
                  </a:lnTo>
                  <a:lnTo>
                    <a:pt x="84794" y="261938"/>
                  </a:lnTo>
                  <a:lnTo>
                    <a:pt x="82434" y="263207"/>
                  </a:lnTo>
                  <a:lnTo>
                    <a:pt x="80067" y="264054"/>
                  </a:lnTo>
                  <a:lnTo>
                    <a:pt x="77696" y="264618"/>
                  </a:lnTo>
                  <a:lnTo>
                    <a:pt x="75322" y="264995"/>
                  </a:lnTo>
                  <a:lnTo>
                    <a:pt x="72944" y="265245"/>
                  </a:lnTo>
                  <a:lnTo>
                    <a:pt x="70566" y="266366"/>
                  </a:lnTo>
                  <a:lnTo>
                    <a:pt x="68187" y="268065"/>
                  </a:lnTo>
                  <a:lnTo>
                    <a:pt x="62456" y="273085"/>
                  </a:lnTo>
                  <a:lnTo>
                    <a:pt x="61193" y="272543"/>
                  </a:lnTo>
                  <a:lnTo>
                    <a:pt x="57672" y="269403"/>
                  </a:lnTo>
                  <a:lnTo>
                    <a:pt x="55622" y="268184"/>
                  </a:lnTo>
                  <a:lnTo>
                    <a:pt x="53462" y="267372"/>
                  </a:lnTo>
                  <a:lnTo>
                    <a:pt x="48083" y="266068"/>
                  </a:lnTo>
                  <a:lnTo>
                    <a:pt x="45231" y="263350"/>
                  </a:lnTo>
                  <a:lnTo>
                    <a:pt x="40724" y="258394"/>
                  </a:lnTo>
                  <a:lnTo>
                    <a:pt x="37992" y="250097"/>
                  </a:lnTo>
                  <a:lnTo>
                    <a:pt x="36152" y="243884"/>
                  </a:lnTo>
                  <a:lnTo>
                    <a:pt x="34925" y="238789"/>
                  </a:lnTo>
                  <a:lnTo>
                    <a:pt x="33562" y="230589"/>
                  </a:lnTo>
                  <a:lnTo>
                    <a:pt x="32957" y="223769"/>
                  </a:lnTo>
                  <a:lnTo>
                    <a:pt x="32567" y="216180"/>
                  </a:lnTo>
                  <a:lnTo>
                    <a:pt x="32500" y="210315"/>
                  </a:lnTo>
                  <a:lnTo>
                    <a:pt x="33284" y="207837"/>
                  </a:lnTo>
                  <a:lnTo>
                    <a:pt x="36272" y="202545"/>
                  </a:lnTo>
                  <a:lnTo>
                    <a:pt x="38130" y="194477"/>
                  </a:lnTo>
                  <a:lnTo>
                    <a:pt x="38625" y="189659"/>
                  </a:lnTo>
                  <a:lnTo>
                    <a:pt x="39749" y="185494"/>
                  </a:lnTo>
                  <a:lnTo>
                    <a:pt x="43114" y="178327"/>
                  </a:lnTo>
                  <a:lnTo>
                    <a:pt x="45123" y="175082"/>
                  </a:lnTo>
                  <a:lnTo>
                    <a:pt x="47256" y="171967"/>
                  </a:lnTo>
                  <a:lnTo>
                    <a:pt x="49471" y="168937"/>
                  </a:lnTo>
                  <a:lnTo>
                    <a:pt x="51742" y="165965"/>
                  </a:lnTo>
                  <a:lnTo>
                    <a:pt x="56382" y="160122"/>
                  </a:lnTo>
                  <a:lnTo>
                    <a:pt x="58731" y="156278"/>
                  </a:lnTo>
                  <a:lnTo>
                    <a:pt x="61091" y="151810"/>
                  </a:lnTo>
                  <a:lnTo>
                    <a:pt x="63457" y="146927"/>
                  </a:lnTo>
                  <a:lnTo>
                    <a:pt x="65828" y="142719"/>
                  </a:lnTo>
                  <a:lnTo>
                    <a:pt x="68204" y="138961"/>
                  </a:lnTo>
                  <a:lnTo>
                    <a:pt x="70581" y="135503"/>
                  </a:lnTo>
                  <a:lnTo>
                    <a:pt x="72959" y="132245"/>
                  </a:lnTo>
                  <a:lnTo>
                    <a:pt x="75338" y="129121"/>
                  </a:lnTo>
                  <a:lnTo>
                    <a:pt x="77718" y="126085"/>
                  </a:lnTo>
                  <a:lnTo>
                    <a:pt x="80099" y="122157"/>
                  </a:lnTo>
                  <a:lnTo>
                    <a:pt x="82479" y="117633"/>
                  </a:lnTo>
                  <a:lnTo>
                    <a:pt x="84860" y="112712"/>
                  </a:lnTo>
                  <a:lnTo>
                    <a:pt x="87241" y="108479"/>
                  </a:lnTo>
                  <a:lnTo>
                    <a:pt x="89622" y="104705"/>
                  </a:lnTo>
                  <a:lnTo>
                    <a:pt x="92003" y="101235"/>
                  </a:lnTo>
                  <a:lnTo>
                    <a:pt x="94384" y="97970"/>
                  </a:lnTo>
                  <a:lnTo>
                    <a:pt x="96766" y="94841"/>
                  </a:lnTo>
                  <a:lnTo>
                    <a:pt x="101528" y="88824"/>
                  </a:lnTo>
                  <a:lnTo>
                    <a:pt x="106291" y="82975"/>
                  </a:lnTo>
                  <a:lnTo>
                    <a:pt x="108672" y="79129"/>
                  </a:lnTo>
                  <a:lnTo>
                    <a:pt x="111053" y="74660"/>
                  </a:lnTo>
                  <a:lnTo>
                    <a:pt x="116785" y="62902"/>
                  </a:lnTo>
                  <a:lnTo>
                    <a:pt x="119686" y="58754"/>
                  </a:lnTo>
                  <a:lnTo>
                    <a:pt x="121571" y="56314"/>
                  </a:lnTo>
                  <a:lnTo>
                    <a:pt x="122828" y="53735"/>
                  </a:lnTo>
                  <a:lnTo>
                    <a:pt x="124224" y="48330"/>
                  </a:lnTo>
                  <a:lnTo>
                    <a:pt x="125010" y="39932"/>
                  </a:lnTo>
                  <a:lnTo>
                    <a:pt x="124327" y="37099"/>
                  </a:lnTo>
                  <a:lnTo>
                    <a:pt x="121450" y="31411"/>
                  </a:lnTo>
                  <a:lnTo>
                    <a:pt x="119643" y="25708"/>
                  </a:lnTo>
                  <a:lnTo>
                    <a:pt x="118483" y="18836"/>
                  </a:lnTo>
                  <a:lnTo>
                    <a:pt x="114489" y="13095"/>
                  </a:lnTo>
                  <a:lnTo>
                    <a:pt x="110464" y="8043"/>
                  </a:lnTo>
                  <a:lnTo>
                    <a:pt x="108279" y="5362"/>
                  </a:lnTo>
                  <a:lnTo>
                    <a:pt x="106029" y="3575"/>
                  </a:lnTo>
                  <a:lnTo>
                    <a:pt x="103735" y="2383"/>
                  </a:lnTo>
                  <a:lnTo>
                    <a:pt x="98142" y="471"/>
                  </a:lnTo>
                  <a:lnTo>
                    <a:pt x="95261" y="209"/>
                  </a:lnTo>
                  <a:lnTo>
                    <a:pt x="91334" y="93"/>
                  </a:lnTo>
                  <a:lnTo>
                    <a:pt x="8247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56"/>
            <p:cNvSpPr/>
            <p:nvPr/>
          </p:nvSpPr>
          <p:spPr>
            <a:xfrm>
              <a:off x="6443662" y="4321848"/>
              <a:ext cx="185641" cy="238714"/>
            </a:xfrm>
            <a:custGeom>
              <a:avLst/>
              <a:gdLst/>
              <a:ahLst/>
              <a:cxnLst/>
              <a:rect l="0" t="0" r="0" b="0"/>
              <a:pathLst>
                <a:path w="185641" h="238714">
                  <a:moveTo>
                    <a:pt x="21432" y="41555"/>
                  </a:moveTo>
                  <a:lnTo>
                    <a:pt x="27582" y="34174"/>
                  </a:lnTo>
                  <a:lnTo>
                    <a:pt x="30251" y="33511"/>
                  </a:lnTo>
                  <a:lnTo>
                    <a:pt x="32073" y="33335"/>
                  </a:lnTo>
                  <a:lnTo>
                    <a:pt x="34082" y="32265"/>
                  </a:lnTo>
                  <a:lnTo>
                    <a:pt x="41496" y="26207"/>
                  </a:lnTo>
                  <a:lnTo>
                    <a:pt x="45126" y="23703"/>
                  </a:lnTo>
                  <a:lnTo>
                    <a:pt x="49135" y="21081"/>
                  </a:lnTo>
                  <a:lnTo>
                    <a:pt x="52600" y="19333"/>
                  </a:lnTo>
                  <a:lnTo>
                    <a:pt x="55704" y="18168"/>
                  </a:lnTo>
                  <a:lnTo>
                    <a:pt x="58567" y="17391"/>
                  </a:lnTo>
                  <a:lnTo>
                    <a:pt x="63866" y="13987"/>
                  </a:lnTo>
                  <a:lnTo>
                    <a:pt x="66390" y="11747"/>
                  </a:lnTo>
                  <a:lnTo>
                    <a:pt x="71311" y="9257"/>
                  </a:lnTo>
                  <a:lnTo>
                    <a:pt x="76938" y="7197"/>
                  </a:lnTo>
                  <a:lnTo>
                    <a:pt x="80660" y="5315"/>
                  </a:lnTo>
                  <a:lnTo>
                    <a:pt x="90457" y="0"/>
                  </a:lnTo>
                  <a:lnTo>
                    <a:pt x="92055" y="516"/>
                  </a:lnTo>
                  <a:lnTo>
                    <a:pt x="97302" y="4841"/>
                  </a:lnTo>
                  <a:lnTo>
                    <a:pt x="98808" y="6187"/>
                  </a:lnTo>
                  <a:lnTo>
                    <a:pt x="101594" y="6786"/>
                  </a:lnTo>
                  <a:lnTo>
                    <a:pt x="103449" y="6945"/>
                  </a:lnTo>
                  <a:lnTo>
                    <a:pt x="106272" y="8957"/>
                  </a:lnTo>
                  <a:lnTo>
                    <a:pt x="109741" y="12202"/>
                  </a:lnTo>
                  <a:lnTo>
                    <a:pt x="119132" y="21998"/>
                  </a:lnTo>
                  <a:lnTo>
                    <a:pt x="119904" y="23754"/>
                  </a:lnTo>
                  <a:lnTo>
                    <a:pt x="121140" y="30877"/>
                  </a:lnTo>
                  <a:lnTo>
                    <a:pt x="121354" y="34898"/>
                  </a:lnTo>
                  <a:lnTo>
                    <a:pt x="121384" y="37117"/>
                  </a:lnTo>
                  <a:lnTo>
                    <a:pt x="120610" y="39548"/>
                  </a:lnTo>
                  <a:lnTo>
                    <a:pt x="117634" y="44790"/>
                  </a:lnTo>
                  <a:lnTo>
                    <a:pt x="115782" y="50295"/>
                  </a:lnTo>
                  <a:lnTo>
                    <a:pt x="115288" y="53096"/>
                  </a:lnTo>
                  <a:lnTo>
                    <a:pt x="112623" y="58749"/>
                  </a:lnTo>
                  <a:lnTo>
                    <a:pt x="108237" y="65588"/>
                  </a:lnTo>
                  <a:lnTo>
                    <a:pt x="103684" y="71324"/>
                  </a:lnTo>
                  <a:lnTo>
                    <a:pt x="97309" y="79056"/>
                  </a:lnTo>
                  <a:lnTo>
                    <a:pt x="95829" y="81795"/>
                  </a:lnTo>
                  <a:lnTo>
                    <a:pt x="94185" y="87379"/>
                  </a:lnTo>
                  <a:lnTo>
                    <a:pt x="91338" y="93036"/>
                  </a:lnTo>
                  <a:lnTo>
                    <a:pt x="89467" y="95878"/>
                  </a:lnTo>
                  <a:lnTo>
                    <a:pt x="87426" y="97772"/>
                  </a:lnTo>
                  <a:lnTo>
                    <a:pt x="85272" y="99036"/>
                  </a:lnTo>
                  <a:lnTo>
                    <a:pt x="79903" y="101063"/>
                  </a:lnTo>
                  <a:lnTo>
                    <a:pt x="75181" y="101414"/>
                  </a:lnTo>
                  <a:lnTo>
                    <a:pt x="71438" y="101562"/>
                  </a:lnTo>
                  <a:lnTo>
                    <a:pt x="88231" y="101562"/>
                  </a:lnTo>
                  <a:lnTo>
                    <a:pt x="89777" y="100609"/>
                  </a:lnTo>
                  <a:lnTo>
                    <a:pt x="90808" y="99022"/>
                  </a:lnTo>
                  <a:lnTo>
                    <a:pt x="91495" y="97012"/>
                  </a:lnTo>
                  <a:lnTo>
                    <a:pt x="93541" y="95670"/>
                  </a:lnTo>
                  <a:lnTo>
                    <a:pt x="96492" y="94777"/>
                  </a:lnTo>
                  <a:lnTo>
                    <a:pt x="100047" y="94181"/>
                  </a:lnTo>
                  <a:lnTo>
                    <a:pt x="103211" y="93784"/>
                  </a:lnTo>
                  <a:lnTo>
                    <a:pt x="108842" y="93342"/>
                  </a:lnTo>
                  <a:lnTo>
                    <a:pt x="113991" y="93146"/>
                  </a:lnTo>
                  <a:lnTo>
                    <a:pt x="126166" y="93010"/>
                  </a:lnTo>
                  <a:lnTo>
                    <a:pt x="138108" y="92992"/>
                  </a:lnTo>
                  <a:lnTo>
                    <a:pt x="140491" y="93944"/>
                  </a:lnTo>
                  <a:lnTo>
                    <a:pt x="145255" y="97541"/>
                  </a:lnTo>
                  <a:lnTo>
                    <a:pt x="148430" y="98882"/>
                  </a:lnTo>
                  <a:lnTo>
                    <a:pt x="152135" y="99775"/>
                  </a:lnTo>
                  <a:lnTo>
                    <a:pt x="156192" y="100370"/>
                  </a:lnTo>
                  <a:lnTo>
                    <a:pt x="158897" y="101721"/>
                  </a:lnTo>
                  <a:lnTo>
                    <a:pt x="160700" y="103572"/>
                  </a:lnTo>
                  <a:lnTo>
                    <a:pt x="161903" y="105760"/>
                  </a:lnTo>
                  <a:lnTo>
                    <a:pt x="163498" y="107218"/>
                  </a:lnTo>
                  <a:lnTo>
                    <a:pt x="165355" y="108190"/>
                  </a:lnTo>
                  <a:lnTo>
                    <a:pt x="167387" y="108838"/>
                  </a:lnTo>
                  <a:lnTo>
                    <a:pt x="171761" y="112099"/>
                  </a:lnTo>
                  <a:lnTo>
                    <a:pt x="174039" y="114301"/>
                  </a:lnTo>
                  <a:lnTo>
                    <a:pt x="175557" y="116722"/>
                  </a:lnTo>
                  <a:lnTo>
                    <a:pt x="177244" y="121952"/>
                  </a:lnTo>
                  <a:lnTo>
                    <a:pt x="180111" y="127452"/>
                  </a:lnTo>
                  <a:lnTo>
                    <a:pt x="181987" y="130252"/>
                  </a:lnTo>
                  <a:lnTo>
                    <a:pt x="183237" y="133071"/>
                  </a:lnTo>
                  <a:lnTo>
                    <a:pt x="184626" y="138744"/>
                  </a:lnTo>
                  <a:lnTo>
                    <a:pt x="185244" y="144439"/>
                  </a:lnTo>
                  <a:lnTo>
                    <a:pt x="185518" y="150146"/>
                  </a:lnTo>
                  <a:lnTo>
                    <a:pt x="185640" y="155857"/>
                  </a:lnTo>
                  <a:lnTo>
                    <a:pt x="184879" y="157761"/>
                  </a:lnTo>
                  <a:lnTo>
                    <a:pt x="183578" y="159031"/>
                  </a:lnTo>
                  <a:lnTo>
                    <a:pt x="181917" y="159877"/>
                  </a:lnTo>
                  <a:lnTo>
                    <a:pt x="180809" y="161394"/>
                  </a:lnTo>
                  <a:lnTo>
                    <a:pt x="180071" y="163357"/>
                  </a:lnTo>
                  <a:lnTo>
                    <a:pt x="179250" y="168079"/>
                  </a:lnTo>
                  <a:lnTo>
                    <a:pt x="178886" y="173352"/>
                  </a:lnTo>
                  <a:lnTo>
                    <a:pt x="177995" y="176092"/>
                  </a:lnTo>
                  <a:lnTo>
                    <a:pt x="174889" y="181677"/>
                  </a:lnTo>
                  <a:lnTo>
                    <a:pt x="170862" y="187334"/>
                  </a:lnTo>
                  <a:lnTo>
                    <a:pt x="165602" y="194175"/>
                  </a:lnTo>
                  <a:lnTo>
                    <a:pt x="160898" y="199911"/>
                  </a:lnTo>
                  <a:lnTo>
                    <a:pt x="158065" y="202371"/>
                  </a:lnTo>
                  <a:lnTo>
                    <a:pt x="154590" y="204963"/>
                  </a:lnTo>
                  <a:lnTo>
                    <a:pt x="150685" y="207643"/>
                  </a:lnTo>
                  <a:lnTo>
                    <a:pt x="147288" y="210383"/>
                  </a:lnTo>
                  <a:lnTo>
                    <a:pt x="144229" y="213162"/>
                  </a:lnTo>
                  <a:lnTo>
                    <a:pt x="141397" y="215967"/>
                  </a:lnTo>
                  <a:lnTo>
                    <a:pt x="136133" y="219084"/>
                  </a:lnTo>
                  <a:lnTo>
                    <a:pt x="133618" y="219915"/>
                  </a:lnTo>
                  <a:lnTo>
                    <a:pt x="128707" y="223378"/>
                  </a:lnTo>
                  <a:lnTo>
                    <a:pt x="126286" y="225636"/>
                  </a:lnTo>
                  <a:lnTo>
                    <a:pt x="123085" y="227140"/>
                  </a:lnTo>
                  <a:lnTo>
                    <a:pt x="119363" y="228144"/>
                  </a:lnTo>
                  <a:lnTo>
                    <a:pt x="115295" y="228812"/>
                  </a:lnTo>
                  <a:lnTo>
                    <a:pt x="111788" y="229258"/>
                  </a:lnTo>
                  <a:lnTo>
                    <a:pt x="108657" y="229555"/>
                  </a:lnTo>
                  <a:lnTo>
                    <a:pt x="105775" y="229753"/>
                  </a:lnTo>
                  <a:lnTo>
                    <a:pt x="103060" y="230838"/>
                  </a:lnTo>
                  <a:lnTo>
                    <a:pt x="97928" y="234583"/>
                  </a:lnTo>
                  <a:lnTo>
                    <a:pt x="93001" y="236883"/>
                  </a:lnTo>
                  <a:lnTo>
                    <a:pt x="87371" y="237905"/>
                  </a:lnTo>
                  <a:lnTo>
                    <a:pt x="83648" y="238177"/>
                  </a:lnTo>
                  <a:lnTo>
                    <a:pt x="76071" y="238480"/>
                  </a:lnTo>
                  <a:lnTo>
                    <a:pt x="64739" y="238674"/>
                  </a:lnTo>
                  <a:lnTo>
                    <a:pt x="54857" y="238713"/>
                  </a:lnTo>
                  <a:lnTo>
                    <a:pt x="52446" y="237763"/>
                  </a:lnTo>
                  <a:lnTo>
                    <a:pt x="47652" y="234168"/>
                  </a:lnTo>
                  <a:lnTo>
                    <a:pt x="42875" y="231936"/>
                  </a:lnTo>
                  <a:lnTo>
                    <a:pt x="38105" y="230943"/>
                  </a:lnTo>
                  <a:lnTo>
                    <a:pt x="33340" y="230502"/>
                  </a:lnTo>
                  <a:lnTo>
                    <a:pt x="30958" y="229432"/>
                  </a:lnTo>
                  <a:lnTo>
                    <a:pt x="26195" y="225703"/>
                  </a:lnTo>
                  <a:lnTo>
                    <a:pt x="21432" y="223411"/>
                  </a:lnTo>
                  <a:lnTo>
                    <a:pt x="15699" y="221939"/>
                  </a:lnTo>
                  <a:lnTo>
                    <a:pt x="10913" y="221684"/>
                  </a:lnTo>
                  <a:lnTo>
                    <a:pt x="8863" y="220696"/>
                  </a:lnTo>
                  <a:lnTo>
                    <a:pt x="4468" y="217058"/>
                  </a:lnTo>
                  <a:lnTo>
                    <a:pt x="0" y="2130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57"/>
            <p:cNvSpPr/>
            <p:nvPr/>
          </p:nvSpPr>
          <p:spPr>
            <a:xfrm>
              <a:off x="4450860" y="4260532"/>
              <a:ext cx="292591" cy="128589"/>
            </a:xfrm>
            <a:custGeom>
              <a:avLst/>
              <a:gdLst/>
              <a:ahLst/>
              <a:cxnLst/>
              <a:rect l="0" t="0" r="0" b="0"/>
              <a:pathLst>
                <a:path w="292591" h="128589">
                  <a:moveTo>
                    <a:pt x="156858" y="8573"/>
                  </a:moveTo>
                  <a:lnTo>
                    <a:pt x="156858" y="4022"/>
                  </a:lnTo>
                  <a:lnTo>
                    <a:pt x="156065" y="2682"/>
                  </a:lnTo>
                  <a:lnTo>
                    <a:pt x="154742" y="1788"/>
                  </a:lnTo>
                  <a:lnTo>
                    <a:pt x="151155" y="795"/>
                  </a:lnTo>
                  <a:lnTo>
                    <a:pt x="142635" y="70"/>
                  </a:lnTo>
                  <a:lnTo>
                    <a:pt x="63966" y="0"/>
                  </a:lnTo>
                  <a:lnTo>
                    <a:pt x="61593" y="953"/>
                  </a:lnTo>
                  <a:lnTo>
                    <a:pt x="60011" y="2540"/>
                  </a:lnTo>
                  <a:lnTo>
                    <a:pt x="58956" y="4551"/>
                  </a:lnTo>
                  <a:lnTo>
                    <a:pt x="57459" y="5892"/>
                  </a:lnTo>
                  <a:lnTo>
                    <a:pt x="55667" y="6786"/>
                  </a:lnTo>
                  <a:lnTo>
                    <a:pt x="53679" y="7381"/>
                  </a:lnTo>
                  <a:lnTo>
                    <a:pt x="49353" y="10584"/>
                  </a:lnTo>
                  <a:lnTo>
                    <a:pt x="47088" y="12771"/>
                  </a:lnTo>
                  <a:lnTo>
                    <a:pt x="44784" y="14229"/>
                  </a:lnTo>
                  <a:lnTo>
                    <a:pt x="37750" y="17234"/>
                  </a:lnTo>
                  <a:lnTo>
                    <a:pt x="35384" y="19109"/>
                  </a:lnTo>
                  <a:lnTo>
                    <a:pt x="33013" y="21312"/>
                  </a:lnTo>
                  <a:lnTo>
                    <a:pt x="28261" y="23760"/>
                  </a:lnTo>
                  <a:lnTo>
                    <a:pt x="25884" y="24413"/>
                  </a:lnTo>
                  <a:lnTo>
                    <a:pt x="24299" y="25800"/>
                  </a:lnTo>
                  <a:lnTo>
                    <a:pt x="23241" y="27678"/>
                  </a:lnTo>
                  <a:lnTo>
                    <a:pt x="22537" y="29882"/>
                  </a:lnTo>
                  <a:lnTo>
                    <a:pt x="21274" y="32304"/>
                  </a:lnTo>
                  <a:lnTo>
                    <a:pt x="19637" y="34871"/>
                  </a:lnTo>
                  <a:lnTo>
                    <a:pt x="17753" y="37535"/>
                  </a:lnTo>
                  <a:lnTo>
                    <a:pt x="15702" y="41216"/>
                  </a:lnTo>
                  <a:lnTo>
                    <a:pt x="13541" y="45575"/>
                  </a:lnTo>
                  <a:lnTo>
                    <a:pt x="11308" y="50386"/>
                  </a:lnTo>
                  <a:lnTo>
                    <a:pt x="9818" y="54546"/>
                  </a:lnTo>
                  <a:lnTo>
                    <a:pt x="8825" y="58271"/>
                  </a:lnTo>
                  <a:lnTo>
                    <a:pt x="8164" y="61708"/>
                  </a:lnTo>
                  <a:lnTo>
                    <a:pt x="7722" y="64951"/>
                  </a:lnTo>
                  <a:lnTo>
                    <a:pt x="7428" y="68066"/>
                  </a:lnTo>
                  <a:lnTo>
                    <a:pt x="7232" y="71095"/>
                  </a:lnTo>
                  <a:lnTo>
                    <a:pt x="6307" y="74067"/>
                  </a:lnTo>
                  <a:lnTo>
                    <a:pt x="4897" y="77000"/>
                  </a:lnTo>
                  <a:lnTo>
                    <a:pt x="3163" y="79909"/>
                  </a:lnTo>
                  <a:lnTo>
                    <a:pt x="2007" y="82800"/>
                  </a:lnTo>
                  <a:lnTo>
                    <a:pt x="1238" y="85680"/>
                  </a:lnTo>
                  <a:lnTo>
                    <a:pt x="0" y="92596"/>
                  </a:lnTo>
                  <a:lnTo>
                    <a:pt x="693" y="94116"/>
                  </a:lnTo>
                  <a:lnTo>
                    <a:pt x="1948" y="96081"/>
                  </a:lnTo>
                  <a:lnTo>
                    <a:pt x="3578" y="98344"/>
                  </a:lnTo>
                  <a:lnTo>
                    <a:pt x="4666" y="100806"/>
                  </a:lnTo>
                  <a:lnTo>
                    <a:pt x="5391" y="103399"/>
                  </a:lnTo>
                  <a:lnTo>
                    <a:pt x="6553" y="109854"/>
                  </a:lnTo>
                  <a:lnTo>
                    <a:pt x="6712" y="113277"/>
                  </a:lnTo>
                  <a:lnTo>
                    <a:pt x="6755" y="115523"/>
                  </a:lnTo>
                  <a:lnTo>
                    <a:pt x="7577" y="117020"/>
                  </a:lnTo>
                  <a:lnTo>
                    <a:pt x="8918" y="118019"/>
                  </a:lnTo>
                  <a:lnTo>
                    <a:pt x="10607" y="118684"/>
                  </a:lnTo>
                  <a:lnTo>
                    <a:pt x="11732" y="120080"/>
                  </a:lnTo>
                  <a:lnTo>
                    <a:pt x="12483" y="121964"/>
                  </a:lnTo>
                  <a:lnTo>
                    <a:pt x="13687" y="127280"/>
                  </a:lnTo>
                  <a:lnTo>
                    <a:pt x="14579" y="127716"/>
                  </a:lnTo>
                  <a:lnTo>
                    <a:pt x="21241" y="128511"/>
                  </a:lnTo>
                  <a:lnTo>
                    <a:pt x="66372" y="128588"/>
                  </a:lnTo>
                  <a:lnTo>
                    <a:pt x="68753" y="127635"/>
                  </a:lnTo>
                  <a:lnTo>
                    <a:pt x="73515" y="124037"/>
                  </a:lnTo>
                  <a:lnTo>
                    <a:pt x="78277" y="121803"/>
                  </a:lnTo>
                  <a:lnTo>
                    <a:pt x="80658" y="121207"/>
                  </a:lnTo>
                  <a:lnTo>
                    <a:pt x="85421" y="118005"/>
                  </a:lnTo>
                  <a:lnTo>
                    <a:pt x="91153" y="112739"/>
                  </a:lnTo>
                  <a:lnTo>
                    <a:pt x="96171" y="109479"/>
                  </a:lnTo>
                  <a:lnTo>
                    <a:pt x="99732" y="107276"/>
                  </a:lnTo>
                  <a:lnTo>
                    <a:pt x="102105" y="104855"/>
                  </a:lnTo>
                  <a:lnTo>
                    <a:pt x="103687" y="102288"/>
                  </a:lnTo>
                  <a:lnTo>
                    <a:pt x="104742" y="99625"/>
                  </a:lnTo>
                  <a:lnTo>
                    <a:pt x="106239" y="97849"/>
                  </a:lnTo>
                  <a:lnTo>
                    <a:pt x="108031" y="96665"/>
                  </a:lnTo>
                  <a:lnTo>
                    <a:pt x="110019" y="95876"/>
                  </a:lnTo>
                  <a:lnTo>
                    <a:pt x="114345" y="92460"/>
                  </a:lnTo>
                  <a:lnTo>
                    <a:pt x="116610" y="90215"/>
                  </a:lnTo>
                  <a:lnTo>
                    <a:pt x="118120" y="87766"/>
                  </a:lnTo>
                  <a:lnTo>
                    <a:pt x="119126" y="85181"/>
                  </a:lnTo>
                  <a:lnTo>
                    <a:pt x="119798" y="82505"/>
                  </a:lnTo>
                  <a:lnTo>
                    <a:pt x="121039" y="79768"/>
                  </a:lnTo>
                  <a:lnTo>
                    <a:pt x="122660" y="76991"/>
                  </a:lnTo>
                  <a:lnTo>
                    <a:pt x="124535" y="74188"/>
                  </a:lnTo>
                  <a:lnTo>
                    <a:pt x="125784" y="71366"/>
                  </a:lnTo>
                  <a:lnTo>
                    <a:pt x="126617" y="68532"/>
                  </a:lnTo>
                  <a:lnTo>
                    <a:pt x="127172" y="65691"/>
                  </a:lnTo>
                  <a:lnTo>
                    <a:pt x="128337" y="62844"/>
                  </a:lnTo>
                  <a:lnTo>
                    <a:pt x="129906" y="59994"/>
                  </a:lnTo>
                  <a:lnTo>
                    <a:pt x="131747" y="57141"/>
                  </a:lnTo>
                  <a:lnTo>
                    <a:pt x="132974" y="54287"/>
                  </a:lnTo>
                  <a:lnTo>
                    <a:pt x="133791" y="51431"/>
                  </a:lnTo>
                  <a:lnTo>
                    <a:pt x="134337" y="48575"/>
                  </a:lnTo>
                  <a:lnTo>
                    <a:pt x="135494" y="45719"/>
                  </a:lnTo>
                  <a:lnTo>
                    <a:pt x="137059" y="42862"/>
                  </a:lnTo>
                  <a:lnTo>
                    <a:pt x="141482" y="35984"/>
                  </a:lnTo>
                  <a:lnTo>
                    <a:pt x="142087" y="32503"/>
                  </a:lnTo>
                  <a:lnTo>
                    <a:pt x="142475" y="27059"/>
                  </a:lnTo>
                  <a:lnTo>
                    <a:pt x="143301" y="26611"/>
                  </a:lnTo>
                  <a:lnTo>
                    <a:pt x="146335" y="26115"/>
                  </a:lnTo>
                  <a:lnTo>
                    <a:pt x="147462" y="25030"/>
                  </a:lnTo>
                  <a:lnTo>
                    <a:pt x="148212" y="23354"/>
                  </a:lnTo>
                  <a:lnTo>
                    <a:pt x="148713" y="21284"/>
                  </a:lnTo>
                  <a:lnTo>
                    <a:pt x="148254" y="19905"/>
                  </a:lnTo>
                  <a:lnTo>
                    <a:pt x="147153" y="18985"/>
                  </a:lnTo>
                  <a:lnTo>
                    <a:pt x="142839" y="17253"/>
                  </a:lnTo>
                  <a:lnTo>
                    <a:pt x="148745" y="17155"/>
                  </a:lnTo>
                  <a:lnTo>
                    <a:pt x="149068" y="18104"/>
                  </a:lnTo>
                  <a:lnTo>
                    <a:pt x="149428" y="21699"/>
                  </a:lnTo>
                  <a:lnTo>
                    <a:pt x="149690" y="25365"/>
                  </a:lnTo>
                  <a:lnTo>
                    <a:pt x="149708" y="30164"/>
                  </a:lnTo>
                  <a:lnTo>
                    <a:pt x="150503" y="32492"/>
                  </a:lnTo>
                  <a:lnTo>
                    <a:pt x="151828" y="34996"/>
                  </a:lnTo>
                  <a:lnTo>
                    <a:pt x="153505" y="37619"/>
                  </a:lnTo>
                  <a:lnTo>
                    <a:pt x="154623" y="40319"/>
                  </a:lnTo>
                  <a:lnTo>
                    <a:pt x="155368" y="43072"/>
                  </a:lnTo>
                  <a:lnTo>
                    <a:pt x="155865" y="45860"/>
                  </a:lnTo>
                  <a:lnTo>
                    <a:pt x="156196" y="48671"/>
                  </a:lnTo>
                  <a:lnTo>
                    <a:pt x="156416" y="51497"/>
                  </a:lnTo>
                  <a:lnTo>
                    <a:pt x="156564" y="54334"/>
                  </a:lnTo>
                  <a:lnTo>
                    <a:pt x="157456" y="57178"/>
                  </a:lnTo>
                  <a:lnTo>
                    <a:pt x="158844" y="60026"/>
                  </a:lnTo>
                  <a:lnTo>
                    <a:pt x="160564" y="62878"/>
                  </a:lnTo>
                  <a:lnTo>
                    <a:pt x="161710" y="65731"/>
                  </a:lnTo>
                  <a:lnTo>
                    <a:pt x="162474" y="68586"/>
                  </a:lnTo>
                  <a:lnTo>
                    <a:pt x="162983" y="71441"/>
                  </a:lnTo>
                  <a:lnTo>
                    <a:pt x="164117" y="74298"/>
                  </a:lnTo>
                  <a:lnTo>
                    <a:pt x="165666" y="77155"/>
                  </a:lnTo>
                  <a:lnTo>
                    <a:pt x="167492" y="80012"/>
                  </a:lnTo>
                  <a:lnTo>
                    <a:pt x="169504" y="81916"/>
                  </a:lnTo>
                  <a:lnTo>
                    <a:pt x="171639" y="83186"/>
                  </a:lnTo>
                  <a:lnTo>
                    <a:pt x="173856" y="84033"/>
                  </a:lnTo>
                  <a:lnTo>
                    <a:pt x="178436" y="87513"/>
                  </a:lnTo>
                  <a:lnTo>
                    <a:pt x="180768" y="89775"/>
                  </a:lnTo>
                  <a:lnTo>
                    <a:pt x="183117" y="92235"/>
                  </a:lnTo>
                  <a:lnTo>
                    <a:pt x="185477" y="94827"/>
                  </a:lnTo>
                  <a:lnTo>
                    <a:pt x="187844" y="97508"/>
                  </a:lnTo>
                  <a:lnTo>
                    <a:pt x="190215" y="99296"/>
                  </a:lnTo>
                  <a:lnTo>
                    <a:pt x="197346" y="102764"/>
                  </a:lnTo>
                  <a:lnTo>
                    <a:pt x="199725" y="104704"/>
                  </a:lnTo>
                  <a:lnTo>
                    <a:pt x="202105" y="106950"/>
                  </a:lnTo>
                  <a:lnTo>
                    <a:pt x="205279" y="108448"/>
                  </a:lnTo>
                  <a:lnTo>
                    <a:pt x="213039" y="110112"/>
                  </a:lnTo>
                  <a:lnTo>
                    <a:pt x="219663" y="110851"/>
                  </a:lnTo>
                  <a:lnTo>
                    <a:pt x="222541" y="111049"/>
                  </a:lnTo>
                  <a:lnTo>
                    <a:pt x="225253" y="110227"/>
                  </a:lnTo>
                  <a:lnTo>
                    <a:pt x="230383" y="106775"/>
                  </a:lnTo>
                  <a:lnTo>
                    <a:pt x="235309" y="104606"/>
                  </a:lnTo>
                  <a:lnTo>
                    <a:pt x="240938" y="102690"/>
                  </a:lnTo>
                  <a:lnTo>
                    <a:pt x="244662" y="100845"/>
                  </a:lnTo>
                  <a:lnTo>
                    <a:pt x="252238" y="97208"/>
                  </a:lnTo>
                  <a:lnTo>
                    <a:pt x="258252" y="95591"/>
                  </a:lnTo>
                  <a:lnTo>
                    <a:pt x="263570" y="92332"/>
                  </a:lnTo>
                  <a:lnTo>
                    <a:pt x="266100" y="90130"/>
                  </a:lnTo>
                  <a:lnTo>
                    <a:pt x="268580" y="87709"/>
                  </a:lnTo>
                  <a:lnTo>
                    <a:pt x="271027" y="85143"/>
                  </a:lnTo>
                  <a:lnTo>
                    <a:pt x="273452" y="82480"/>
                  </a:lnTo>
                  <a:lnTo>
                    <a:pt x="278264" y="76980"/>
                  </a:lnTo>
                  <a:lnTo>
                    <a:pt x="280658" y="74180"/>
                  </a:lnTo>
                  <a:lnTo>
                    <a:pt x="283047" y="70409"/>
                  </a:lnTo>
                  <a:lnTo>
                    <a:pt x="285435" y="65989"/>
                  </a:lnTo>
                  <a:lnTo>
                    <a:pt x="287820" y="61138"/>
                  </a:lnTo>
                  <a:lnTo>
                    <a:pt x="289409" y="56951"/>
                  </a:lnTo>
                  <a:lnTo>
                    <a:pt x="290469" y="53208"/>
                  </a:lnTo>
                  <a:lnTo>
                    <a:pt x="291176" y="49759"/>
                  </a:lnTo>
                  <a:lnTo>
                    <a:pt x="291648" y="46508"/>
                  </a:lnTo>
                  <a:lnTo>
                    <a:pt x="291962" y="43388"/>
                  </a:lnTo>
                  <a:lnTo>
                    <a:pt x="292171" y="40356"/>
                  </a:lnTo>
                  <a:lnTo>
                    <a:pt x="292310" y="37382"/>
                  </a:lnTo>
                  <a:lnTo>
                    <a:pt x="292553" y="27442"/>
                  </a:lnTo>
                  <a:lnTo>
                    <a:pt x="292590" y="1714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58"/>
            <p:cNvSpPr/>
            <p:nvPr/>
          </p:nvSpPr>
          <p:spPr>
            <a:xfrm>
              <a:off x="1307306" y="1645929"/>
              <a:ext cx="260303" cy="282744"/>
            </a:xfrm>
            <a:custGeom>
              <a:avLst/>
              <a:gdLst/>
              <a:ahLst/>
              <a:cxnLst/>
              <a:rect l="0" t="0" r="0" b="0"/>
              <a:pathLst>
                <a:path w="260303" h="282744">
                  <a:moveTo>
                    <a:pt x="228600" y="25708"/>
                  </a:moveTo>
                  <a:lnTo>
                    <a:pt x="228600" y="21157"/>
                  </a:lnTo>
                  <a:lnTo>
                    <a:pt x="227806" y="19817"/>
                  </a:lnTo>
                  <a:lnTo>
                    <a:pt x="226483" y="18923"/>
                  </a:lnTo>
                  <a:lnTo>
                    <a:pt x="222449" y="17489"/>
                  </a:lnTo>
                  <a:lnTo>
                    <a:pt x="222118" y="16418"/>
                  </a:lnTo>
                  <a:lnTo>
                    <a:pt x="221750" y="12689"/>
                  </a:lnTo>
                  <a:lnTo>
                    <a:pt x="220858" y="11314"/>
                  </a:lnTo>
                  <a:lnTo>
                    <a:pt x="219470" y="10397"/>
                  </a:lnTo>
                  <a:lnTo>
                    <a:pt x="215811" y="9378"/>
                  </a:lnTo>
                  <a:lnTo>
                    <a:pt x="209288" y="8805"/>
                  </a:lnTo>
                  <a:lnTo>
                    <a:pt x="204671" y="8670"/>
                  </a:lnTo>
                  <a:lnTo>
                    <a:pt x="202329" y="7682"/>
                  </a:lnTo>
                  <a:lnTo>
                    <a:pt x="195239" y="2693"/>
                  </a:lnTo>
                  <a:lnTo>
                    <a:pt x="187145" y="347"/>
                  </a:lnTo>
                  <a:lnTo>
                    <a:pt x="179518" y="61"/>
                  </a:lnTo>
                  <a:lnTo>
                    <a:pt x="162830" y="0"/>
                  </a:lnTo>
                  <a:lnTo>
                    <a:pt x="160148" y="949"/>
                  </a:lnTo>
                  <a:lnTo>
                    <a:pt x="155049" y="4544"/>
                  </a:lnTo>
                  <a:lnTo>
                    <a:pt x="148021" y="6777"/>
                  </a:lnTo>
                  <a:lnTo>
                    <a:pt x="143925" y="7372"/>
                  </a:lnTo>
                  <a:lnTo>
                    <a:pt x="140400" y="8722"/>
                  </a:lnTo>
                  <a:lnTo>
                    <a:pt x="134366" y="12761"/>
                  </a:lnTo>
                  <a:lnTo>
                    <a:pt x="126922" y="15191"/>
                  </a:lnTo>
                  <a:lnTo>
                    <a:pt x="122715" y="15839"/>
                  </a:lnTo>
                  <a:lnTo>
                    <a:pt x="118322" y="17224"/>
                  </a:lnTo>
                  <a:lnTo>
                    <a:pt x="113806" y="19099"/>
                  </a:lnTo>
                  <a:lnTo>
                    <a:pt x="109208" y="21302"/>
                  </a:lnTo>
                  <a:lnTo>
                    <a:pt x="101983" y="26290"/>
                  </a:lnTo>
                  <a:lnTo>
                    <a:pt x="96125" y="31682"/>
                  </a:lnTo>
                  <a:lnTo>
                    <a:pt x="90877" y="37253"/>
                  </a:lnTo>
                  <a:lnTo>
                    <a:pt x="89159" y="40072"/>
                  </a:lnTo>
                  <a:lnTo>
                    <a:pt x="85949" y="48591"/>
                  </a:lnTo>
                  <a:lnTo>
                    <a:pt x="82385" y="54293"/>
                  </a:lnTo>
                  <a:lnTo>
                    <a:pt x="80323" y="56195"/>
                  </a:lnTo>
                  <a:lnTo>
                    <a:pt x="78155" y="57462"/>
                  </a:lnTo>
                  <a:lnTo>
                    <a:pt x="75916" y="58308"/>
                  </a:lnTo>
                  <a:lnTo>
                    <a:pt x="74423" y="59824"/>
                  </a:lnTo>
                  <a:lnTo>
                    <a:pt x="73428" y="61787"/>
                  </a:lnTo>
                  <a:lnTo>
                    <a:pt x="72764" y="64048"/>
                  </a:lnTo>
                  <a:lnTo>
                    <a:pt x="69911" y="69101"/>
                  </a:lnTo>
                  <a:lnTo>
                    <a:pt x="65403" y="75554"/>
                  </a:lnTo>
                  <a:lnTo>
                    <a:pt x="64786" y="78977"/>
                  </a:lnTo>
                  <a:lnTo>
                    <a:pt x="64440" y="86259"/>
                  </a:lnTo>
                  <a:lnTo>
                    <a:pt x="64322" y="92702"/>
                  </a:lnTo>
                  <a:lnTo>
                    <a:pt x="65106" y="93231"/>
                  </a:lnTo>
                  <a:lnTo>
                    <a:pt x="68094" y="93818"/>
                  </a:lnTo>
                  <a:lnTo>
                    <a:pt x="96993" y="98700"/>
                  </a:lnTo>
                  <a:lnTo>
                    <a:pt x="106731" y="100087"/>
                  </a:lnTo>
                  <a:lnTo>
                    <a:pt x="114810" y="101011"/>
                  </a:lnTo>
                  <a:lnTo>
                    <a:pt x="121784" y="101628"/>
                  </a:lnTo>
                  <a:lnTo>
                    <a:pt x="128814" y="102039"/>
                  </a:lnTo>
                  <a:lnTo>
                    <a:pt x="142975" y="102495"/>
                  </a:lnTo>
                  <a:lnTo>
                    <a:pt x="179595" y="102828"/>
                  </a:lnTo>
                  <a:lnTo>
                    <a:pt x="192737" y="102851"/>
                  </a:lnTo>
                  <a:lnTo>
                    <a:pt x="196754" y="103807"/>
                  </a:lnTo>
                  <a:lnTo>
                    <a:pt x="201019" y="105396"/>
                  </a:lnTo>
                  <a:lnTo>
                    <a:pt x="205450" y="107409"/>
                  </a:lnTo>
                  <a:lnTo>
                    <a:pt x="209992" y="109703"/>
                  </a:lnTo>
                  <a:lnTo>
                    <a:pt x="214607" y="112184"/>
                  </a:lnTo>
                  <a:lnTo>
                    <a:pt x="219271" y="114792"/>
                  </a:lnTo>
                  <a:lnTo>
                    <a:pt x="222381" y="117482"/>
                  </a:lnTo>
                  <a:lnTo>
                    <a:pt x="224454" y="120228"/>
                  </a:lnTo>
                  <a:lnTo>
                    <a:pt x="225836" y="123011"/>
                  </a:lnTo>
                  <a:lnTo>
                    <a:pt x="228345" y="124867"/>
                  </a:lnTo>
                  <a:lnTo>
                    <a:pt x="235366" y="126929"/>
                  </a:lnTo>
                  <a:lnTo>
                    <a:pt x="241661" y="130385"/>
                  </a:lnTo>
                  <a:lnTo>
                    <a:pt x="249668" y="137686"/>
                  </a:lnTo>
                  <a:lnTo>
                    <a:pt x="257067" y="145882"/>
                  </a:lnTo>
                  <a:lnTo>
                    <a:pt x="259484" y="148686"/>
                  </a:lnTo>
                  <a:lnTo>
                    <a:pt x="260302" y="152461"/>
                  </a:lnTo>
                  <a:lnTo>
                    <a:pt x="260053" y="156883"/>
                  </a:lnTo>
                  <a:lnTo>
                    <a:pt x="259094" y="161735"/>
                  </a:lnTo>
                  <a:lnTo>
                    <a:pt x="258028" y="169667"/>
                  </a:lnTo>
                  <a:lnTo>
                    <a:pt x="257743" y="173116"/>
                  </a:lnTo>
                  <a:lnTo>
                    <a:pt x="256760" y="177320"/>
                  </a:lnTo>
                  <a:lnTo>
                    <a:pt x="255311" y="182028"/>
                  </a:lnTo>
                  <a:lnTo>
                    <a:pt x="253551" y="187071"/>
                  </a:lnTo>
                  <a:lnTo>
                    <a:pt x="250790" y="191386"/>
                  </a:lnTo>
                  <a:lnTo>
                    <a:pt x="243489" y="198720"/>
                  </a:lnTo>
                  <a:lnTo>
                    <a:pt x="237069" y="205155"/>
                  </a:lnTo>
                  <a:lnTo>
                    <a:pt x="230776" y="211190"/>
                  </a:lnTo>
                  <a:lnTo>
                    <a:pt x="222688" y="217047"/>
                  </a:lnTo>
                  <a:lnTo>
                    <a:pt x="218309" y="220895"/>
                  </a:lnTo>
                  <a:lnTo>
                    <a:pt x="213802" y="225365"/>
                  </a:lnTo>
                  <a:lnTo>
                    <a:pt x="209209" y="230250"/>
                  </a:lnTo>
                  <a:lnTo>
                    <a:pt x="204560" y="234459"/>
                  </a:lnTo>
                  <a:lnTo>
                    <a:pt x="199873" y="238218"/>
                  </a:lnTo>
                  <a:lnTo>
                    <a:pt x="195161" y="241677"/>
                  </a:lnTo>
                  <a:lnTo>
                    <a:pt x="190432" y="244935"/>
                  </a:lnTo>
                  <a:lnTo>
                    <a:pt x="180945" y="251095"/>
                  </a:lnTo>
                  <a:lnTo>
                    <a:pt x="166678" y="259918"/>
                  </a:lnTo>
                  <a:lnTo>
                    <a:pt x="161125" y="261858"/>
                  </a:lnTo>
                  <a:lnTo>
                    <a:pt x="155042" y="263151"/>
                  </a:lnTo>
                  <a:lnTo>
                    <a:pt x="148605" y="264014"/>
                  </a:lnTo>
                  <a:lnTo>
                    <a:pt x="142726" y="265541"/>
                  </a:lnTo>
                  <a:lnTo>
                    <a:pt x="137219" y="267512"/>
                  </a:lnTo>
                  <a:lnTo>
                    <a:pt x="126074" y="272241"/>
                  </a:lnTo>
                  <a:lnTo>
                    <a:pt x="113183" y="277518"/>
                  </a:lnTo>
                  <a:lnTo>
                    <a:pt x="107205" y="279307"/>
                  </a:lnTo>
                  <a:lnTo>
                    <a:pt x="101632" y="280499"/>
                  </a:lnTo>
                  <a:lnTo>
                    <a:pt x="96330" y="281294"/>
                  </a:lnTo>
                  <a:lnTo>
                    <a:pt x="90414" y="281824"/>
                  </a:lnTo>
                  <a:lnTo>
                    <a:pt x="84088" y="282177"/>
                  </a:lnTo>
                  <a:lnTo>
                    <a:pt x="65925" y="282674"/>
                  </a:lnTo>
                  <a:lnTo>
                    <a:pt x="60619" y="282743"/>
                  </a:lnTo>
                  <a:lnTo>
                    <a:pt x="56287" y="281838"/>
                  </a:lnTo>
                  <a:lnTo>
                    <a:pt x="49358" y="278291"/>
                  </a:lnTo>
                  <a:lnTo>
                    <a:pt x="41516" y="276080"/>
                  </a:lnTo>
                  <a:lnTo>
                    <a:pt x="37202" y="275490"/>
                  </a:lnTo>
                  <a:lnTo>
                    <a:pt x="33533" y="274144"/>
                  </a:lnTo>
                  <a:lnTo>
                    <a:pt x="27339" y="270109"/>
                  </a:lnTo>
                  <a:lnTo>
                    <a:pt x="21940" y="267681"/>
                  </a:lnTo>
                  <a:lnTo>
                    <a:pt x="19389" y="267033"/>
                  </a:lnTo>
                  <a:lnTo>
                    <a:pt x="17688" y="265649"/>
                  </a:lnTo>
                  <a:lnTo>
                    <a:pt x="16555" y="263774"/>
                  </a:lnTo>
                  <a:lnTo>
                    <a:pt x="15799" y="261571"/>
                  </a:lnTo>
                  <a:lnTo>
                    <a:pt x="14501" y="260103"/>
                  </a:lnTo>
                  <a:lnTo>
                    <a:pt x="12843" y="259124"/>
                  </a:lnTo>
                  <a:lnTo>
                    <a:pt x="10943" y="258471"/>
                  </a:lnTo>
                  <a:lnTo>
                    <a:pt x="9676" y="257083"/>
                  </a:lnTo>
                  <a:lnTo>
                    <a:pt x="8832" y="255206"/>
                  </a:lnTo>
                  <a:lnTo>
                    <a:pt x="7243" y="248980"/>
                  </a:lnTo>
                  <a:lnTo>
                    <a:pt x="132" y="240182"/>
                  </a:lnTo>
                  <a:lnTo>
                    <a:pt x="0" y="24002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59"/>
            <p:cNvSpPr/>
            <p:nvPr/>
          </p:nvSpPr>
          <p:spPr>
            <a:xfrm>
              <a:off x="1624659" y="1663065"/>
              <a:ext cx="32664" cy="231458"/>
            </a:xfrm>
            <a:custGeom>
              <a:avLst/>
              <a:gdLst/>
              <a:ahLst/>
              <a:cxnLst/>
              <a:rect l="0" t="0" r="0" b="0"/>
              <a:pathLst>
                <a:path w="32664" h="231458">
                  <a:moveTo>
                    <a:pt x="4116" y="0"/>
                  </a:moveTo>
                  <a:lnTo>
                    <a:pt x="4116" y="4551"/>
                  </a:lnTo>
                  <a:lnTo>
                    <a:pt x="3322" y="5891"/>
                  </a:lnTo>
                  <a:lnTo>
                    <a:pt x="1999" y="6785"/>
                  </a:lnTo>
                  <a:lnTo>
                    <a:pt x="323" y="7380"/>
                  </a:lnTo>
                  <a:lnTo>
                    <a:pt x="0" y="8730"/>
                  </a:lnTo>
                  <a:lnTo>
                    <a:pt x="578" y="10583"/>
                  </a:lnTo>
                  <a:lnTo>
                    <a:pt x="1757" y="12770"/>
                  </a:lnTo>
                  <a:lnTo>
                    <a:pt x="2543" y="15181"/>
                  </a:lnTo>
                  <a:lnTo>
                    <a:pt x="3417" y="20399"/>
                  </a:lnTo>
                  <a:lnTo>
                    <a:pt x="3650" y="24077"/>
                  </a:lnTo>
                  <a:lnTo>
                    <a:pt x="3805" y="28434"/>
                  </a:lnTo>
                  <a:lnTo>
                    <a:pt x="3909" y="33243"/>
                  </a:lnTo>
                  <a:lnTo>
                    <a:pt x="4771" y="37402"/>
                  </a:lnTo>
                  <a:lnTo>
                    <a:pt x="6140" y="41127"/>
                  </a:lnTo>
                  <a:lnTo>
                    <a:pt x="7846" y="44563"/>
                  </a:lnTo>
                  <a:lnTo>
                    <a:pt x="8984" y="48759"/>
                  </a:lnTo>
                  <a:lnTo>
                    <a:pt x="9743" y="53461"/>
                  </a:lnTo>
                  <a:lnTo>
                    <a:pt x="10248" y="58500"/>
                  </a:lnTo>
                  <a:lnTo>
                    <a:pt x="10585" y="63765"/>
                  </a:lnTo>
                  <a:lnTo>
                    <a:pt x="10810" y="69180"/>
                  </a:lnTo>
                  <a:lnTo>
                    <a:pt x="11060" y="80277"/>
                  </a:lnTo>
                  <a:lnTo>
                    <a:pt x="11233" y="108620"/>
                  </a:lnTo>
                  <a:lnTo>
                    <a:pt x="12036" y="114323"/>
                  </a:lnTo>
                  <a:lnTo>
                    <a:pt x="13365" y="120030"/>
                  </a:lnTo>
                  <a:lnTo>
                    <a:pt x="15044" y="125740"/>
                  </a:lnTo>
                  <a:lnTo>
                    <a:pt x="16164" y="131452"/>
                  </a:lnTo>
                  <a:lnTo>
                    <a:pt x="16910" y="137164"/>
                  </a:lnTo>
                  <a:lnTo>
                    <a:pt x="17408" y="142878"/>
                  </a:lnTo>
                  <a:lnTo>
                    <a:pt x="17740" y="147639"/>
                  </a:lnTo>
                  <a:lnTo>
                    <a:pt x="17961" y="151766"/>
                  </a:lnTo>
                  <a:lnTo>
                    <a:pt x="18206" y="158891"/>
                  </a:lnTo>
                  <a:lnTo>
                    <a:pt x="18316" y="165233"/>
                  </a:lnTo>
                  <a:lnTo>
                    <a:pt x="18401" y="199659"/>
                  </a:lnTo>
                  <a:lnTo>
                    <a:pt x="19195" y="202638"/>
                  </a:lnTo>
                  <a:lnTo>
                    <a:pt x="20519" y="205577"/>
                  </a:lnTo>
                  <a:lnTo>
                    <a:pt x="22195" y="208489"/>
                  </a:lnTo>
                  <a:lnTo>
                    <a:pt x="23312" y="211382"/>
                  </a:lnTo>
                  <a:lnTo>
                    <a:pt x="24057" y="214264"/>
                  </a:lnTo>
                  <a:lnTo>
                    <a:pt x="24554" y="217138"/>
                  </a:lnTo>
                  <a:lnTo>
                    <a:pt x="25678" y="219053"/>
                  </a:lnTo>
                  <a:lnTo>
                    <a:pt x="27222" y="220330"/>
                  </a:lnTo>
                  <a:lnTo>
                    <a:pt x="29045" y="221182"/>
                  </a:lnTo>
                  <a:lnTo>
                    <a:pt x="30260" y="222702"/>
                  </a:lnTo>
                  <a:lnTo>
                    <a:pt x="31070" y="224668"/>
                  </a:lnTo>
                  <a:lnTo>
                    <a:pt x="32663" y="231339"/>
                  </a:lnTo>
                  <a:lnTo>
                    <a:pt x="31878" y="231379"/>
                  </a:lnTo>
                  <a:lnTo>
                    <a:pt x="24916" y="231442"/>
                  </a:lnTo>
                  <a:lnTo>
                    <a:pt x="18403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60"/>
            <p:cNvSpPr/>
            <p:nvPr/>
          </p:nvSpPr>
          <p:spPr>
            <a:xfrm>
              <a:off x="1600200" y="1585912"/>
              <a:ext cx="7144" cy="17146"/>
            </a:xfrm>
            <a:custGeom>
              <a:avLst/>
              <a:gdLst/>
              <a:ahLst/>
              <a:cxnLst/>
              <a:rect l="0" t="0" r="0" b="0"/>
              <a:pathLst>
                <a:path w="7144" h="17146">
                  <a:moveTo>
                    <a:pt x="0" y="17145"/>
                  </a:moveTo>
                  <a:lnTo>
                    <a:pt x="0" y="12594"/>
                  </a:lnTo>
                  <a:lnTo>
                    <a:pt x="793" y="10301"/>
                  </a:lnTo>
                  <a:lnTo>
                    <a:pt x="2116" y="7820"/>
                  </a:lnTo>
                  <a:lnTo>
                    <a:pt x="714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61"/>
            <p:cNvSpPr/>
            <p:nvPr/>
          </p:nvSpPr>
          <p:spPr>
            <a:xfrm>
              <a:off x="1728787" y="1629173"/>
              <a:ext cx="321470" cy="230943"/>
            </a:xfrm>
            <a:custGeom>
              <a:avLst/>
              <a:gdLst/>
              <a:ahLst/>
              <a:cxnLst/>
              <a:rect l="0" t="0" r="0" b="0"/>
              <a:pathLst>
                <a:path w="321470" h="230943">
                  <a:moveTo>
                    <a:pt x="0" y="42464"/>
                  </a:moveTo>
                  <a:lnTo>
                    <a:pt x="0" y="78464"/>
                  </a:lnTo>
                  <a:lnTo>
                    <a:pt x="794" y="82657"/>
                  </a:lnTo>
                  <a:lnTo>
                    <a:pt x="2117" y="87357"/>
                  </a:lnTo>
                  <a:lnTo>
                    <a:pt x="3793" y="92395"/>
                  </a:lnTo>
                  <a:lnTo>
                    <a:pt x="4910" y="97659"/>
                  </a:lnTo>
                  <a:lnTo>
                    <a:pt x="5654" y="103073"/>
                  </a:lnTo>
                  <a:lnTo>
                    <a:pt x="6151" y="108588"/>
                  </a:lnTo>
                  <a:lnTo>
                    <a:pt x="6482" y="114169"/>
                  </a:lnTo>
                  <a:lnTo>
                    <a:pt x="6703" y="119795"/>
                  </a:lnTo>
                  <a:lnTo>
                    <a:pt x="6849" y="125451"/>
                  </a:lnTo>
                  <a:lnTo>
                    <a:pt x="7741" y="131126"/>
                  </a:lnTo>
                  <a:lnTo>
                    <a:pt x="9130" y="136814"/>
                  </a:lnTo>
                  <a:lnTo>
                    <a:pt x="10849" y="142512"/>
                  </a:lnTo>
                  <a:lnTo>
                    <a:pt x="11995" y="147263"/>
                  </a:lnTo>
                  <a:lnTo>
                    <a:pt x="12759" y="151382"/>
                  </a:lnTo>
                  <a:lnTo>
                    <a:pt x="13269" y="155081"/>
                  </a:lnTo>
                  <a:lnTo>
                    <a:pt x="14402" y="159452"/>
                  </a:lnTo>
                  <a:lnTo>
                    <a:pt x="15951" y="164271"/>
                  </a:lnTo>
                  <a:lnTo>
                    <a:pt x="17778" y="169389"/>
                  </a:lnTo>
                  <a:lnTo>
                    <a:pt x="18996" y="173753"/>
                  </a:lnTo>
                  <a:lnTo>
                    <a:pt x="19808" y="177615"/>
                  </a:lnTo>
                  <a:lnTo>
                    <a:pt x="20349" y="181143"/>
                  </a:lnTo>
                  <a:lnTo>
                    <a:pt x="23067" y="187601"/>
                  </a:lnTo>
                  <a:lnTo>
                    <a:pt x="24903" y="190657"/>
                  </a:lnTo>
                  <a:lnTo>
                    <a:pt x="26943" y="196593"/>
                  </a:lnTo>
                  <a:lnTo>
                    <a:pt x="27850" y="202406"/>
                  </a:lnTo>
                  <a:lnTo>
                    <a:pt x="28253" y="208164"/>
                  </a:lnTo>
                  <a:lnTo>
                    <a:pt x="28432" y="213899"/>
                  </a:lnTo>
                  <a:lnTo>
                    <a:pt x="28547" y="220790"/>
                  </a:lnTo>
                  <a:lnTo>
                    <a:pt x="30679" y="224273"/>
                  </a:lnTo>
                  <a:lnTo>
                    <a:pt x="35631" y="230942"/>
                  </a:lnTo>
                  <a:lnTo>
                    <a:pt x="35708" y="224259"/>
                  </a:lnTo>
                  <a:lnTo>
                    <a:pt x="35716" y="218286"/>
                  </a:lnTo>
                  <a:lnTo>
                    <a:pt x="34923" y="215876"/>
                  </a:lnTo>
                  <a:lnTo>
                    <a:pt x="31926" y="210659"/>
                  </a:lnTo>
                  <a:lnTo>
                    <a:pt x="30064" y="205165"/>
                  </a:lnTo>
                  <a:lnTo>
                    <a:pt x="28443" y="198596"/>
                  </a:lnTo>
                  <a:lnTo>
                    <a:pt x="26900" y="194177"/>
                  </a:lnTo>
                  <a:lnTo>
                    <a:pt x="25077" y="189326"/>
                  </a:lnTo>
                  <a:lnTo>
                    <a:pt x="20935" y="178856"/>
                  </a:lnTo>
                  <a:lnTo>
                    <a:pt x="18719" y="173397"/>
                  </a:lnTo>
                  <a:lnTo>
                    <a:pt x="17242" y="168805"/>
                  </a:lnTo>
                  <a:lnTo>
                    <a:pt x="16257" y="164791"/>
                  </a:lnTo>
                  <a:lnTo>
                    <a:pt x="15601" y="161163"/>
                  </a:lnTo>
                  <a:lnTo>
                    <a:pt x="15163" y="156839"/>
                  </a:lnTo>
                  <a:lnTo>
                    <a:pt x="14871" y="152052"/>
                  </a:lnTo>
                  <a:lnTo>
                    <a:pt x="14677" y="146955"/>
                  </a:lnTo>
                  <a:lnTo>
                    <a:pt x="13753" y="141652"/>
                  </a:lnTo>
                  <a:lnTo>
                    <a:pt x="12344" y="136212"/>
                  </a:lnTo>
                  <a:lnTo>
                    <a:pt x="10610" y="130680"/>
                  </a:lnTo>
                  <a:lnTo>
                    <a:pt x="8661" y="125087"/>
                  </a:lnTo>
                  <a:lnTo>
                    <a:pt x="6568" y="119454"/>
                  </a:lnTo>
                  <a:lnTo>
                    <a:pt x="4379" y="113793"/>
                  </a:lnTo>
                  <a:lnTo>
                    <a:pt x="2919" y="108114"/>
                  </a:lnTo>
                  <a:lnTo>
                    <a:pt x="1946" y="102423"/>
                  </a:lnTo>
                  <a:lnTo>
                    <a:pt x="1297" y="96724"/>
                  </a:lnTo>
                  <a:lnTo>
                    <a:pt x="865" y="91020"/>
                  </a:lnTo>
                  <a:lnTo>
                    <a:pt x="577" y="85312"/>
                  </a:lnTo>
                  <a:lnTo>
                    <a:pt x="384" y="79602"/>
                  </a:lnTo>
                  <a:lnTo>
                    <a:pt x="1050" y="73890"/>
                  </a:lnTo>
                  <a:lnTo>
                    <a:pt x="2288" y="68177"/>
                  </a:lnTo>
                  <a:lnTo>
                    <a:pt x="3906" y="62464"/>
                  </a:lnTo>
                  <a:lnTo>
                    <a:pt x="5779" y="56750"/>
                  </a:lnTo>
                  <a:lnTo>
                    <a:pt x="7821" y="51035"/>
                  </a:lnTo>
                  <a:lnTo>
                    <a:pt x="9977" y="45321"/>
                  </a:lnTo>
                  <a:lnTo>
                    <a:pt x="12208" y="40558"/>
                  </a:lnTo>
                  <a:lnTo>
                    <a:pt x="14488" y="36431"/>
                  </a:lnTo>
                  <a:lnTo>
                    <a:pt x="16803" y="32727"/>
                  </a:lnTo>
                  <a:lnTo>
                    <a:pt x="23608" y="26072"/>
                  </a:lnTo>
                  <a:lnTo>
                    <a:pt x="31924" y="19938"/>
                  </a:lnTo>
                  <a:lnTo>
                    <a:pt x="40911" y="14038"/>
                  </a:lnTo>
                  <a:lnTo>
                    <a:pt x="50197" y="10780"/>
                  </a:lnTo>
                  <a:lnTo>
                    <a:pt x="59616" y="8380"/>
                  </a:lnTo>
                  <a:lnTo>
                    <a:pt x="69094" y="4138"/>
                  </a:lnTo>
                  <a:lnTo>
                    <a:pt x="78598" y="1618"/>
                  </a:lnTo>
                  <a:lnTo>
                    <a:pt x="88114" y="498"/>
                  </a:lnTo>
                  <a:lnTo>
                    <a:pt x="97635" y="0"/>
                  </a:lnTo>
                  <a:lnTo>
                    <a:pt x="101602" y="820"/>
                  </a:lnTo>
                  <a:lnTo>
                    <a:pt x="108128" y="4270"/>
                  </a:lnTo>
                  <a:lnTo>
                    <a:pt x="113673" y="8979"/>
                  </a:lnTo>
                  <a:lnTo>
                    <a:pt x="118784" y="14247"/>
                  </a:lnTo>
                  <a:lnTo>
                    <a:pt x="123701" y="19763"/>
                  </a:lnTo>
                  <a:lnTo>
                    <a:pt x="125330" y="23520"/>
                  </a:lnTo>
                  <a:lnTo>
                    <a:pt x="126416" y="27930"/>
                  </a:lnTo>
                  <a:lnTo>
                    <a:pt x="127140" y="32774"/>
                  </a:lnTo>
                  <a:lnTo>
                    <a:pt x="128416" y="36957"/>
                  </a:lnTo>
                  <a:lnTo>
                    <a:pt x="131951" y="44144"/>
                  </a:lnTo>
                  <a:lnTo>
                    <a:pt x="134005" y="48347"/>
                  </a:lnTo>
                  <a:lnTo>
                    <a:pt x="136168" y="53053"/>
                  </a:lnTo>
                  <a:lnTo>
                    <a:pt x="138404" y="58096"/>
                  </a:lnTo>
                  <a:lnTo>
                    <a:pt x="139894" y="63363"/>
                  </a:lnTo>
                  <a:lnTo>
                    <a:pt x="140888" y="68779"/>
                  </a:lnTo>
                  <a:lnTo>
                    <a:pt x="141550" y="74295"/>
                  </a:lnTo>
                  <a:lnTo>
                    <a:pt x="142786" y="79877"/>
                  </a:lnTo>
                  <a:lnTo>
                    <a:pt x="144403" y="85504"/>
                  </a:lnTo>
                  <a:lnTo>
                    <a:pt x="146275" y="91160"/>
                  </a:lnTo>
                  <a:lnTo>
                    <a:pt x="147523" y="95883"/>
                  </a:lnTo>
                  <a:lnTo>
                    <a:pt x="148355" y="99984"/>
                  </a:lnTo>
                  <a:lnTo>
                    <a:pt x="148909" y="103671"/>
                  </a:lnTo>
                  <a:lnTo>
                    <a:pt x="150073" y="108034"/>
                  </a:lnTo>
                  <a:lnTo>
                    <a:pt x="151643" y="112847"/>
                  </a:lnTo>
                  <a:lnTo>
                    <a:pt x="153482" y="117961"/>
                  </a:lnTo>
                  <a:lnTo>
                    <a:pt x="154709" y="123275"/>
                  </a:lnTo>
                  <a:lnTo>
                    <a:pt x="155527" y="128723"/>
                  </a:lnTo>
                  <a:lnTo>
                    <a:pt x="156072" y="134260"/>
                  </a:lnTo>
                  <a:lnTo>
                    <a:pt x="157229" y="138904"/>
                  </a:lnTo>
                  <a:lnTo>
                    <a:pt x="158795" y="142952"/>
                  </a:lnTo>
                  <a:lnTo>
                    <a:pt x="160632" y="146604"/>
                  </a:lnTo>
                  <a:lnTo>
                    <a:pt x="161857" y="150943"/>
                  </a:lnTo>
                  <a:lnTo>
                    <a:pt x="162673" y="155741"/>
                  </a:lnTo>
                  <a:lnTo>
                    <a:pt x="163218" y="160845"/>
                  </a:lnTo>
                  <a:lnTo>
                    <a:pt x="163581" y="165199"/>
                  </a:lnTo>
                  <a:lnTo>
                    <a:pt x="163823" y="169055"/>
                  </a:lnTo>
                  <a:lnTo>
                    <a:pt x="163984" y="172578"/>
                  </a:lnTo>
                  <a:lnTo>
                    <a:pt x="165679" y="175879"/>
                  </a:lnTo>
                  <a:lnTo>
                    <a:pt x="171796" y="182087"/>
                  </a:lnTo>
                  <a:lnTo>
                    <a:pt x="174061" y="185076"/>
                  </a:lnTo>
                  <a:lnTo>
                    <a:pt x="175572" y="188021"/>
                  </a:lnTo>
                  <a:lnTo>
                    <a:pt x="176579" y="190937"/>
                  </a:lnTo>
                  <a:lnTo>
                    <a:pt x="179815" y="196717"/>
                  </a:lnTo>
                  <a:lnTo>
                    <a:pt x="181789" y="199592"/>
                  </a:lnTo>
                  <a:lnTo>
                    <a:pt x="184693" y="201509"/>
                  </a:lnTo>
                  <a:lnTo>
                    <a:pt x="192152" y="203638"/>
                  </a:lnTo>
                  <a:lnTo>
                    <a:pt x="201485" y="204837"/>
                  </a:lnTo>
                  <a:lnTo>
                    <a:pt x="209277" y="205192"/>
                  </a:lnTo>
                  <a:lnTo>
                    <a:pt x="220405" y="205297"/>
                  </a:lnTo>
                  <a:lnTo>
                    <a:pt x="223931" y="204360"/>
                  </a:lnTo>
                  <a:lnTo>
                    <a:pt x="233478" y="198489"/>
                  </a:lnTo>
                  <a:lnTo>
                    <a:pt x="246009" y="190717"/>
                  </a:lnTo>
                  <a:lnTo>
                    <a:pt x="269179" y="176722"/>
                  </a:lnTo>
                  <a:lnTo>
                    <a:pt x="273115" y="172927"/>
                  </a:lnTo>
                  <a:lnTo>
                    <a:pt x="276533" y="168492"/>
                  </a:lnTo>
                  <a:lnTo>
                    <a:pt x="279606" y="163630"/>
                  </a:lnTo>
                  <a:lnTo>
                    <a:pt x="283241" y="159437"/>
                  </a:lnTo>
                  <a:lnTo>
                    <a:pt x="291514" y="152237"/>
                  </a:lnTo>
                  <a:lnTo>
                    <a:pt x="295149" y="148031"/>
                  </a:lnTo>
                  <a:lnTo>
                    <a:pt x="298366" y="143322"/>
                  </a:lnTo>
                  <a:lnTo>
                    <a:pt x="301305" y="138278"/>
                  </a:lnTo>
                  <a:lnTo>
                    <a:pt x="304057" y="133962"/>
                  </a:lnTo>
                  <a:lnTo>
                    <a:pt x="306686" y="130133"/>
                  </a:lnTo>
                  <a:lnTo>
                    <a:pt x="309233" y="126627"/>
                  </a:lnTo>
                  <a:lnTo>
                    <a:pt x="311724" y="124291"/>
                  </a:lnTo>
                  <a:lnTo>
                    <a:pt x="316609" y="121694"/>
                  </a:lnTo>
                  <a:lnTo>
                    <a:pt x="318228" y="120049"/>
                  </a:lnTo>
                  <a:lnTo>
                    <a:pt x="319309" y="118000"/>
                  </a:lnTo>
                  <a:lnTo>
                    <a:pt x="321469" y="1110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62"/>
            <p:cNvSpPr/>
            <p:nvPr/>
          </p:nvSpPr>
          <p:spPr>
            <a:xfrm>
              <a:off x="2172130" y="1431724"/>
              <a:ext cx="199596" cy="342740"/>
            </a:xfrm>
            <a:custGeom>
              <a:avLst/>
              <a:gdLst/>
              <a:ahLst/>
              <a:cxnLst/>
              <a:rect l="0" t="0" r="0" b="0"/>
              <a:pathLst>
                <a:path w="199596" h="342740">
                  <a:moveTo>
                    <a:pt x="199595" y="25601"/>
                  </a:moveTo>
                  <a:lnTo>
                    <a:pt x="192010" y="21050"/>
                  </a:lnTo>
                  <a:lnTo>
                    <a:pt x="189776" y="18757"/>
                  </a:lnTo>
                  <a:lnTo>
                    <a:pt x="188286" y="16276"/>
                  </a:lnTo>
                  <a:lnTo>
                    <a:pt x="187293" y="13669"/>
                  </a:lnTo>
                  <a:lnTo>
                    <a:pt x="185837" y="11931"/>
                  </a:lnTo>
                  <a:lnTo>
                    <a:pt x="184073" y="10773"/>
                  </a:lnTo>
                  <a:lnTo>
                    <a:pt x="179203" y="8533"/>
                  </a:lnTo>
                  <a:lnTo>
                    <a:pt x="175681" y="6602"/>
                  </a:lnTo>
                  <a:lnTo>
                    <a:pt x="171746" y="4362"/>
                  </a:lnTo>
                  <a:lnTo>
                    <a:pt x="168329" y="2869"/>
                  </a:lnTo>
                  <a:lnTo>
                    <a:pt x="162415" y="1210"/>
                  </a:lnTo>
                  <a:lnTo>
                    <a:pt x="158933" y="768"/>
                  </a:lnTo>
                  <a:lnTo>
                    <a:pt x="155025" y="473"/>
                  </a:lnTo>
                  <a:lnTo>
                    <a:pt x="150831" y="276"/>
                  </a:lnTo>
                  <a:lnTo>
                    <a:pt x="141939" y="58"/>
                  </a:lnTo>
                  <a:lnTo>
                    <a:pt x="137345" y="0"/>
                  </a:lnTo>
                  <a:lnTo>
                    <a:pt x="132695" y="913"/>
                  </a:lnTo>
                  <a:lnTo>
                    <a:pt x="128007" y="2475"/>
                  </a:lnTo>
                  <a:lnTo>
                    <a:pt x="123295" y="4468"/>
                  </a:lnTo>
                  <a:lnTo>
                    <a:pt x="117772" y="5797"/>
                  </a:lnTo>
                  <a:lnTo>
                    <a:pt x="111709" y="6684"/>
                  </a:lnTo>
                  <a:lnTo>
                    <a:pt x="105285" y="7274"/>
                  </a:lnTo>
                  <a:lnTo>
                    <a:pt x="99415" y="8621"/>
                  </a:lnTo>
                  <a:lnTo>
                    <a:pt x="93915" y="10471"/>
                  </a:lnTo>
                  <a:lnTo>
                    <a:pt x="88660" y="12657"/>
                  </a:lnTo>
                  <a:lnTo>
                    <a:pt x="78013" y="18876"/>
                  </a:lnTo>
                  <a:lnTo>
                    <a:pt x="16132" y="58100"/>
                  </a:lnTo>
                  <a:lnTo>
                    <a:pt x="10611" y="62507"/>
                  </a:lnTo>
                  <a:lnTo>
                    <a:pt x="6931" y="66397"/>
                  </a:lnTo>
                  <a:lnTo>
                    <a:pt x="4477" y="69943"/>
                  </a:lnTo>
                  <a:lnTo>
                    <a:pt x="2841" y="74212"/>
                  </a:lnTo>
                  <a:lnTo>
                    <a:pt x="1024" y="84036"/>
                  </a:lnTo>
                  <a:lnTo>
                    <a:pt x="216" y="92212"/>
                  </a:lnTo>
                  <a:lnTo>
                    <a:pt x="0" y="95726"/>
                  </a:lnTo>
                  <a:lnTo>
                    <a:pt x="651" y="99021"/>
                  </a:lnTo>
                  <a:lnTo>
                    <a:pt x="5358" y="109161"/>
                  </a:lnTo>
                  <a:lnTo>
                    <a:pt x="9551" y="118619"/>
                  </a:lnTo>
                  <a:lnTo>
                    <a:pt x="12573" y="122855"/>
                  </a:lnTo>
                  <a:lnTo>
                    <a:pt x="16177" y="126632"/>
                  </a:lnTo>
                  <a:lnTo>
                    <a:pt x="20166" y="130102"/>
                  </a:lnTo>
                  <a:lnTo>
                    <a:pt x="24413" y="133369"/>
                  </a:lnTo>
                  <a:lnTo>
                    <a:pt x="28832" y="136498"/>
                  </a:lnTo>
                  <a:lnTo>
                    <a:pt x="33365" y="139537"/>
                  </a:lnTo>
                  <a:lnTo>
                    <a:pt x="38769" y="142516"/>
                  </a:lnTo>
                  <a:lnTo>
                    <a:pt x="44753" y="145454"/>
                  </a:lnTo>
                  <a:lnTo>
                    <a:pt x="51123" y="148365"/>
                  </a:lnTo>
                  <a:lnTo>
                    <a:pt x="56957" y="151259"/>
                  </a:lnTo>
                  <a:lnTo>
                    <a:pt x="62434" y="154140"/>
                  </a:lnTo>
                  <a:lnTo>
                    <a:pt x="67673" y="157014"/>
                  </a:lnTo>
                  <a:lnTo>
                    <a:pt x="73547" y="160834"/>
                  </a:lnTo>
                  <a:lnTo>
                    <a:pt x="79844" y="165286"/>
                  </a:lnTo>
                  <a:lnTo>
                    <a:pt x="86424" y="170160"/>
                  </a:lnTo>
                  <a:lnTo>
                    <a:pt x="92397" y="174361"/>
                  </a:lnTo>
                  <a:lnTo>
                    <a:pt x="103268" y="181569"/>
                  </a:lnTo>
                  <a:lnTo>
                    <a:pt x="109977" y="184824"/>
                  </a:lnTo>
                  <a:lnTo>
                    <a:pt x="117625" y="187947"/>
                  </a:lnTo>
                  <a:lnTo>
                    <a:pt x="125898" y="190982"/>
                  </a:lnTo>
                  <a:lnTo>
                    <a:pt x="133001" y="193957"/>
                  </a:lnTo>
                  <a:lnTo>
                    <a:pt x="139324" y="196893"/>
                  </a:lnTo>
                  <a:lnTo>
                    <a:pt x="145127" y="199803"/>
                  </a:lnTo>
                  <a:lnTo>
                    <a:pt x="149789" y="203648"/>
                  </a:lnTo>
                  <a:lnTo>
                    <a:pt x="153691" y="208116"/>
                  </a:lnTo>
                  <a:lnTo>
                    <a:pt x="157086" y="213000"/>
                  </a:lnTo>
                  <a:lnTo>
                    <a:pt x="160936" y="217209"/>
                  </a:lnTo>
                  <a:lnTo>
                    <a:pt x="165091" y="220967"/>
                  </a:lnTo>
                  <a:lnTo>
                    <a:pt x="169449" y="224425"/>
                  </a:lnTo>
                  <a:lnTo>
                    <a:pt x="173147" y="228635"/>
                  </a:lnTo>
                  <a:lnTo>
                    <a:pt x="179374" y="238393"/>
                  </a:lnTo>
                  <a:lnTo>
                    <a:pt x="184787" y="246540"/>
                  </a:lnTo>
                  <a:lnTo>
                    <a:pt x="187341" y="250046"/>
                  </a:lnTo>
                  <a:lnTo>
                    <a:pt x="189044" y="254288"/>
                  </a:lnTo>
                  <a:lnTo>
                    <a:pt x="190937" y="264082"/>
                  </a:lnTo>
                  <a:lnTo>
                    <a:pt x="190648" y="268408"/>
                  </a:lnTo>
                  <a:lnTo>
                    <a:pt x="189661" y="272245"/>
                  </a:lnTo>
                  <a:lnTo>
                    <a:pt x="188210" y="275755"/>
                  </a:lnTo>
                  <a:lnTo>
                    <a:pt x="186597" y="284735"/>
                  </a:lnTo>
                  <a:lnTo>
                    <a:pt x="186167" y="289797"/>
                  </a:lnTo>
                  <a:lnTo>
                    <a:pt x="185087" y="294124"/>
                  </a:lnTo>
                  <a:lnTo>
                    <a:pt x="181770" y="301472"/>
                  </a:lnTo>
                  <a:lnTo>
                    <a:pt x="177649" y="307913"/>
                  </a:lnTo>
                  <a:lnTo>
                    <a:pt x="173173" y="313950"/>
                  </a:lnTo>
                  <a:lnTo>
                    <a:pt x="168537" y="319809"/>
                  </a:lnTo>
                  <a:lnTo>
                    <a:pt x="165396" y="322704"/>
                  </a:lnTo>
                  <a:lnTo>
                    <a:pt x="161714" y="325587"/>
                  </a:lnTo>
                  <a:lnTo>
                    <a:pt x="157672" y="328462"/>
                  </a:lnTo>
                  <a:lnTo>
                    <a:pt x="154184" y="331330"/>
                  </a:lnTo>
                  <a:lnTo>
                    <a:pt x="148191" y="337058"/>
                  </a:lnTo>
                  <a:lnTo>
                    <a:pt x="142882" y="340239"/>
                  </a:lnTo>
                  <a:lnTo>
                    <a:pt x="137083" y="341652"/>
                  </a:lnTo>
                  <a:lnTo>
                    <a:pt x="133314" y="342029"/>
                  </a:lnTo>
                  <a:lnTo>
                    <a:pt x="125686" y="342448"/>
                  </a:lnTo>
                  <a:lnTo>
                    <a:pt x="119651" y="342634"/>
                  </a:lnTo>
                  <a:lnTo>
                    <a:pt x="111790" y="342739"/>
                  </a:lnTo>
                  <a:lnTo>
                    <a:pt x="108515" y="341801"/>
                  </a:lnTo>
                  <a:lnTo>
                    <a:pt x="104743" y="340224"/>
                  </a:lnTo>
                  <a:lnTo>
                    <a:pt x="100642" y="338219"/>
                  </a:lnTo>
                  <a:lnTo>
                    <a:pt x="97114" y="335931"/>
                  </a:lnTo>
                  <a:lnTo>
                    <a:pt x="91077" y="330847"/>
                  </a:lnTo>
                  <a:lnTo>
                    <a:pt x="85748" y="325413"/>
                  </a:lnTo>
                  <a:lnTo>
                    <a:pt x="80733" y="319823"/>
                  </a:lnTo>
                  <a:lnTo>
                    <a:pt x="75859" y="314164"/>
                  </a:lnTo>
                  <a:lnTo>
                    <a:pt x="74242" y="310368"/>
                  </a:lnTo>
                  <a:lnTo>
                    <a:pt x="72445" y="301072"/>
                  </a:lnTo>
                  <a:lnTo>
                    <a:pt x="71646" y="290590"/>
                  </a:lnTo>
                  <a:lnTo>
                    <a:pt x="71433" y="285127"/>
                  </a:lnTo>
                  <a:lnTo>
                    <a:pt x="71197" y="273978"/>
                  </a:lnTo>
                  <a:lnTo>
                    <a:pt x="71133" y="268338"/>
                  </a:lnTo>
                  <a:lnTo>
                    <a:pt x="71885" y="262673"/>
                  </a:lnTo>
                  <a:lnTo>
                    <a:pt x="73180" y="256992"/>
                  </a:lnTo>
                  <a:lnTo>
                    <a:pt x="76735" y="246551"/>
                  </a:lnTo>
                  <a:lnTo>
                    <a:pt x="80961" y="238736"/>
                  </a:lnTo>
                  <a:lnTo>
                    <a:pt x="83993" y="234366"/>
                  </a:lnTo>
                  <a:lnTo>
                    <a:pt x="87602" y="229547"/>
                  </a:lnTo>
                  <a:lnTo>
                    <a:pt x="95845" y="219114"/>
                  </a:lnTo>
                  <a:lnTo>
                    <a:pt x="104800" y="208126"/>
                  </a:lnTo>
                  <a:lnTo>
                    <a:pt x="108617" y="202529"/>
                  </a:lnTo>
                  <a:lnTo>
                    <a:pt x="111955" y="196893"/>
                  </a:lnTo>
                  <a:lnTo>
                    <a:pt x="114975" y="191231"/>
                  </a:lnTo>
                  <a:lnTo>
                    <a:pt x="118575" y="185551"/>
                  </a:lnTo>
                  <a:lnTo>
                    <a:pt x="122563" y="179859"/>
                  </a:lnTo>
                  <a:lnTo>
                    <a:pt x="126809" y="174160"/>
                  </a:lnTo>
                  <a:lnTo>
                    <a:pt x="130433" y="168455"/>
                  </a:lnTo>
                  <a:lnTo>
                    <a:pt x="133643" y="162747"/>
                  </a:lnTo>
                  <a:lnTo>
                    <a:pt x="136577" y="157036"/>
                  </a:lnTo>
                  <a:lnTo>
                    <a:pt x="139326" y="151324"/>
                  </a:lnTo>
                  <a:lnTo>
                    <a:pt x="144499" y="139898"/>
                  </a:lnTo>
                  <a:lnTo>
                    <a:pt x="151873" y="122755"/>
                  </a:lnTo>
                  <a:lnTo>
                    <a:pt x="153492" y="117040"/>
                  </a:lnTo>
                  <a:lnTo>
                    <a:pt x="154572" y="111325"/>
                  </a:lnTo>
                  <a:lnTo>
                    <a:pt x="155292" y="105610"/>
                  </a:lnTo>
                  <a:lnTo>
                    <a:pt x="155772" y="99895"/>
                  </a:lnTo>
                  <a:lnTo>
                    <a:pt x="156092" y="94180"/>
                  </a:lnTo>
                  <a:lnTo>
                    <a:pt x="156448" y="83703"/>
                  </a:lnTo>
                  <a:lnTo>
                    <a:pt x="156606" y="75871"/>
                  </a:lnTo>
                  <a:lnTo>
                    <a:pt x="155854" y="72449"/>
                  </a:lnTo>
                  <a:lnTo>
                    <a:pt x="151798" y="63083"/>
                  </a:lnTo>
                  <a:lnTo>
                    <a:pt x="150570" y="57182"/>
                  </a:lnTo>
                  <a:lnTo>
                    <a:pt x="150025" y="51384"/>
                  </a:lnTo>
                  <a:lnTo>
                    <a:pt x="128157" y="2560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63"/>
            <p:cNvSpPr/>
            <p:nvPr/>
          </p:nvSpPr>
          <p:spPr>
            <a:xfrm>
              <a:off x="2486025" y="1423066"/>
              <a:ext cx="278607" cy="265707"/>
            </a:xfrm>
            <a:custGeom>
              <a:avLst/>
              <a:gdLst/>
              <a:ahLst/>
              <a:cxnLst/>
              <a:rect l="0" t="0" r="0" b="0"/>
              <a:pathLst>
                <a:path w="278607" h="265707">
                  <a:moveTo>
                    <a:pt x="0" y="34259"/>
                  </a:moveTo>
                  <a:lnTo>
                    <a:pt x="0" y="26039"/>
                  </a:lnTo>
                  <a:lnTo>
                    <a:pt x="6150" y="18336"/>
                  </a:lnTo>
                  <a:lnTo>
                    <a:pt x="7275" y="17929"/>
                  </a:lnTo>
                  <a:lnTo>
                    <a:pt x="13207" y="17221"/>
                  </a:lnTo>
                  <a:lnTo>
                    <a:pt x="13567" y="16233"/>
                  </a:lnTo>
                  <a:lnTo>
                    <a:pt x="13967" y="12595"/>
                  </a:lnTo>
                  <a:lnTo>
                    <a:pt x="14867" y="11243"/>
                  </a:lnTo>
                  <a:lnTo>
                    <a:pt x="16262" y="10343"/>
                  </a:lnTo>
                  <a:lnTo>
                    <a:pt x="19927" y="9342"/>
                  </a:lnTo>
                  <a:lnTo>
                    <a:pt x="26454" y="8778"/>
                  </a:lnTo>
                  <a:lnTo>
                    <a:pt x="31071" y="8646"/>
                  </a:lnTo>
                  <a:lnTo>
                    <a:pt x="33414" y="7659"/>
                  </a:lnTo>
                  <a:lnTo>
                    <a:pt x="38134" y="4021"/>
                  </a:lnTo>
                  <a:lnTo>
                    <a:pt x="44994" y="1770"/>
                  </a:lnTo>
                  <a:lnTo>
                    <a:pt x="53335" y="769"/>
                  </a:lnTo>
                  <a:lnTo>
                    <a:pt x="57781" y="502"/>
                  </a:lnTo>
                  <a:lnTo>
                    <a:pt x="66955" y="206"/>
                  </a:lnTo>
                  <a:lnTo>
                    <a:pt x="86732" y="0"/>
                  </a:lnTo>
                  <a:lnTo>
                    <a:pt x="91952" y="942"/>
                  </a:lnTo>
                  <a:lnTo>
                    <a:pt x="98607" y="2522"/>
                  </a:lnTo>
                  <a:lnTo>
                    <a:pt x="106220" y="4529"/>
                  </a:lnTo>
                  <a:lnTo>
                    <a:pt x="112088" y="6819"/>
                  </a:lnTo>
                  <a:lnTo>
                    <a:pt x="120725" y="11903"/>
                  </a:lnTo>
                  <a:lnTo>
                    <a:pt x="127209" y="17338"/>
                  </a:lnTo>
                  <a:lnTo>
                    <a:pt x="130050" y="20121"/>
                  </a:lnTo>
                  <a:lnTo>
                    <a:pt x="131944" y="22928"/>
                  </a:lnTo>
                  <a:lnTo>
                    <a:pt x="133206" y="25753"/>
                  </a:lnTo>
                  <a:lnTo>
                    <a:pt x="135403" y="32383"/>
                  </a:lnTo>
                  <a:lnTo>
                    <a:pt x="139025" y="41680"/>
                  </a:lnTo>
                  <a:lnTo>
                    <a:pt x="141163" y="49622"/>
                  </a:lnTo>
                  <a:lnTo>
                    <a:pt x="141734" y="53074"/>
                  </a:lnTo>
                  <a:lnTo>
                    <a:pt x="141321" y="57279"/>
                  </a:lnTo>
                  <a:lnTo>
                    <a:pt x="140251" y="61988"/>
                  </a:lnTo>
                  <a:lnTo>
                    <a:pt x="138744" y="67032"/>
                  </a:lnTo>
                  <a:lnTo>
                    <a:pt x="137740" y="72300"/>
                  </a:lnTo>
                  <a:lnTo>
                    <a:pt x="137070" y="77717"/>
                  </a:lnTo>
                  <a:lnTo>
                    <a:pt x="136624" y="83234"/>
                  </a:lnTo>
                  <a:lnTo>
                    <a:pt x="135532" y="88816"/>
                  </a:lnTo>
                  <a:lnTo>
                    <a:pt x="134011" y="94443"/>
                  </a:lnTo>
                  <a:lnTo>
                    <a:pt x="132203" y="100099"/>
                  </a:lnTo>
                  <a:lnTo>
                    <a:pt x="130204" y="105775"/>
                  </a:lnTo>
                  <a:lnTo>
                    <a:pt x="128078" y="111463"/>
                  </a:lnTo>
                  <a:lnTo>
                    <a:pt x="123598" y="122864"/>
                  </a:lnTo>
                  <a:lnTo>
                    <a:pt x="118961" y="134282"/>
                  </a:lnTo>
                  <a:lnTo>
                    <a:pt x="115820" y="139041"/>
                  </a:lnTo>
                  <a:lnTo>
                    <a:pt x="108096" y="146868"/>
                  </a:lnTo>
                  <a:lnTo>
                    <a:pt x="103814" y="151242"/>
                  </a:lnTo>
                  <a:lnTo>
                    <a:pt x="99372" y="156062"/>
                  </a:lnTo>
                  <a:lnTo>
                    <a:pt x="94823" y="161181"/>
                  </a:lnTo>
                  <a:lnTo>
                    <a:pt x="90996" y="166499"/>
                  </a:lnTo>
                  <a:lnTo>
                    <a:pt x="87652" y="171949"/>
                  </a:lnTo>
                  <a:lnTo>
                    <a:pt x="84628" y="177487"/>
                  </a:lnTo>
                  <a:lnTo>
                    <a:pt x="81819" y="183084"/>
                  </a:lnTo>
                  <a:lnTo>
                    <a:pt x="79152" y="188721"/>
                  </a:lnTo>
                  <a:lnTo>
                    <a:pt x="76580" y="194383"/>
                  </a:lnTo>
                  <a:lnTo>
                    <a:pt x="74072" y="199111"/>
                  </a:lnTo>
                  <a:lnTo>
                    <a:pt x="69169" y="206904"/>
                  </a:lnTo>
                  <a:lnTo>
                    <a:pt x="64343" y="213542"/>
                  </a:lnTo>
                  <a:lnTo>
                    <a:pt x="61946" y="216646"/>
                  </a:lnTo>
                  <a:lnTo>
                    <a:pt x="60347" y="220620"/>
                  </a:lnTo>
                  <a:lnTo>
                    <a:pt x="59281" y="225175"/>
                  </a:lnTo>
                  <a:lnTo>
                    <a:pt x="58571" y="230116"/>
                  </a:lnTo>
                  <a:lnTo>
                    <a:pt x="60478" y="236268"/>
                  </a:lnTo>
                  <a:lnTo>
                    <a:pt x="64131" y="243226"/>
                  </a:lnTo>
                  <a:lnTo>
                    <a:pt x="75726" y="261274"/>
                  </a:lnTo>
                  <a:lnTo>
                    <a:pt x="77472" y="262755"/>
                  </a:lnTo>
                  <a:lnTo>
                    <a:pt x="84481" y="265326"/>
                  </a:lnTo>
                  <a:lnTo>
                    <a:pt x="92941" y="265601"/>
                  </a:lnTo>
                  <a:lnTo>
                    <a:pt x="115485" y="265706"/>
                  </a:lnTo>
                  <a:lnTo>
                    <a:pt x="119852" y="264757"/>
                  </a:lnTo>
                  <a:lnTo>
                    <a:pt x="125145" y="263172"/>
                  </a:lnTo>
                  <a:lnTo>
                    <a:pt x="131055" y="261162"/>
                  </a:lnTo>
                  <a:lnTo>
                    <a:pt x="137376" y="259823"/>
                  </a:lnTo>
                  <a:lnTo>
                    <a:pt x="143972" y="258930"/>
                  </a:lnTo>
                  <a:lnTo>
                    <a:pt x="150750" y="258334"/>
                  </a:lnTo>
                  <a:lnTo>
                    <a:pt x="157649" y="256985"/>
                  </a:lnTo>
                  <a:lnTo>
                    <a:pt x="164631" y="255133"/>
                  </a:lnTo>
                  <a:lnTo>
                    <a:pt x="171666" y="252946"/>
                  </a:lnTo>
                  <a:lnTo>
                    <a:pt x="177944" y="251487"/>
                  </a:lnTo>
                  <a:lnTo>
                    <a:pt x="183717" y="250515"/>
                  </a:lnTo>
                  <a:lnTo>
                    <a:pt x="189152" y="249867"/>
                  </a:lnTo>
                  <a:lnTo>
                    <a:pt x="195158" y="249435"/>
                  </a:lnTo>
                  <a:lnTo>
                    <a:pt x="208180" y="248955"/>
                  </a:lnTo>
                  <a:lnTo>
                    <a:pt x="254470" y="248586"/>
                  </a:lnTo>
                  <a:lnTo>
                    <a:pt x="277148" y="248571"/>
                  </a:lnTo>
                  <a:lnTo>
                    <a:pt x="277634" y="249524"/>
                  </a:lnTo>
                  <a:lnTo>
                    <a:pt x="278606" y="25714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64"/>
            <p:cNvSpPr/>
            <p:nvPr/>
          </p:nvSpPr>
          <p:spPr>
            <a:xfrm>
              <a:off x="1239220" y="2031682"/>
              <a:ext cx="1375393" cy="162879"/>
            </a:xfrm>
            <a:custGeom>
              <a:avLst/>
              <a:gdLst/>
              <a:ahLst/>
              <a:cxnLst/>
              <a:rect l="0" t="0" r="0" b="0"/>
              <a:pathLst>
                <a:path w="1375393" h="162879">
                  <a:moveTo>
                    <a:pt x="3792" y="162878"/>
                  </a:moveTo>
                  <a:lnTo>
                    <a:pt x="0" y="158327"/>
                  </a:lnTo>
                  <a:lnTo>
                    <a:pt x="470" y="156986"/>
                  </a:lnTo>
                  <a:lnTo>
                    <a:pt x="2371" y="156093"/>
                  </a:lnTo>
                  <a:lnTo>
                    <a:pt x="5226" y="155497"/>
                  </a:lnTo>
                  <a:lnTo>
                    <a:pt x="7129" y="154147"/>
                  </a:lnTo>
                  <a:lnTo>
                    <a:pt x="8398" y="152295"/>
                  </a:lnTo>
                  <a:lnTo>
                    <a:pt x="9244" y="150108"/>
                  </a:lnTo>
                  <a:lnTo>
                    <a:pt x="10602" y="148649"/>
                  </a:lnTo>
                  <a:lnTo>
                    <a:pt x="12301" y="147677"/>
                  </a:lnTo>
                  <a:lnTo>
                    <a:pt x="22717" y="143769"/>
                  </a:lnTo>
                  <a:lnTo>
                    <a:pt x="33635" y="140098"/>
                  </a:lnTo>
                  <a:lnTo>
                    <a:pt x="55695" y="135200"/>
                  </a:lnTo>
                  <a:lnTo>
                    <a:pt x="73675" y="130547"/>
                  </a:lnTo>
                  <a:lnTo>
                    <a:pt x="91173" y="126628"/>
                  </a:lnTo>
                  <a:lnTo>
                    <a:pt x="105334" y="122002"/>
                  </a:lnTo>
                  <a:lnTo>
                    <a:pt x="122212" y="116770"/>
                  </a:lnTo>
                  <a:lnTo>
                    <a:pt x="149564" y="113021"/>
                  </a:lnTo>
                  <a:lnTo>
                    <a:pt x="170444" y="109604"/>
                  </a:lnTo>
                  <a:lnTo>
                    <a:pt x="192160" y="104911"/>
                  </a:lnTo>
                  <a:lnTo>
                    <a:pt x="212395" y="99650"/>
                  </a:lnTo>
                  <a:lnTo>
                    <a:pt x="241636" y="95883"/>
                  </a:lnTo>
                  <a:lnTo>
                    <a:pt x="262959" y="92462"/>
                  </a:lnTo>
                  <a:lnTo>
                    <a:pt x="285665" y="87767"/>
                  </a:lnTo>
                  <a:lnTo>
                    <a:pt x="380064" y="65691"/>
                  </a:lnTo>
                  <a:lnTo>
                    <a:pt x="419551" y="61692"/>
                  </a:lnTo>
                  <a:lnTo>
                    <a:pt x="447336" y="58216"/>
                  </a:lnTo>
                  <a:lnTo>
                    <a:pt x="474767" y="53496"/>
                  </a:lnTo>
                  <a:lnTo>
                    <a:pt x="540603" y="39900"/>
                  </a:lnTo>
                  <a:lnTo>
                    <a:pt x="582741" y="35953"/>
                  </a:lnTo>
                  <a:lnTo>
                    <a:pt x="613263" y="32489"/>
                  </a:lnTo>
                  <a:lnTo>
                    <a:pt x="644556" y="27775"/>
                  </a:lnTo>
                  <a:lnTo>
                    <a:pt x="674338" y="22505"/>
                  </a:lnTo>
                  <a:lnTo>
                    <a:pt x="703450" y="19527"/>
                  </a:lnTo>
                  <a:lnTo>
                    <a:pt x="733058" y="18204"/>
                  </a:lnTo>
                  <a:lnTo>
                    <a:pt x="764737" y="17616"/>
                  </a:lnTo>
                  <a:lnTo>
                    <a:pt x="795221" y="14814"/>
                  </a:lnTo>
                  <a:lnTo>
                    <a:pt x="824645" y="11347"/>
                  </a:lnTo>
                  <a:lnTo>
                    <a:pt x="853597" y="9806"/>
                  </a:lnTo>
                  <a:lnTo>
                    <a:pt x="900464" y="8938"/>
                  </a:lnTo>
                  <a:lnTo>
                    <a:pt x="989328" y="8605"/>
                  </a:lnTo>
                  <a:lnTo>
                    <a:pt x="1018070" y="6047"/>
                  </a:lnTo>
                  <a:lnTo>
                    <a:pt x="1058911" y="1792"/>
                  </a:lnTo>
                  <a:lnTo>
                    <a:pt x="1096147" y="531"/>
                  </a:lnTo>
                  <a:lnTo>
                    <a:pt x="1371583" y="0"/>
                  </a:lnTo>
                  <a:lnTo>
                    <a:pt x="1372852" y="953"/>
                  </a:lnTo>
                  <a:lnTo>
                    <a:pt x="1373699" y="2540"/>
                  </a:lnTo>
                  <a:lnTo>
                    <a:pt x="1375392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65"/>
            <p:cNvSpPr/>
            <p:nvPr/>
          </p:nvSpPr>
          <p:spPr>
            <a:xfrm>
              <a:off x="1793112" y="2211819"/>
              <a:ext cx="357157" cy="162751"/>
            </a:xfrm>
            <a:custGeom>
              <a:avLst/>
              <a:gdLst/>
              <a:ahLst/>
              <a:cxnLst/>
              <a:rect l="0" t="0" r="0" b="0"/>
              <a:pathLst>
                <a:path w="357157" h="162751">
                  <a:moveTo>
                    <a:pt x="128556" y="25603"/>
                  </a:moveTo>
                  <a:lnTo>
                    <a:pt x="124764" y="21052"/>
                  </a:lnTo>
                  <a:lnTo>
                    <a:pt x="122853" y="19712"/>
                  </a:lnTo>
                  <a:lnTo>
                    <a:pt x="116371" y="16873"/>
                  </a:lnTo>
                  <a:lnTo>
                    <a:pt x="111764" y="12833"/>
                  </a:lnTo>
                  <a:lnTo>
                    <a:pt x="107247" y="8370"/>
                  </a:lnTo>
                  <a:lnTo>
                    <a:pt x="100311" y="273"/>
                  </a:lnTo>
                  <a:lnTo>
                    <a:pt x="92494" y="0"/>
                  </a:lnTo>
                  <a:lnTo>
                    <a:pt x="89434" y="915"/>
                  </a:lnTo>
                  <a:lnTo>
                    <a:pt x="81334" y="5800"/>
                  </a:lnTo>
                  <a:lnTo>
                    <a:pt x="73907" y="8623"/>
                  </a:lnTo>
                  <a:lnTo>
                    <a:pt x="65885" y="15069"/>
                  </a:lnTo>
                  <a:lnTo>
                    <a:pt x="62169" y="17628"/>
                  </a:lnTo>
                  <a:lnTo>
                    <a:pt x="53807" y="23011"/>
                  </a:lnTo>
                  <a:lnTo>
                    <a:pt x="44799" y="28579"/>
                  </a:lnTo>
                  <a:lnTo>
                    <a:pt x="40968" y="31397"/>
                  </a:lnTo>
                  <a:lnTo>
                    <a:pt x="37620" y="34228"/>
                  </a:lnTo>
                  <a:lnTo>
                    <a:pt x="34595" y="37068"/>
                  </a:lnTo>
                  <a:lnTo>
                    <a:pt x="31784" y="40867"/>
                  </a:lnTo>
                  <a:lnTo>
                    <a:pt x="29117" y="45304"/>
                  </a:lnTo>
                  <a:lnTo>
                    <a:pt x="26544" y="50167"/>
                  </a:lnTo>
                  <a:lnTo>
                    <a:pt x="23242" y="54362"/>
                  </a:lnTo>
                  <a:lnTo>
                    <a:pt x="19453" y="58111"/>
                  </a:lnTo>
                  <a:lnTo>
                    <a:pt x="15339" y="61562"/>
                  </a:lnTo>
                  <a:lnTo>
                    <a:pt x="12597" y="65768"/>
                  </a:lnTo>
                  <a:lnTo>
                    <a:pt x="10769" y="70477"/>
                  </a:lnTo>
                  <a:lnTo>
                    <a:pt x="9550" y="75522"/>
                  </a:lnTo>
                  <a:lnTo>
                    <a:pt x="7944" y="79837"/>
                  </a:lnTo>
                  <a:lnTo>
                    <a:pt x="6079" y="83667"/>
                  </a:lnTo>
                  <a:lnTo>
                    <a:pt x="4042" y="87172"/>
                  </a:lnTo>
                  <a:lnTo>
                    <a:pt x="2684" y="91414"/>
                  </a:lnTo>
                  <a:lnTo>
                    <a:pt x="1779" y="96147"/>
                  </a:lnTo>
                  <a:lnTo>
                    <a:pt x="1176" y="101208"/>
                  </a:lnTo>
                  <a:lnTo>
                    <a:pt x="773" y="105534"/>
                  </a:lnTo>
                  <a:lnTo>
                    <a:pt x="505" y="109370"/>
                  </a:lnTo>
                  <a:lnTo>
                    <a:pt x="326" y="112880"/>
                  </a:lnTo>
                  <a:lnTo>
                    <a:pt x="128" y="121861"/>
                  </a:lnTo>
                  <a:lnTo>
                    <a:pt x="0" y="138597"/>
                  </a:lnTo>
                  <a:lnTo>
                    <a:pt x="783" y="140937"/>
                  </a:lnTo>
                  <a:lnTo>
                    <a:pt x="2099" y="142498"/>
                  </a:lnTo>
                  <a:lnTo>
                    <a:pt x="3771" y="143538"/>
                  </a:lnTo>
                  <a:lnTo>
                    <a:pt x="4885" y="145184"/>
                  </a:lnTo>
                  <a:lnTo>
                    <a:pt x="5627" y="147234"/>
                  </a:lnTo>
                  <a:lnTo>
                    <a:pt x="6122" y="149553"/>
                  </a:lnTo>
                  <a:lnTo>
                    <a:pt x="8833" y="152051"/>
                  </a:lnTo>
                  <a:lnTo>
                    <a:pt x="13022" y="154669"/>
                  </a:lnTo>
                  <a:lnTo>
                    <a:pt x="18196" y="157367"/>
                  </a:lnTo>
                  <a:lnTo>
                    <a:pt x="23233" y="158214"/>
                  </a:lnTo>
                  <a:lnTo>
                    <a:pt x="33062" y="156614"/>
                  </a:lnTo>
                  <a:lnTo>
                    <a:pt x="42723" y="152727"/>
                  </a:lnTo>
                  <a:lnTo>
                    <a:pt x="51514" y="148778"/>
                  </a:lnTo>
                  <a:lnTo>
                    <a:pt x="61720" y="145602"/>
                  </a:lnTo>
                  <a:lnTo>
                    <a:pt x="70012" y="141483"/>
                  </a:lnTo>
                  <a:lnTo>
                    <a:pt x="73651" y="138099"/>
                  </a:lnTo>
                  <a:lnTo>
                    <a:pt x="76872" y="133938"/>
                  </a:lnTo>
                  <a:lnTo>
                    <a:pt x="79813" y="129259"/>
                  </a:lnTo>
                  <a:lnTo>
                    <a:pt x="83360" y="125187"/>
                  </a:lnTo>
                  <a:lnTo>
                    <a:pt x="87313" y="121520"/>
                  </a:lnTo>
                  <a:lnTo>
                    <a:pt x="91536" y="118123"/>
                  </a:lnTo>
                  <a:lnTo>
                    <a:pt x="95145" y="114906"/>
                  </a:lnTo>
                  <a:lnTo>
                    <a:pt x="98345" y="111808"/>
                  </a:lnTo>
                  <a:lnTo>
                    <a:pt x="101271" y="108791"/>
                  </a:lnTo>
                  <a:lnTo>
                    <a:pt x="103223" y="104874"/>
                  </a:lnTo>
                  <a:lnTo>
                    <a:pt x="104524" y="100358"/>
                  </a:lnTo>
                  <a:lnTo>
                    <a:pt x="105391" y="95442"/>
                  </a:lnTo>
                  <a:lnTo>
                    <a:pt x="106762" y="91213"/>
                  </a:lnTo>
                  <a:lnTo>
                    <a:pt x="108471" y="87440"/>
                  </a:lnTo>
                  <a:lnTo>
                    <a:pt x="110403" y="83973"/>
                  </a:lnTo>
                  <a:lnTo>
                    <a:pt x="112486" y="80709"/>
                  </a:lnTo>
                  <a:lnTo>
                    <a:pt x="114667" y="77580"/>
                  </a:lnTo>
                  <a:lnTo>
                    <a:pt x="116916" y="74542"/>
                  </a:lnTo>
                  <a:lnTo>
                    <a:pt x="118415" y="70612"/>
                  </a:lnTo>
                  <a:lnTo>
                    <a:pt x="119414" y="66086"/>
                  </a:lnTo>
                  <a:lnTo>
                    <a:pt x="120080" y="61164"/>
                  </a:lnTo>
                  <a:lnTo>
                    <a:pt x="121318" y="56931"/>
                  </a:lnTo>
                  <a:lnTo>
                    <a:pt x="122937" y="53156"/>
                  </a:lnTo>
                  <a:lnTo>
                    <a:pt x="124810" y="49687"/>
                  </a:lnTo>
                  <a:lnTo>
                    <a:pt x="126059" y="46421"/>
                  </a:lnTo>
                  <a:lnTo>
                    <a:pt x="126891" y="43292"/>
                  </a:lnTo>
                  <a:lnTo>
                    <a:pt x="127446" y="40253"/>
                  </a:lnTo>
                  <a:lnTo>
                    <a:pt x="127816" y="37275"/>
                  </a:lnTo>
                  <a:lnTo>
                    <a:pt x="128063" y="34337"/>
                  </a:lnTo>
                  <a:lnTo>
                    <a:pt x="128227" y="31426"/>
                  </a:lnTo>
                  <a:lnTo>
                    <a:pt x="127543" y="28532"/>
                  </a:lnTo>
                  <a:lnTo>
                    <a:pt x="126293" y="25651"/>
                  </a:lnTo>
                  <a:lnTo>
                    <a:pt x="121497" y="17180"/>
                  </a:lnTo>
                  <a:lnTo>
                    <a:pt x="117645" y="17075"/>
                  </a:lnTo>
                  <a:lnTo>
                    <a:pt x="115726" y="18013"/>
                  </a:lnTo>
                  <a:lnTo>
                    <a:pt x="111477" y="21594"/>
                  </a:lnTo>
                  <a:lnTo>
                    <a:pt x="110026" y="23883"/>
                  </a:lnTo>
                  <a:lnTo>
                    <a:pt x="109059" y="26362"/>
                  </a:lnTo>
                  <a:lnTo>
                    <a:pt x="108414" y="28966"/>
                  </a:lnTo>
                  <a:lnTo>
                    <a:pt x="107984" y="31655"/>
                  </a:lnTo>
                  <a:lnTo>
                    <a:pt x="107698" y="34400"/>
                  </a:lnTo>
                  <a:lnTo>
                    <a:pt x="107507" y="37183"/>
                  </a:lnTo>
                  <a:lnTo>
                    <a:pt x="107379" y="40943"/>
                  </a:lnTo>
                  <a:lnTo>
                    <a:pt x="107238" y="50201"/>
                  </a:lnTo>
                  <a:lnTo>
                    <a:pt x="106406" y="54384"/>
                  </a:lnTo>
                  <a:lnTo>
                    <a:pt x="105059" y="58125"/>
                  </a:lnTo>
                  <a:lnTo>
                    <a:pt x="103366" y="61572"/>
                  </a:lnTo>
                  <a:lnTo>
                    <a:pt x="102238" y="65775"/>
                  </a:lnTo>
                  <a:lnTo>
                    <a:pt x="101486" y="70482"/>
                  </a:lnTo>
                  <a:lnTo>
                    <a:pt x="100984" y="75525"/>
                  </a:lnTo>
                  <a:lnTo>
                    <a:pt x="100650" y="79839"/>
                  </a:lnTo>
                  <a:lnTo>
                    <a:pt x="100427" y="83668"/>
                  </a:lnTo>
                  <a:lnTo>
                    <a:pt x="100278" y="87173"/>
                  </a:lnTo>
                  <a:lnTo>
                    <a:pt x="100113" y="96148"/>
                  </a:lnTo>
                  <a:lnTo>
                    <a:pt x="100007" y="117431"/>
                  </a:lnTo>
                  <a:lnTo>
                    <a:pt x="101586" y="122065"/>
                  </a:lnTo>
                  <a:lnTo>
                    <a:pt x="104226" y="126106"/>
                  </a:lnTo>
                  <a:lnTo>
                    <a:pt x="110599" y="133136"/>
                  </a:lnTo>
                  <a:lnTo>
                    <a:pt x="118649" y="142449"/>
                  </a:lnTo>
                  <a:lnTo>
                    <a:pt x="130887" y="157007"/>
                  </a:lnTo>
                  <a:lnTo>
                    <a:pt x="134079" y="158926"/>
                  </a:lnTo>
                  <a:lnTo>
                    <a:pt x="141859" y="161058"/>
                  </a:lnTo>
                  <a:lnTo>
                    <a:pt x="152725" y="162005"/>
                  </a:lnTo>
                  <a:lnTo>
                    <a:pt x="164698" y="162426"/>
                  </a:lnTo>
                  <a:lnTo>
                    <a:pt x="187436" y="162697"/>
                  </a:lnTo>
                  <a:lnTo>
                    <a:pt x="214623" y="162750"/>
                  </a:lnTo>
                  <a:lnTo>
                    <a:pt x="220859" y="161802"/>
                  </a:lnTo>
                  <a:lnTo>
                    <a:pt x="226604" y="160217"/>
                  </a:lnTo>
                  <a:lnTo>
                    <a:pt x="237220" y="155917"/>
                  </a:lnTo>
                  <a:lnTo>
                    <a:pt x="242274" y="153436"/>
                  </a:lnTo>
                  <a:lnTo>
                    <a:pt x="247231" y="150830"/>
                  </a:lnTo>
                  <a:lnTo>
                    <a:pt x="252916" y="149093"/>
                  </a:lnTo>
                  <a:lnTo>
                    <a:pt x="259088" y="147935"/>
                  </a:lnTo>
                  <a:lnTo>
                    <a:pt x="265584" y="147162"/>
                  </a:lnTo>
                  <a:lnTo>
                    <a:pt x="274918" y="143765"/>
                  </a:lnTo>
                  <a:lnTo>
                    <a:pt x="283299" y="139079"/>
                  </a:lnTo>
                  <a:lnTo>
                    <a:pt x="288869" y="136496"/>
                  </a:lnTo>
                  <a:lnTo>
                    <a:pt x="299819" y="132039"/>
                  </a:lnTo>
                  <a:lnTo>
                    <a:pt x="307331" y="130058"/>
                  </a:lnTo>
                  <a:lnTo>
                    <a:pt x="315433" y="126638"/>
                  </a:lnTo>
                  <a:lnTo>
                    <a:pt x="325119" y="121942"/>
                  </a:lnTo>
                  <a:lnTo>
                    <a:pt x="337361" y="116680"/>
                  </a:lnTo>
                  <a:lnTo>
                    <a:pt x="341578" y="113944"/>
                  </a:lnTo>
                  <a:lnTo>
                    <a:pt x="344390" y="111167"/>
                  </a:lnTo>
                  <a:lnTo>
                    <a:pt x="346264" y="108363"/>
                  </a:lnTo>
                  <a:lnTo>
                    <a:pt x="348307" y="106494"/>
                  </a:lnTo>
                  <a:lnTo>
                    <a:pt x="350463" y="105248"/>
                  </a:lnTo>
                  <a:lnTo>
                    <a:pt x="357156" y="10275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66"/>
            <p:cNvSpPr/>
            <p:nvPr/>
          </p:nvSpPr>
          <p:spPr>
            <a:xfrm>
              <a:off x="2893218" y="1928812"/>
              <a:ext cx="142876" cy="8574"/>
            </a:xfrm>
            <a:custGeom>
              <a:avLst/>
              <a:gdLst/>
              <a:ahLst/>
              <a:cxnLst/>
              <a:rect l="0" t="0" r="0" b="0"/>
              <a:pathLst>
                <a:path w="142876" h="8574">
                  <a:moveTo>
                    <a:pt x="0" y="0"/>
                  </a:moveTo>
                  <a:lnTo>
                    <a:pt x="16793" y="0"/>
                  </a:lnTo>
                  <a:lnTo>
                    <a:pt x="19133" y="953"/>
                  </a:lnTo>
                  <a:lnTo>
                    <a:pt x="21487" y="2540"/>
                  </a:lnTo>
                  <a:lnTo>
                    <a:pt x="23849" y="4551"/>
                  </a:lnTo>
                  <a:lnTo>
                    <a:pt x="27012" y="5891"/>
                  </a:lnTo>
                  <a:lnTo>
                    <a:pt x="30708" y="6785"/>
                  </a:lnTo>
                  <a:lnTo>
                    <a:pt x="34760" y="7381"/>
                  </a:lnTo>
                  <a:lnTo>
                    <a:pt x="39048" y="7778"/>
                  </a:lnTo>
                  <a:lnTo>
                    <a:pt x="43495" y="8043"/>
                  </a:lnTo>
                  <a:lnTo>
                    <a:pt x="52669" y="8337"/>
                  </a:lnTo>
                  <a:lnTo>
                    <a:pt x="142875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67"/>
            <p:cNvSpPr/>
            <p:nvPr/>
          </p:nvSpPr>
          <p:spPr>
            <a:xfrm>
              <a:off x="2878931" y="2023110"/>
              <a:ext cx="157163" cy="17146"/>
            </a:xfrm>
            <a:custGeom>
              <a:avLst/>
              <a:gdLst/>
              <a:ahLst/>
              <a:cxnLst/>
              <a:rect l="0" t="0" r="0" b="0"/>
              <a:pathLst>
                <a:path w="157163" h="17146">
                  <a:moveTo>
                    <a:pt x="0" y="17145"/>
                  </a:moveTo>
                  <a:lnTo>
                    <a:pt x="9943" y="17145"/>
                  </a:lnTo>
                  <a:lnTo>
                    <a:pt x="12979" y="16192"/>
                  </a:lnTo>
                  <a:lnTo>
                    <a:pt x="16590" y="14605"/>
                  </a:lnTo>
                  <a:lnTo>
                    <a:pt x="20585" y="12594"/>
                  </a:lnTo>
                  <a:lnTo>
                    <a:pt x="25630" y="11253"/>
                  </a:lnTo>
                  <a:lnTo>
                    <a:pt x="31374" y="10360"/>
                  </a:lnTo>
                  <a:lnTo>
                    <a:pt x="37585" y="9764"/>
                  </a:lnTo>
                  <a:lnTo>
                    <a:pt x="43312" y="9367"/>
                  </a:lnTo>
                  <a:lnTo>
                    <a:pt x="53911" y="8925"/>
                  </a:lnTo>
                  <a:lnTo>
                    <a:pt x="72594" y="8677"/>
                  </a:lnTo>
                  <a:lnTo>
                    <a:pt x="78559" y="7690"/>
                  </a:lnTo>
                  <a:lnTo>
                    <a:pt x="84122" y="6079"/>
                  </a:lnTo>
                  <a:lnTo>
                    <a:pt x="89419" y="4052"/>
                  </a:lnTo>
                  <a:lnTo>
                    <a:pt x="95331" y="2702"/>
                  </a:lnTo>
                  <a:lnTo>
                    <a:pt x="101654" y="1801"/>
                  </a:lnTo>
                  <a:lnTo>
                    <a:pt x="113442" y="800"/>
                  </a:lnTo>
                  <a:lnTo>
                    <a:pt x="121327" y="355"/>
                  </a:lnTo>
                  <a:lnTo>
                    <a:pt x="129594" y="158"/>
                  </a:lnTo>
                  <a:lnTo>
                    <a:pt x="1571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68"/>
            <p:cNvSpPr/>
            <p:nvPr/>
          </p:nvSpPr>
          <p:spPr>
            <a:xfrm>
              <a:off x="3379386" y="1706280"/>
              <a:ext cx="210601" cy="239666"/>
            </a:xfrm>
            <a:custGeom>
              <a:avLst/>
              <a:gdLst/>
              <a:ahLst/>
              <a:cxnLst/>
              <a:rect l="0" t="0" r="0" b="0"/>
              <a:pathLst>
                <a:path w="210601" h="239666">
                  <a:moveTo>
                    <a:pt x="121051" y="8220"/>
                  </a:moveTo>
                  <a:lnTo>
                    <a:pt x="105882" y="3669"/>
                  </a:lnTo>
                  <a:lnTo>
                    <a:pt x="100619" y="2328"/>
                  </a:lnTo>
                  <a:lnTo>
                    <a:pt x="96318" y="1435"/>
                  </a:lnTo>
                  <a:lnTo>
                    <a:pt x="92656" y="839"/>
                  </a:lnTo>
                  <a:lnTo>
                    <a:pt x="86471" y="177"/>
                  </a:lnTo>
                  <a:lnTo>
                    <a:pt x="83710" y="0"/>
                  </a:lnTo>
                  <a:lnTo>
                    <a:pt x="80282" y="835"/>
                  </a:lnTo>
                  <a:lnTo>
                    <a:pt x="76409" y="2344"/>
                  </a:lnTo>
                  <a:lnTo>
                    <a:pt x="72240" y="4302"/>
                  </a:lnTo>
                  <a:lnTo>
                    <a:pt x="67872" y="5608"/>
                  </a:lnTo>
                  <a:lnTo>
                    <a:pt x="63374" y="6479"/>
                  </a:lnTo>
                  <a:lnTo>
                    <a:pt x="58787" y="7059"/>
                  </a:lnTo>
                  <a:lnTo>
                    <a:pt x="54936" y="8398"/>
                  </a:lnTo>
                  <a:lnTo>
                    <a:pt x="48539" y="12427"/>
                  </a:lnTo>
                  <a:lnTo>
                    <a:pt x="44929" y="13882"/>
                  </a:lnTo>
                  <a:lnTo>
                    <a:pt x="40934" y="14852"/>
                  </a:lnTo>
                  <a:lnTo>
                    <a:pt x="36684" y="15499"/>
                  </a:lnTo>
                  <a:lnTo>
                    <a:pt x="33056" y="16882"/>
                  </a:lnTo>
                  <a:lnTo>
                    <a:pt x="26909" y="20960"/>
                  </a:lnTo>
                  <a:lnTo>
                    <a:pt x="21531" y="25947"/>
                  </a:lnTo>
                  <a:lnTo>
                    <a:pt x="15403" y="32359"/>
                  </a:lnTo>
                  <a:lnTo>
                    <a:pt x="10550" y="38020"/>
                  </a:lnTo>
                  <a:lnTo>
                    <a:pt x="8490" y="39517"/>
                  </a:lnTo>
                  <a:lnTo>
                    <a:pt x="4084" y="41180"/>
                  </a:lnTo>
                  <a:lnTo>
                    <a:pt x="2592" y="42575"/>
                  </a:lnTo>
                  <a:lnTo>
                    <a:pt x="1597" y="44459"/>
                  </a:lnTo>
                  <a:lnTo>
                    <a:pt x="492" y="49091"/>
                  </a:lnTo>
                  <a:lnTo>
                    <a:pt x="0" y="54325"/>
                  </a:lnTo>
                  <a:lnTo>
                    <a:pt x="663" y="56101"/>
                  </a:lnTo>
                  <a:lnTo>
                    <a:pt x="1899" y="57286"/>
                  </a:lnTo>
                  <a:lnTo>
                    <a:pt x="3516" y="58075"/>
                  </a:lnTo>
                  <a:lnTo>
                    <a:pt x="4595" y="59554"/>
                  </a:lnTo>
                  <a:lnTo>
                    <a:pt x="5313" y="61493"/>
                  </a:lnTo>
                  <a:lnTo>
                    <a:pt x="5793" y="63738"/>
                  </a:lnTo>
                  <a:lnTo>
                    <a:pt x="8442" y="68772"/>
                  </a:lnTo>
                  <a:lnTo>
                    <a:pt x="10260" y="71448"/>
                  </a:lnTo>
                  <a:lnTo>
                    <a:pt x="13059" y="73232"/>
                  </a:lnTo>
                  <a:lnTo>
                    <a:pt x="16512" y="74421"/>
                  </a:lnTo>
                  <a:lnTo>
                    <a:pt x="20402" y="75214"/>
                  </a:lnTo>
                  <a:lnTo>
                    <a:pt x="24583" y="76695"/>
                  </a:lnTo>
                  <a:lnTo>
                    <a:pt x="28958" y="78635"/>
                  </a:lnTo>
                  <a:lnTo>
                    <a:pt x="33462" y="80881"/>
                  </a:lnTo>
                  <a:lnTo>
                    <a:pt x="38846" y="82378"/>
                  </a:lnTo>
                  <a:lnTo>
                    <a:pt x="44816" y="83376"/>
                  </a:lnTo>
                  <a:lnTo>
                    <a:pt x="51178" y="84041"/>
                  </a:lnTo>
                  <a:lnTo>
                    <a:pt x="57800" y="85437"/>
                  </a:lnTo>
                  <a:lnTo>
                    <a:pt x="64596" y="87321"/>
                  </a:lnTo>
                  <a:lnTo>
                    <a:pt x="71508" y="89529"/>
                  </a:lnTo>
                  <a:lnTo>
                    <a:pt x="85538" y="94522"/>
                  </a:lnTo>
                  <a:lnTo>
                    <a:pt x="113948" y="105489"/>
                  </a:lnTo>
                  <a:lnTo>
                    <a:pt x="135351" y="113981"/>
                  </a:lnTo>
                  <a:lnTo>
                    <a:pt x="141697" y="116827"/>
                  </a:lnTo>
                  <a:lnTo>
                    <a:pt x="147515" y="119677"/>
                  </a:lnTo>
                  <a:lnTo>
                    <a:pt x="152981" y="122530"/>
                  </a:lnTo>
                  <a:lnTo>
                    <a:pt x="159006" y="126337"/>
                  </a:lnTo>
                  <a:lnTo>
                    <a:pt x="165404" y="130779"/>
                  </a:lnTo>
                  <a:lnTo>
                    <a:pt x="172051" y="135646"/>
                  </a:lnTo>
                  <a:lnTo>
                    <a:pt x="177276" y="139843"/>
                  </a:lnTo>
                  <a:lnTo>
                    <a:pt x="181554" y="143594"/>
                  </a:lnTo>
                  <a:lnTo>
                    <a:pt x="185198" y="147046"/>
                  </a:lnTo>
                  <a:lnTo>
                    <a:pt x="191365" y="153423"/>
                  </a:lnTo>
                  <a:lnTo>
                    <a:pt x="194121" y="156457"/>
                  </a:lnTo>
                  <a:lnTo>
                    <a:pt x="196752" y="160384"/>
                  </a:lnTo>
                  <a:lnTo>
                    <a:pt x="199299" y="164908"/>
                  </a:lnTo>
                  <a:lnTo>
                    <a:pt x="201792" y="169828"/>
                  </a:lnTo>
                  <a:lnTo>
                    <a:pt x="203453" y="174062"/>
                  </a:lnTo>
                  <a:lnTo>
                    <a:pt x="205299" y="181305"/>
                  </a:lnTo>
                  <a:lnTo>
                    <a:pt x="208236" y="187699"/>
                  </a:lnTo>
                  <a:lnTo>
                    <a:pt x="210131" y="190737"/>
                  </a:lnTo>
                  <a:lnTo>
                    <a:pt x="210600" y="193716"/>
                  </a:lnTo>
                  <a:lnTo>
                    <a:pt x="210119" y="196654"/>
                  </a:lnTo>
                  <a:lnTo>
                    <a:pt x="207468" y="202458"/>
                  </a:lnTo>
                  <a:lnTo>
                    <a:pt x="203644" y="208213"/>
                  </a:lnTo>
                  <a:lnTo>
                    <a:pt x="199299" y="213946"/>
                  </a:lnTo>
                  <a:lnTo>
                    <a:pt x="197029" y="216808"/>
                  </a:lnTo>
                  <a:lnTo>
                    <a:pt x="194721" y="218716"/>
                  </a:lnTo>
                  <a:lnTo>
                    <a:pt x="190041" y="220836"/>
                  </a:lnTo>
                  <a:lnTo>
                    <a:pt x="186888" y="222354"/>
                  </a:lnTo>
                  <a:lnTo>
                    <a:pt x="183199" y="224318"/>
                  </a:lnTo>
                  <a:lnTo>
                    <a:pt x="174866" y="229041"/>
                  </a:lnTo>
                  <a:lnTo>
                    <a:pt x="165871" y="234315"/>
                  </a:lnTo>
                  <a:lnTo>
                    <a:pt x="159662" y="236102"/>
                  </a:lnTo>
                  <a:lnTo>
                    <a:pt x="152348" y="237294"/>
                  </a:lnTo>
                  <a:lnTo>
                    <a:pt x="144297" y="238088"/>
                  </a:lnTo>
                  <a:lnTo>
                    <a:pt x="137342" y="238618"/>
                  </a:lnTo>
                  <a:lnTo>
                    <a:pt x="125381" y="239206"/>
                  </a:lnTo>
                  <a:lnTo>
                    <a:pt x="105930" y="239538"/>
                  </a:lnTo>
                  <a:lnTo>
                    <a:pt x="73771" y="239665"/>
                  </a:lnTo>
                  <a:lnTo>
                    <a:pt x="69687" y="238717"/>
                  </a:lnTo>
                  <a:lnTo>
                    <a:pt x="66171" y="237132"/>
                  </a:lnTo>
                  <a:lnTo>
                    <a:pt x="63033" y="235123"/>
                  </a:lnTo>
                  <a:lnTo>
                    <a:pt x="59354" y="233783"/>
                  </a:lnTo>
                  <a:lnTo>
                    <a:pt x="55313" y="232890"/>
                  </a:lnTo>
                  <a:lnTo>
                    <a:pt x="51032" y="232295"/>
                  </a:lnTo>
                  <a:lnTo>
                    <a:pt x="47384" y="231898"/>
                  </a:lnTo>
                  <a:lnTo>
                    <a:pt x="41214" y="231457"/>
                  </a:lnTo>
                  <a:lnTo>
                    <a:pt x="38458" y="230387"/>
                  </a:lnTo>
                  <a:lnTo>
                    <a:pt x="33278" y="226658"/>
                  </a:lnTo>
                  <a:lnTo>
                    <a:pt x="28331" y="224366"/>
                  </a:lnTo>
                  <a:lnTo>
                    <a:pt x="25900" y="223755"/>
                  </a:lnTo>
                  <a:lnTo>
                    <a:pt x="24280" y="222395"/>
                  </a:lnTo>
                  <a:lnTo>
                    <a:pt x="23199" y="220535"/>
                  </a:lnTo>
                  <a:lnTo>
                    <a:pt x="22479" y="218344"/>
                  </a:lnTo>
                  <a:lnTo>
                    <a:pt x="21205" y="216882"/>
                  </a:lnTo>
                  <a:lnTo>
                    <a:pt x="19562" y="215908"/>
                  </a:lnTo>
                  <a:lnTo>
                    <a:pt x="17673" y="215259"/>
                  </a:lnTo>
                  <a:lnTo>
                    <a:pt x="17207" y="213873"/>
                  </a:lnTo>
                  <a:lnTo>
                    <a:pt x="17691" y="211997"/>
                  </a:lnTo>
                  <a:lnTo>
                    <a:pt x="20377" y="206693"/>
                  </a:lnTo>
                  <a:lnTo>
                    <a:pt x="20745" y="203427"/>
                  </a:lnTo>
                  <a:lnTo>
                    <a:pt x="21039" y="19681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69"/>
            <p:cNvSpPr/>
            <p:nvPr/>
          </p:nvSpPr>
          <p:spPr>
            <a:xfrm>
              <a:off x="3693318" y="1724413"/>
              <a:ext cx="228601" cy="187255"/>
            </a:xfrm>
            <a:custGeom>
              <a:avLst/>
              <a:gdLst/>
              <a:ahLst/>
              <a:cxnLst/>
              <a:rect l="0" t="0" r="0" b="0"/>
              <a:pathLst>
                <a:path w="228601" h="187255">
                  <a:moveTo>
                    <a:pt x="0" y="50094"/>
                  </a:moveTo>
                  <a:lnTo>
                    <a:pt x="6151" y="57475"/>
                  </a:lnTo>
                  <a:lnTo>
                    <a:pt x="6703" y="60677"/>
                  </a:lnTo>
                  <a:lnTo>
                    <a:pt x="6850" y="62864"/>
                  </a:lnTo>
                  <a:lnTo>
                    <a:pt x="7742" y="65275"/>
                  </a:lnTo>
                  <a:lnTo>
                    <a:pt x="12789" y="74171"/>
                  </a:lnTo>
                  <a:lnTo>
                    <a:pt x="14876" y="78528"/>
                  </a:lnTo>
                  <a:lnTo>
                    <a:pt x="17062" y="83338"/>
                  </a:lnTo>
                  <a:lnTo>
                    <a:pt x="18518" y="88449"/>
                  </a:lnTo>
                  <a:lnTo>
                    <a:pt x="19489" y="93761"/>
                  </a:lnTo>
                  <a:lnTo>
                    <a:pt x="20137" y="99208"/>
                  </a:lnTo>
                  <a:lnTo>
                    <a:pt x="21362" y="103792"/>
                  </a:lnTo>
                  <a:lnTo>
                    <a:pt x="22973" y="107800"/>
                  </a:lnTo>
                  <a:lnTo>
                    <a:pt x="24840" y="111425"/>
                  </a:lnTo>
                  <a:lnTo>
                    <a:pt x="26879" y="114794"/>
                  </a:lnTo>
                  <a:lnTo>
                    <a:pt x="29033" y="117992"/>
                  </a:lnTo>
                  <a:lnTo>
                    <a:pt x="31261" y="121077"/>
                  </a:lnTo>
                  <a:lnTo>
                    <a:pt x="32747" y="124086"/>
                  </a:lnTo>
                  <a:lnTo>
                    <a:pt x="33738" y="127045"/>
                  </a:lnTo>
                  <a:lnTo>
                    <a:pt x="34839" y="132872"/>
                  </a:lnTo>
                  <a:lnTo>
                    <a:pt x="35328" y="138637"/>
                  </a:lnTo>
                  <a:lnTo>
                    <a:pt x="35545" y="144374"/>
                  </a:lnTo>
                  <a:lnTo>
                    <a:pt x="35667" y="152959"/>
                  </a:lnTo>
                  <a:lnTo>
                    <a:pt x="35709" y="159842"/>
                  </a:lnTo>
                  <a:lnTo>
                    <a:pt x="37831" y="163323"/>
                  </a:lnTo>
                  <a:lnTo>
                    <a:pt x="42569" y="169712"/>
                  </a:lnTo>
                  <a:lnTo>
                    <a:pt x="42776" y="165441"/>
                  </a:lnTo>
                  <a:lnTo>
                    <a:pt x="42855" y="154498"/>
                  </a:lnTo>
                  <a:lnTo>
                    <a:pt x="42863" y="91297"/>
                  </a:lnTo>
                  <a:lnTo>
                    <a:pt x="43657" y="87088"/>
                  </a:lnTo>
                  <a:lnTo>
                    <a:pt x="44980" y="82377"/>
                  </a:lnTo>
                  <a:lnTo>
                    <a:pt x="46655" y="77331"/>
                  </a:lnTo>
                  <a:lnTo>
                    <a:pt x="48566" y="73014"/>
                  </a:lnTo>
                  <a:lnTo>
                    <a:pt x="50634" y="69184"/>
                  </a:lnTo>
                  <a:lnTo>
                    <a:pt x="52806" y="65678"/>
                  </a:lnTo>
                  <a:lnTo>
                    <a:pt x="54254" y="61436"/>
                  </a:lnTo>
                  <a:lnTo>
                    <a:pt x="55220" y="56703"/>
                  </a:lnTo>
                  <a:lnTo>
                    <a:pt x="55864" y="51643"/>
                  </a:lnTo>
                  <a:lnTo>
                    <a:pt x="57086" y="47317"/>
                  </a:lnTo>
                  <a:lnTo>
                    <a:pt x="58695" y="43480"/>
                  </a:lnTo>
                  <a:lnTo>
                    <a:pt x="60561" y="39970"/>
                  </a:lnTo>
                  <a:lnTo>
                    <a:pt x="62599" y="36677"/>
                  </a:lnTo>
                  <a:lnTo>
                    <a:pt x="64752" y="33529"/>
                  </a:lnTo>
                  <a:lnTo>
                    <a:pt x="66980" y="30478"/>
                  </a:lnTo>
                  <a:lnTo>
                    <a:pt x="70054" y="27492"/>
                  </a:lnTo>
                  <a:lnTo>
                    <a:pt x="73690" y="24548"/>
                  </a:lnTo>
                  <a:lnTo>
                    <a:pt x="77702" y="21634"/>
                  </a:lnTo>
                  <a:lnTo>
                    <a:pt x="84276" y="15855"/>
                  </a:lnTo>
                  <a:lnTo>
                    <a:pt x="87141" y="12980"/>
                  </a:lnTo>
                  <a:lnTo>
                    <a:pt x="90637" y="11064"/>
                  </a:lnTo>
                  <a:lnTo>
                    <a:pt x="94557" y="9787"/>
                  </a:lnTo>
                  <a:lnTo>
                    <a:pt x="98757" y="8935"/>
                  </a:lnTo>
                  <a:lnTo>
                    <a:pt x="103144" y="7415"/>
                  </a:lnTo>
                  <a:lnTo>
                    <a:pt x="107657" y="5449"/>
                  </a:lnTo>
                  <a:lnTo>
                    <a:pt x="112253" y="3186"/>
                  </a:lnTo>
                  <a:lnTo>
                    <a:pt x="116110" y="1677"/>
                  </a:lnTo>
                  <a:lnTo>
                    <a:pt x="122513" y="0"/>
                  </a:lnTo>
                  <a:lnTo>
                    <a:pt x="126125" y="506"/>
                  </a:lnTo>
                  <a:lnTo>
                    <a:pt x="130121" y="1795"/>
                  </a:lnTo>
                  <a:lnTo>
                    <a:pt x="134373" y="3607"/>
                  </a:lnTo>
                  <a:lnTo>
                    <a:pt x="138794" y="4815"/>
                  </a:lnTo>
                  <a:lnTo>
                    <a:pt x="143330" y="5621"/>
                  </a:lnTo>
                  <a:lnTo>
                    <a:pt x="147941" y="6158"/>
                  </a:lnTo>
                  <a:lnTo>
                    <a:pt x="151808" y="7468"/>
                  </a:lnTo>
                  <a:lnTo>
                    <a:pt x="158223" y="11464"/>
                  </a:lnTo>
                  <a:lnTo>
                    <a:pt x="161838" y="14816"/>
                  </a:lnTo>
                  <a:lnTo>
                    <a:pt x="165836" y="18955"/>
                  </a:lnTo>
                  <a:lnTo>
                    <a:pt x="170089" y="23620"/>
                  </a:lnTo>
                  <a:lnTo>
                    <a:pt x="172923" y="27682"/>
                  </a:lnTo>
                  <a:lnTo>
                    <a:pt x="174814" y="31343"/>
                  </a:lnTo>
                  <a:lnTo>
                    <a:pt x="176075" y="34736"/>
                  </a:lnTo>
                  <a:lnTo>
                    <a:pt x="179591" y="43586"/>
                  </a:lnTo>
                  <a:lnTo>
                    <a:pt x="188316" y="64789"/>
                  </a:lnTo>
                  <a:lnTo>
                    <a:pt x="189838" y="70368"/>
                  </a:lnTo>
                  <a:lnTo>
                    <a:pt x="190853" y="75993"/>
                  </a:lnTo>
                  <a:lnTo>
                    <a:pt x="191529" y="81647"/>
                  </a:lnTo>
                  <a:lnTo>
                    <a:pt x="191980" y="87322"/>
                  </a:lnTo>
                  <a:lnTo>
                    <a:pt x="192280" y="93010"/>
                  </a:lnTo>
                  <a:lnTo>
                    <a:pt x="192481" y="98708"/>
                  </a:lnTo>
                  <a:lnTo>
                    <a:pt x="193409" y="103458"/>
                  </a:lnTo>
                  <a:lnTo>
                    <a:pt x="194821" y="107578"/>
                  </a:lnTo>
                  <a:lnTo>
                    <a:pt x="196556" y="111276"/>
                  </a:lnTo>
                  <a:lnTo>
                    <a:pt x="197712" y="115647"/>
                  </a:lnTo>
                  <a:lnTo>
                    <a:pt x="198483" y="120466"/>
                  </a:lnTo>
                  <a:lnTo>
                    <a:pt x="198997" y="125584"/>
                  </a:lnTo>
                  <a:lnTo>
                    <a:pt x="199340" y="129948"/>
                  </a:lnTo>
                  <a:lnTo>
                    <a:pt x="199568" y="133810"/>
                  </a:lnTo>
                  <a:lnTo>
                    <a:pt x="199720" y="137337"/>
                  </a:lnTo>
                  <a:lnTo>
                    <a:pt x="200616" y="140641"/>
                  </a:lnTo>
                  <a:lnTo>
                    <a:pt x="202007" y="143796"/>
                  </a:lnTo>
                  <a:lnTo>
                    <a:pt x="203727" y="146852"/>
                  </a:lnTo>
                  <a:lnTo>
                    <a:pt x="204875" y="149842"/>
                  </a:lnTo>
                  <a:lnTo>
                    <a:pt x="205640" y="152788"/>
                  </a:lnTo>
                  <a:lnTo>
                    <a:pt x="206149" y="155704"/>
                  </a:lnTo>
                  <a:lnTo>
                    <a:pt x="208833" y="161484"/>
                  </a:lnTo>
                  <a:lnTo>
                    <a:pt x="210659" y="164359"/>
                  </a:lnTo>
                  <a:lnTo>
                    <a:pt x="212689" y="170094"/>
                  </a:lnTo>
                  <a:lnTo>
                    <a:pt x="213231" y="172956"/>
                  </a:lnTo>
                  <a:lnTo>
                    <a:pt x="214384" y="174865"/>
                  </a:lnTo>
                  <a:lnTo>
                    <a:pt x="215949" y="176137"/>
                  </a:lnTo>
                  <a:lnTo>
                    <a:pt x="217784" y="176985"/>
                  </a:lnTo>
                  <a:lnTo>
                    <a:pt x="219008" y="178503"/>
                  </a:lnTo>
                  <a:lnTo>
                    <a:pt x="219825" y="180468"/>
                  </a:lnTo>
                  <a:lnTo>
                    <a:pt x="220369" y="182730"/>
                  </a:lnTo>
                  <a:lnTo>
                    <a:pt x="221525" y="184238"/>
                  </a:lnTo>
                  <a:lnTo>
                    <a:pt x="223090" y="185243"/>
                  </a:lnTo>
                  <a:lnTo>
                    <a:pt x="228600" y="18725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70"/>
            <p:cNvSpPr/>
            <p:nvPr/>
          </p:nvSpPr>
          <p:spPr>
            <a:xfrm>
              <a:off x="4036250" y="1611632"/>
              <a:ext cx="221319" cy="257132"/>
            </a:xfrm>
            <a:custGeom>
              <a:avLst/>
              <a:gdLst/>
              <a:ahLst/>
              <a:cxnLst/>
              <a:rect l="0" t="0" r="0" b="0"/>
              <a:pathLst>
                <a:path w="221319" h="257132">
                  <a:moveTo>
                    <a:pt x="149987" y="8570"/>
                  </a:moveTo>
                  <a:lnTo>
                    <a:pt x="143138" y="351"/>
                  </a:lnTo>
                  <a:lnTo>
                    <a:pt x="138741" y="155"/>
                  </a:lnTo>
                  <a:lnTo>
                    <a:pt x="105789" y="0"/>
                  </a:lnTo>
                  <a:lnTo>
                    <a:pt x="102266" y="952"/>
                  </a:lnTo>
                  <a:lnTo>
                    <a:pt x="98329" y="2539"/>
                  </a:lnTo>
                  <a:lnTo>
                    <a:pt x="94118" y="4549"/>
                  </a:lnTo>
                  <a:lnTo>
                    <a:pt x="89722" y="6842"/>
                  </a:lnTo>
                  <a:lnTo>
                    <a:pt x="80605" y="11930"/>
                  </a:lnTo>
                  <a:lnTo>
                    <a:pt x="76745" y="13667"/>
                  </a:lnTo>
                  <a:lnTo>
                    <a:pt x="70339" y="15598"/>
                  </a:lnTo>
                  <a:lnTo>
                    <a:pt x="66726" y="17066"/>
                  </a:lnTo>
                  <a:lnTo>
                    <a:pt x="62730" y="18996"/>
                  </a:lnTo>
                  <a:lnTo>
                    <a:pt x="58478" y="21236"/>
                  </a:lnTo>
                  <a:lnTo>
                    <a:pt x="51637" y="26264"/>
                  </a:lnTo>
                  <a:lnTo>
                    <a:pt x="45158" y="31674"/>
                  </a:lnTo>
                  <a:lnTo>
                    <a:pt x="41206" y="34451"/>
                  </a:lnTo>
                  <a:lnTo>
                    <a:pt x="36985" y="37254"/>
                  </a:lnTo>
                  <a:lnTo>
                    <a:pt x="33378" y="41028"/>
                  </a:lnTo>
                  <a:lnTo>
                    <a:pt x="30178" y="45449"/>
                  </a:lnTo>
                  <a:lnTo>
                    <a:pt x="27252" y="50301"/>
                  </a:lnTo>
                  <a:lnTo>
                    <a:pt x="23714" y="54488"/>
                  </a:lnTo>
                  <a:lnTo>
                    <a:pt x="19767" y="58232"/>
                  </a:lnTo>
                  <a:lnTo>
                    <a:pt x="15549" y="61680"/>
                  </a:lnTo>
                  <a:lnTo>
                    <a:pt x="12736" y="64932"/>
                  </a:lnTo>
                  <a:lnTo>
                    <a:pt x="10862" y="68052"/>
                  </a:lnTo>
                  <a:lnTo>
                    <a:pt x="7985" y="74059"/>
                  </a:lnTo>
                  <a:lnTo>
                    <a:pt x="2696" y="81843"/>
                  </a:lnTo>
                  <a:lnTo>
                    <a:pt x="1181" y="83999"/>
                  </a:lnTo>
                  <a:lnTo>
                    <a:pt x="507" y="87496"/>
                  </a:lnTo>
                  <a:lnTo>
                    <a:pt x="128" y="94821"/>
                  </a:lnTo>
                  <a:lnTo>
                    <a:pt x="0" y="101278"/>
                  </a:lnTo>
                  <a:lnTo>
                    <a:pt x="2099" y="104701"/>
                  </a:lnTo>
                  <a:lnTo>
                    <a:pt x="3770" y="106948"/>
                  </a:lnTo>
                  <a:lnTo>
                    <a:pt x="6472" y="108445"/>
                  </a:lnTo>
                  <a:lnTo>
                    <a:pt x="9860" y="109444"/>
                  </a:lnTo>
                  <a:lnTo>
                    <a:pt x="13707" y="110109"/>
                  </a:lnTo>
                  <a:lnTo>
                    <a:pt x="20097" y="113389"/>
                  </a:lnTo>
                  <a:lnTo>
                    <a:pt x="22913" y="115597"/>
                  </a:lnTo>
                  <a:lnTo>
                    <a:pt x="26377" y="117069"/>
                  </a:lnTo>
                  <a:lnTo>
                    <a:pt x="30273" y="118050"/>
                  </a:lnTo>
                  <a:lnTo>
                    <a:pt x="34459" y="118704"/>
                  </a:lnTo>
                  <a:lnTo>
                    <a:pt x="39631" y="119140"/>
                  </a:lnTo>
                  <a:lnTo>
                    <a:pt x="45461" y="119431"/>
                  </a:lnTo>
                  <a:lnTo>
                    <a:pt x="51728" y="119625"/>
                  </a:lnTo>
                  <a:lnTo>
                    <a:pt x="57493" y="120707"/>
                  </a:lnTo>
                  <a:lnTo>
                    <a:pt x="62925" y="122380"/>
                  </a:lnTo>
                  <a:lnTo>
                    <a:pt x="68133" y="124449"/>
                  </a:lnTo>
                  <a:lnTo>
                    <a:pt x="74780" y="125828"/>
                  </a:lnTo>
                  <a:lnTo>
                    <a:pt x="82386" y="126747"/>
                  </a:lnTo>
                  <a:lnTo>
                    <a:pt x="90632" y="127360"/>
                  </a:lnTo>
                  <a:lnTo>
                    <a:pt x="97717" y="128721"/>
                  </a:lnTo>
                  <a:lnTo>
                    <a:pt x="104029" y="130581"/>
                  </a:lnTo>
                  <a:lnTo>
                    <a:pt x="129355" y="140409"/>
                  </a:lnTo>
                  <a:lnTo>
                    <a:pt x="135439" y="143136"/>
                  </a:lnTo>
                  <a:lnTo>
                    <a:pt x="141082" y="145905"/>
                  </a:lnTo>
                  <a:lnTo>
                    <a:pt x="146431" y="148704"/>
                  </a:lnTo>
                  <a:lnTo>
                    <a:pt x="152379" y="151523"/>
                  </a:lnTo>
                  <a:lnTo>
                    <a:pt x="165338" y="157195"/>
                  </a:lnTo>
                  <a:lnTo>
                    <a:pt x="171333" y="160041"/>
                  </a:lnTo>
                  <a:lnTo>
                    <a:pt x="176918" y="162891"/>
                  </a:lnTo>
                  <a:lnTo>
                    <a:pt x="182228" y="165743"/>
                  </a:lnTo>
                  <a:lnTo>
                    <a:pt x="186562" y="168597"/>
                  </a:lnTo>
                  <a:lnTo>
                    <a:pt x="190246" y="171452"/>
                  </a:lnTo>
                  <a:lnTo>
                    <a:pt x="193495" y="174308"/>
                  </a:lnTo>
                  <a:lnTo>
                    <a:pt x="197249" y="177165"/>
                  </a:lnTo>
                  <a:lnTo>
                    <a:pt x="201338" y="180022"/>
                  </a:lnTo>
                  <a:lnTo>
                    <a:pt x="205653" y="182879"/>
                  </a:lnTo>
                  <a:lnTo>
                    <a:pt x="208529" y="185736"/>
                  </a:lnTo>
                  <a:lnTo>
                    <a:pt x="210446" y="188593"/>
                  </a:lnTo>
                  <a:lnTo>
                    <a:pt x="213371" y="194308"/>
                  </a:lnTo>
                  <a:lnTo>
                    <a:pt x="217316" y="200023"/>
                  </a:lnTo>
                  <a:lnTo>
                    <a:pt x="218685" y="202880"/>
                  </a:lnTo>
                  <a:lnTo>
                    <a:pt x="220208" y="208595"/>
                  </a:lnTo>
                  <a:lnTo>
                    <a:pt x="220613" y="212405"/>
                  </a:lnTo>
                  <a:lnTo>
                    <a:pt x="220883" y="216850"/>
                  </a:lnTo>
                  <a:lnTo>
                    <a:pt x="221184" y="225917"/>
                  </a:lnTo>
                  <a:lnTo>
                    <a:pt x="221318" y="233121"/>
                  </a:lnTo>
                  <a:lnTo>
                    <a:pt x="220559" y="235423"/>
                  </a:lnTo>
                  <a:lnTo>
                    <a:pt x="219261" y="236958"/>
                  </a:lnTo>
                  <a:lnTo>
                    <a:pt x="215700" y="239616"/>
                  </a:lnTo>
                  <a:lnTo>
                    <a:pt x="209233" y="246467"/>
                  </a:lnTo>
                  <a:lnTo>
                    <a:pt x="204629" y="251780"/>
                  </a:lnTo>
                  <a:lnTo>
                    <a:pt x="202290" y="253577"/>
                  </a:lnTo>
                  <a:lnTo>
                    <a:pt x="197575" y="255575"/>
                  </a:lnTo>
                  <a:lnTo>
                    <a:pt x="190716" y="256463"/>
                  </a:lnTo>
                  <a:lnTo>
                    <a:pt x="183171" y="256857"/>
                  </a:lnTo>
                  <a:lnTo>
                    <a:pt x="174460" y="257079"/>
                  </a:lnTo>
                  <a:lnTo>
                    <a:pt x="169330" y="257131"/>
                  </a:lnTo>
                  <a:lnTo>
                    <a:pt x="166057" y="256193"/>
                  </a:lnTo>
                  <a:lnTo>
                    <a:pt x="162289" y="254614"/>
                  </a:lnTo>
                  <a:lnTo>
                    <a:pt x="158188" y="252609"/>
                  </a:lnTo>
                  <a:lnTo>
                    <a:pt x="151515" y="250382"/>
                  </a:lnTo>
                  <a:lnTo>
                    <a:pt x="148624" y="249788"/>
                  </a:lnTo>
                  <a:lnTo>
                    <a:pt x="143297" y="246588"/>
                  </a:lnTo>
                  <a:lnTo>
                    <a:pt x="140764" y="244401"/>
                  </a:lnTo>
                  <a:lnTo>
                    <a:pt x="135834" y="236892"/>
                  </a:lnTo>
                  <a:lnTo>
                    <a:pt x="133408" y="232222"/>
                  </a:lnTo>
                  <a:lnTo>
                    <a:pt x="130713" y="224494"/>
                  </a:lnTo>
                  <a:lnTo>
                    <a:pt x="128721" y="216931"/>
                  </a:lnTo>
                  <a:lnTo>
                    <a:pt x="127078" y="212247"/>
                  </a:lnTo>
                  <a:lnTo>
                    <a:pt x="125189" y="207220"/>
                  </a:lnTo>
                  <a:lnTo>
                    <a:pt x="123930" y="201963"/>
                  </a:lnTo>
                  <a:lnTo>
                    <a:pt x="123091" y="196554"/>
                  </a:lnTo>
                  <a:lnTo>
                    <a:pt x="122531" y="191043"/>
                  </a:lnTo>
                  <a:lnTo>
                    <a:pt x="122158" y="185463"/>
                  </a:lnTo>
                  <a:lnTo>
                    <a:pt x="121910" y="179839"/>
                  </a:lnTo>
                  <a:lnTo>
                    <a:pt x="121633" y="168510"/>
                  </a:lnTo>
                  <a:lnTo>
                    <a:pt x="121510" y="157124"/>
                  </a:lnTo>
                  <a:lnTo>
                    <a:pt x="122271" y="151421"/>
                  </a:lnTo>
                  <a:lnTo>
                    <a:pt x="123572" y="145714"/>
                  </a:lnTo>
                  <a:lnTo>
                    <a:pt x="125234" y="140005"/>
                  </a:lnTo>
                  <a:lnTo>
                    <a:pt x="126341" y="134293"/>
                  </a:lnTo>
                  <a:lnTo>
                    <a:pt x="127079" y="128580"/>
                  </a:lnTo>
                  <a:lnTo>
                    <a:pt x="127571" y="122867"/>
                  </a:lnTo>
                  <a:lnTo>
                    <a:pt x="128693" y="117153"/>
                  </a:lnTo>
                  <a:lnTo>
                    <a:pt x="130235" y="111439"/>
                  </a:lnTo>
                  <a:lnTo>
                    <a:pt x="132057" y="105724"/>
                  </a:lnTo>
                  <a:lnTo>
                    <a:pt x="133271" y="100010"/>
                  </a:lnTo>
                  <a:lnTo>
                    <a:pt x="134081" y="94295"/>
                  </a:lnTo>
                  <a:lnTo>
                    <a:pt x="134620" y="88580"/>
                  </a:lnTo>
                  <a:lnTo>
                    <a:pt x="134980" y="83818"/>
                  </a:lnTo>
                  <a:lnTo>
                    <a:pt x="135379" y="75986"/>
                  </a:lnTo>
                  <a:lnTo>
                    <a:pt x="135558" y="69330"/>
                  </a:lnTo>
                  <a:lnTo>
                    <a:pt x="135657" y="57688"/>
                  </a:lnTo>
                  <a:lnTo>
                    <a:pt x="135671" y="52746"/>
                  </a:lnTo>
                  <a:lnTo>
                    <a:pt x="134887" y="49450"/>
                  </a:lnTo>
                  <a:lnTo>
                    <a:pt x="133570" y="47254"/>
                  </a:lnTo>
                  <a:lnTo>
                    <a:pt x="131899" y="45789"/>
                  </a:lnTo>
                  <a:lnTo>
                    <a:pt x="130784" y="43860"/>
                  </a:lnTo>
                  <a:lnTo>
                    <a:pt x="128422" y="36595"/>
                  </a:lnTo>
                  <a:lnTo>
                    <a:pt x="125057" y="31186"/>
                  </a:lnTo>
                  <a:lnTo>
                    <a:pt x="120915" y="25607"/>
                  </a:lnTo>
                  <a:lnTo>
                    <a:pt x="115581" y="18814"/>
                  </a:lnTo>
                  <a:lnTo>
                    <a:pt x="115144" y="17305"/>
                  </a:lnTo>
                  <a:lnTo>
                    <a:pt x="114658" y="13087"/>
                  </a:lnTo>
                  <a:lnTo>
                    <a:pt x="113734" y="11582"/>
                  </a:lnTo>
                  <a:lnTo>
                    <a:pt x="112324" y="10578"/>
                  </a:lnTo>
                  <a:lnTo>
                    <a:pt x="107125" y="857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71"/>
            <p:cNvSpPr/>
            <p:nvPr/>
          </p:nvSpPr>
          <p:spPr>
            <a:xfrm>
              <a:off x="4321968" y="1551653"/>
              <a:ext cx="270308" cy="291425"/>
            </a:xfrm>
            <a:custGeom>
              <a:avLst/>
              <a:gdLst/>
              <a:ahLst/>
              <a:cxnLst/>
              <a:rect l="0" t="0" r="0" b="0"/>
              <a:pathLst>
                <a:path w="270308" h="291425">
                  <a:moveTo>
                    <a:pt x="0" y="8542"/>
                  </a:moveTo>
                  <a:lnTo>
                    <a:pt x="27642" y="8542"/>
                  </a:lnTo>
                  <a:lnTo>
                    <a:pt x="31128" y="7589"/>
                  </a:lnTo>
                  <a:lnTo>
                    <a:pt x="37119" y="3991"/>
                  </a:lnTo>
                  <a:lnTo>
                    <a:pt x="44543" y="1757"/>
                  </a:lnTo>
                  <a:lnTo>
                    <a:pt x="48746" y="1161"/>
                  </a:lnTo>
                  <a:lnTo>
                    <a:pt x="53135" y="764"/>
                  </a:lnTo>
                  <a:lnTo>
                    <a:pt x="57649" y="499"/>
                  </a:lnTo>
                  <a:lnTo>
                    <a:pt x="67691" y="205"/>
                  </a:lnTo>
                  <a:lnTo>
                    <a:pt x="96668" y="0"/>
                  </a:lnTo>
                  <a:lnTo>
                    <a:pt x="104133" y="1895"/>
                  </a:lnTo>
                  <a:lnTo>
                    <a:pt x="113079" y="5063"/>
                  </a:lnTo>
                  <a:lnTo>
                    <a:pt x="123011" y="9080"/>
                  </a:lnTo>
                  <a:lnTo>
                    <a:pt x="129632" y="12711"/>
                  </a:lnTo>
                  <a:lnTo>
                    <a:pt x="134047" y="16083"/>
                  </a:lnTo>
                  <a:lnTo>
                    <a:pt x="136990" y="19285"/>
                  </a:lnTo>
                  <a:lnTo>
                    <a:pt x="138952" y="22371"/>
                  </a:lnTo>
                  <a:lnTo>
                    <a:pt x="141132" y="28341"/>
                  </a:lnTo>
                  <a:lnTo>
                    <a:pt x="142359" y="37056"/>
                  </a:lnTo>
                  <a:lnTo>
                    <a:pt x="140529" y="45345"/>
                  </a:lnTo>
                  <a:lnTo>
                    <a:pt x="137071" y="54426"/>
                  </a:lnTo>
                  <a:lnTo>
                    <a:pt x="132887" y="61637"/>
                  </a:lnTo>
                  <a:lnTo>
                    <a:pt x="126265" y="68017"/>
                  </a:lnTo>
                  <a:lnTo>
                    <a:pt x="118824" y="74028"/>
                  </a:lnTo>
                  <a:lnTo>
                    <a:pt x="112872" y="79874"/>
                  </a:lnTo>
                  <a:lnTo>
                    <a:pt x="105058" y="88521"/>
                  </a:lnTo>
                  <a:lnTo>
                    <a:pt x="92906" y="102835"/>
                  </a:lnTo>
                  <a:lnTo>
                    <a:pt x="79699" y="118644"/>
                  </a:lnTo>
                  <a:lnTo>
                    <a:pt x="80121" y="119091"/>
                  </a:lnTo>
                  <a:lnTo>
                    <a:pt x="84830" y="119867"/>
                  </a:lnTo>
                  <a:lnTo>
                    <a:pt x="89253" y="115398"/>
                  </a:lnTo>
                  <a:lnTo>
                    <a:pt x="92045" y="114069"/>
                  </a:lnTo>
                  <a:lnTo>
                    <a:pt x="99383" y="112593"/>
                  </a:lnTo>
                  <a:lnTo>
                    <a:pt x="103561" y="112199"/>
                  </a:lnTo>
                  <a:lnTo>
                    <a:pt x="107936" y="111937"/>
                  </a:lnTo>
                  <a:lnTo>
                    <a:pt x="112438" y="111762"/>
                  </a:lnTo>
                  <a:lnTo>
                    <a:pt x="130153" y="111515"/>
                  </a:lnTo>
                  <a:lnTo>
                    <a:pt x="177739" y="111421"/>
                  </a:lnTo>
                  <a:lnTo>
                    <a:pt x="184375" y="112370"/>
                  </a:lnTo>
                  <a:lnTo>
                    <a:pt x="190386" y="113956"/>
                  </a:lnTo>
                  <a:lnTo>
                    <a:pt x="195980" y="115965"/>
                  </a:lnTo>
                  <a:lnTo>
                    <a:pt x="202091" y="117305"/>
                  </a:lnTo>
                  <a:lnTo>
                    <a:pt x="208546" y="118198"/>
                  </a:lnTo>
                  <a:lnTo>
                    <a:pt x="215231" y="118793"/>
                  </a:lnTo>
                  <a:lnTo>
                    <a:pt x="221275" y="120143"/>
                  </a:lnTo>
                  <a:lnTo>
                    <a:pt x="226891" y="121995"/>
                  </a:lnTo>
                  <a:lnTo>
                    <a:pt x="232224" y="124182"/>
                  </a:lnTo>
                  <a:lnTo>
                    <a:pt x="237367" y="127545"/>
                  </a:lnTo>
                  <a:lnTo>
                    <a:pt x="242382" y="131692"/>
                  </a:lnTo>
                  <a:lnTo>
                    <a:pt x="247313" y="136362"/>
                  </a:lnTo>
                  <a:lnTo>
                    <a:pt x="254909" y="144091"/>
                  </a:lnTo>
                  <a:lnTo>
                    <a:pt x="258046" y="147485"/>
                  </a:lnTo>
                  <a:lnTo>
                    <a:pt x="260137" y="150701"/>
                  </a:lnTo>
                  <a:lnTo>
                    <a:pt x="262461" y="156814"/>
                  </a:lnTo>
                  <a:lnTo>
                    <a:pt x="265610" y="165245"/>
                  </a:lnTo>
                  <a:lnTo>
                    <a:pt x="267561" y="170161"/>
                  </a:lnTo>
                  <a:lnTo>
                    <a:pt x="269729" y="178162"/>
                  </a:lnTo>
                  <a:lnTo>
                    <a:pt x="270307" y="181630"/>
                  </a:lnTo>
                  <a:lnTo>
                    <a:pt x="269899" y="184894"/>
                  </a:lnTo>
                  <a:lnTo>
                    <a:pt x="268833" y="188022"/>
                  </a:lnTo>
                  <a:lnTo>
                    <a:pt x="265532" y="194991"/>
                  </a:lnTo>
                  <a:lnTo>
                    <a:pt x="261418" y="204438"/>
                  </a:lnTo>
                  <a:lnTo>
                    <a:pt x="258417" y="209624"/>
                  </a:lnTo>
                  <a:lnTo>
                    <a:pt x="254828" y="214987"/>
                  </a:lnTo>
                  <a:lnTo>
                    <a:pt x="250848" y="220467"/>
                  </a:lnTo>
                  <a:lnTo>
                    <a:pt x="246607" y="225073"/>
                  </a:lnTo>
                  <a:lnTo>
                    <a:pt x="242193" y="229096"/>
                  </a:lnTo>
                  <a:lnTo>
                    <a:pt x="237662" y="232730"/>
                  </a:lnTo>
                  <a:lnTo>
                    <a:pt x="233054" y="236106"/>
                  </a:lnTo>
                  <a:lnTo>
                    <a:pt x="228394" y="239308"/>
                  </a:lnTo>
                  <a:lnTo>
                    <a:pt x="223701" y="242396"/>
                  </a:lnTo>
                  <a:lnTo>
                    <a:pt x="201926" y="255844"/>
                  </a:lnTo>
                  <a:lnTo>
                    <a:pt x="194149" y="260087"/>
                  </a:lnTo>
                  <a:lnTo>
                    <a:pt x="186582" y="263869"/>
                  </a:lnTo>
                  <a:lnTo>
                    <a:pt x="179157" y="267342"/>
                  </a:lnTo>
                  <a:lnTo>
                    <a:pt x="164557" y="273742"/>
                  </a:lnTo>
                  <a:lnTo>
                    <a:pt x="157330" y="276782"/>
                  </a:lnTo>
                  <a:lnTo>
                    <a:pt x="150131" y="278808"/>
                  </a:lnTo>
                  <a:lnTo>
                    <a:pt x="142950" y="280159"/>
                  </a:lnTo>
                  <a:lnTo>
                    <a:pt x="135781" y="281060"/>
                  </a:lnTo>
                  <a:lnTo>
                    <a:pt x="129414" y="282613"/>
                  </a:lnTo>
                  <a:lnTo>
                    <a:pt x="123583" y="284601"/>
                  </a:lnTo>
                  <a:lnTo>
                    <a:pt x="118107" y="286879"/>
                  </a:lnTo>
                  <a:lnTo>
                    <a:pt x="112870" y="288397"/>
                  </a:lnTo>
                  <a:lnTo>
                    <a:pt x="107791" y="289410"/>
                  </a:lnTo>
                  <a:lnTo>
                    <a:pt x="102817" y="290084"/>
                  </a:lnTo>
                  <a:lnTo>
                    <a:pt x="97913" y="290534"/>
                  </a:lnTo>
                  <a:lnTo>
                    <a:pt x="93057" y="290834"/>
                  </a:lnTo>
                  <a:lnTo>
                    <a:pt x="80754" y="291256"/>
                  </a:lnTo>
                  <a:lnTo>
                    <a:pt x="64485" y="291419"/>
                  </a:lnTo>
                  <a:lnTo>
                    <a:pt x="62040" y="291424"/>
                  </a:lnTo>
                  <a:lnTo>
                    <a:pt x="60410" y="290475"/>
                  </a:lnTo>
                  <a:lnTo>
                    <a:pt x="59324" y="288890"/>
                  </a:lnTo>
                  <a:lnTo>
                    <a:pt x="58599" y="286880"/>
                  </a:lnTo>
                  <a:lnTo>
                    <a:pt x="57322" y="285541"/>
                  </a:lnTo>
                  <a:lnTo>
                    <a:pt x="55677" y="284648"/>
                  </a:lnTo>
                  <a:lnTo>
                    <a:pt x="50007" y="28286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72"/>
            <p:cNvSpPr/>
            <p:nvPr/>
          </p:nvSpPr>
          <p:spPr>
            <a:xfrm>
              <a:off x="3429025" y="1980247"/>
              <a:ext cx="1271563" cy="128589"/>
            </a:xfrm>
            <a:custGeom>
              <a:avLst/>
              <a:gdLst/>
              <a:ahLst/>
              <a:cxnLst/>
              <a:rect l="0" t="0" r="0" b="0"/>
              <a:pathLst>
                <a:path w="1271563" h="128589">
                  <a:moveTo>
                    <a:pt x="7118" y="128588"/>
                  </a:moveTo>
                  <a:lnTo>
                    <a:pt x="0" y="120046"/>
                  </a:lnTo>
                  <a:lnTo>
                    <a:pt x="55144" y="120015"/>
                  </a:lnTo>
                  <a:lnTo>
                    <a:pt x="64447" y="117475"/>
                  </a:lnTo>
                  <a:lnTo>
                    <a:pt x="74666" y="114124"/>
                  </a:lnTo>
                  <a:lnTo>
                    <a:pt x="100158" y="111285"/>
                  </a:lnTo>
                  <a:lnTo>
                    <a:pt x="153042" y="105787"/>
                  </a:lnTo>
                  <a:lnTo>
                    <a:pt x="183529" y="102782"/>
                  </a:lnTo>
                  <a:lnTo>
                    <a:pt x="192988" y="100906"/>
                  </a:lnTo>
                  <a:lnTo>
                    <a:pt x="211965" y="97235"/>
                  </a:lnTo>
                  <a:lnTo>
                    <a:pt x="240499" y="94215"/>
                  </a:lnTo>
                  <a:lnTo>
                    <a:pt x="250017" y="92338"/>
                  </a:lnTo>
                  <a:lnTo>
                    <a:pt x="269061" y="88664"/>
                  </a:lnTo>
                  <a:lnTo>
                    <a:pt x="297632" y="85644"/>
                  </a:lnTo>
                  <a:lnTo>
                    <a:pt x="307157" y="83766"/>
                  </a:lnTo>
                  <a:lnTo>
                    <a:pt x="326207" y="80092"/>
                  </a:lnTo>
                  <a:lnTo>
                    <a:pt x="354781" y="77071"/>
                  </a:lnTo>
                  <a:lnTo>
                    <a:pt x="364306" y="75193"/>
                  </a:lnTo>
                  <a:lnTo>
                    <a:pt x="384150" y="71519"/>
                  </a:lnTo>
                  <a:lnTo>
                    <a:pt x="416840" y="68499"/>
                  </a:lnTo>
                  <a:lnTo>
                    <a:pt x="427110" y="66621"/>
                  </a:lnTo>
                  <a:lnTo>
                    <a:pt x="447781" y="62947"/>
                  </a:lnTo>
                  <a:lnTo>
                    <a:pt x="480938" y="59926"/>
                  </a:lnTo>
                  <a:lnTo>
                    <a:pt x="491273" y="58048"/>
                  </a:lnTo>
                  <a:lnTo>
                    <a:pt x="512017" y="54374"/>
                  </a:lnTo>
                  <a:lnTo>
                    <a:pt x="545214" y="51353"/>
                  </a:lnTo>
                  <a:lnTo>
                    <a:pt x="555555" y="49476"/>
                  </a:lnTo>
                  <a:lnTo>
                    <a:pt x="575512" y="45802"/>
                  </a:lnTo>
                  <a:lnTo>
                    <a:pt x="605391" y="42781"/>
                  </a:lnTo>
                  <a:lnTo>
                    <a:pt x="616311" y="40903"/>
                  </a:lnTo>
                  <a:lnTo>
                    <a:pt x="638233" y="37229"/>
                  </a:lnTo>
                  <a:lnTo>
                    <a:pt x="669219" y="34208"/>
                  </a:lnTo>
                  <a:lnTo>
                    <a:pt x="680294" y="32331"/>
                  </a:lnTo>
                  <a:lnTo>
                    <a:pt x="703182" y="28657"/>
                  </a:lnTo>
                  <a:lnTo>
                    <a:pt x="737588" y="26589"/>
                  </a:lnTo>
                  <a:lnTo>
                    <a:pt x="768243" y="25976"/>
                  </a:lnTo>
                  <a:lnTo>
                    <a:pt x="807045" y="23229"/>
                  </a:lnTo>
                  <a:lnTo>
                    <a:pt x="826192" y="19849"/>
                  </a:lnTo>
                  <a:lnTo>
                    <a:pt x="864353" y="17679"/>
                  </a:lnTo>
                  <a:lnTo>
                    <a:pt x="927171" y="17192"/>
                  </a:lnTo>
                  <a:lnTo>
                    <a:pt x="1020094" y="17146"/>
                  </a:lnTo>
                  <a:lnTo>
                    <a:pt x="1039413" y="14606"/>
                  </a:lnTo>
                  <a:lnTo>
                    <a:pt x="1059642" y="11254"/>
                  </a:lnTo>
                  <a:lnTo>
                    <a:pt x="1094146" y="9102"/>
                  </a:lnTo>
                  <a:lnTo>
                    <a:pt x="1127508" y="8677"/>
                  </a:lnTo>
                  <a:lnTo>
                    <a:pt x="1144567" y="6079"/>
                  </a:lnTo>
                  <a:lnTo>
                    <a:pt x="1161939" y="2702"/>
                  </a:lnTo>
                  <a:lnTo>
                    <a:pt x="1199800" y="356"/>
                  </a:lnTo>
                  <a:lnTo>
                    <a:pt x="1242789" y="14"/>
                  </a:lnTo>
                  <a:lnTo>
                    <a:pt x="12715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73"/>
            <p:cNvSpPr/>
            <p:nvPr/>
          </p:nvSpPr>
          <p:spPr>
            <a:xfrm>
              <a:off x="3800885" y="2194560"/>
              <a:ext cx="228191" cy="77153"/>
            </a:xfrm>
            <a:custGeom>
              <a:avLst/>
              <a:gdLst/>
              <a:ahLst/>
              <a:cxnLst/>
              <a:rect l="0" t="0" r="0" b="0"/>
              <a:pathLst>
                <a:path w="228191" h="77153">
                  <a:moveTo>
                    <a:pt x="42452" y="0"/>
                  </a:moveTo>
                  <a:lnTo>
                    <a:pt x="33261" y="0"/>
                  </a:lnTo>
                  <a:lnTo>
                    <a:pt x="34904" y="0"/>
                  </a:lnTo>
                  <a:lnTo>
                    <a:pt x="35038" y="952"/>
                  </a:lnTo>
                  <a:lnTo>
                    <a:pt x="35129" y="2540"/>
                  </a:lnTo>
                  <a:lnTo>
                    <a:pt x="35298" y="8219"/>
                  </a:lnTo>
                  <a:lnTo>
                    <a:pt x="35306" y="13019"/>
                  </a:lnTo>
                  <a:lnTo>
                    <a:pt x="34513" y="15346"/>
                  </a:lnTo>
                  <a:lnTo>
                    <a:pt x="33190" y="17851"/>
                  </a:lnTo>
                  <a:lnTo>
                    <a:pt x="31515" y="20473"/>
                  </a:lnTo>
                  <a:lnTo>
                    <a:pt x="30398" y="23174"/>
                  </a:lnTo>
                  <a:lnTo>
                    <a:pt x="29654" y="25926"/>
                  </a:lnTo>
                  <a:lnTo>
                    <a:pt x="29157" y="28714"/>
                  </a:lnTo>
                  <a:lnTo>
                    <a:pt x="28032" y="32478"/>
                  </a:lnTo>
                  <a:lnTo>
                    <a:pt x="26489" y="36892"/>
                  </a:lnTo>
                  <a:lnTo>
                    <a:pt x="24667" y="41739"/>
                  </a:lnTo>
                  <a:lnTo>
                    <a:pt x="23451" y="45923"/>
                  </a:lnTo>
                  <a:lnTo>
                    <a:pt x="22641" y="49665"/>
                  </a:lnTo>
                  <a:lnTo>
                    <a:pt x="22101" y="53113"/>
                  </a:lnTo>
                  <a:lnTo>
                    <a:pt x="20947" y="56363"/>
                  </a:lnTo>
                  <a:lnTo>
                    <a:pt x="19384" y="59483"/>
                  </a:lnTo>
                  <a:lnTo>
                    <a:pt x="17548" y="62515"/>
                  </a:lnTo>
                  <a:lnTo>
                    <a:pt x="15531" y="64536"/>
                  </a:lnTo>
                  <a:lnTo>
                    <a:pt x="13392" y="65884"/>
                  </a:lnTo>
                  <a:lnTo>
                    <a:pt x="11172" y="66783"/>
                  </a:lnTo>
                  <a:lnTo>
                    <a:pt x="8899" y="68334"/>
                  </a:lnTo>
                  <a:lnTo>
                    <a:pt x="6590" y="70321"/>
                  </a:lnTo>
                  <a:lnTo>
                    <a:pt x="0" y="76752"/>
                  </a:lnTo>
                  <a:lnTo>
                    <a:pt x="6450" y="77142"/>
                  </a:lnTo>
                  <a:lnTo>
                    <a:pt x="40587" y="77152"/>
                  </a:lnTo>
                  <a:lnTo>
                    <a:pt x="45177" y="76200"/>
                  </a:lnTo>
                  <a:lnTo>
                    <a:pt x="49825" y="74612"/>
                  </a:lnTo>
                  <a:lnTo>
                    <a:pt x="54511" y="72601"/>
                  </a:lnTo>
                  <a:lnTo>
                    <a:pt x="59223" y="71260"/>
                  </a:lnTo>
                  <a:lnTo>
                    <a:pt x="63951" y="70367"/>
                  </a:lnTo>
                  <a:lnTo>
                    <a:pt x="68691" y="69771"/>
                  </a:lnTo>
                  <a:lnTo>
                    <a:pt x="74232" y="69374"/>
                  </a:lnTo>
                  <a:lnTo>
                    <a:pt x="86739" y="68933"/>
                  </a:lnTo>
                  <a:lnTo>
                    <a:pt x="92614" y="67862"/>
                  </a:lnTo>
                  <a:lnTo>
                    <a:pt x="98119" y="66197"/>
                  </a:lnTo>
                  <a:lnTo>
                    <a:pt x="103375" y="64133"/>
                  </a:lnTo>
                  <a:lnTo>
                    <a:pt x="109262" y="62758"/>
                  </a:lnTo>
                  <a:lnTo>
                    <a:pt x="115567" y="61841"/>
                  </a:lnTo>
                  <a:lnTo>
                    <a:pt x="122151" y="61230"/>
                  </a:lnTo>
                  <a:lnTo>
                    <a:pt x="128129" y="60822"/>
                  </a:lnTo>
                  <a:lnTo>
                    <a:pt x="139004" y="60369"/>
                  </a:lnTo>
                  <a:lnTo>
                    <a:pt x="223259" y="60008"/>
                  </a:lnTo>
                  <a:lnTo>
                    <a:pt x="224903" y="59055"/>
                  </a:lnTo>
                  <a:lnTo>
                    <a:pt x="225999" y="57467"/>
                  </a:lnTo>
                  <a:lnTo>
                    <a:pt x="228190" y="514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74"/>
            <p:cNvSpPr/>
            <p:nvPr/>
          </p:nvSpPr>
          <p:spPr>
            <a:xfrm>
              <a:off x="4122030" y="2331720"/>
              <a:ext cx="14202" cy="25718"/>
            </a:xfrm>
            <a:custGeom>
              <a:avLst/>
              <a:gdLst/>
              <a:ahLst/>
              <a:cxnLst/>
              <a:rect l="0" t="0" r="0" b="0"/>
              <a:pathLst>
                <a:path w="14202" h="25718">
                  <a:moveTo>
                    <a:pt x="7057" y="25717"/>
                  </a:moveTo>
                  <a:lnTo>
                    <a:pt x="208" y="25717"/>
                  </a:lnTo>
                  <a:lnTo>
                    <a:pt x="109" y="24765"/>
                  </a:lnTo>
                  <a:lnTo>
                    <a:pt x="44" y="23177"/>
                  </a:lnTo>
                  <a:lnTo>
                    <a:pt x="0" y="21166"/>
                  </a:lnTo>
                  <a:lnTo>
                    <a:pt x="765" y="19826"/>
                  </a:lnTo>
                  <a:lnTo>
                    <a:pt x="2069" y="18932"/>
                  </a:lnTo>
                  <a:lnTo>
                    <a:pt x="3732" y="18336"/>
                  </a:lnTo>
                  <a:lnTo>
                    <a:pt x="4840" y="16987"/>
                  </a:lnTo>
                  <a:lnTo>
                    <a:pt x="5580" y="15134"/>
                  </a:lnTo>
                  <a:lnTo>
                    <a:pt x="6072" y="12947"/>
                  </a:lnTo>
                  <a:lnTo>
                    <a:pt x="7194" y="11489"/>
                  </a:lnTo>
                  <a:lnTo>
                    <a:pt x="8736" y="10517"/>
                  </a:lnTo>
                  <a:lnTo>
                    <a:pt x="10558" y="9869"/>
                  </a:lnTo>
                  <a:lnTo>
                    <a:pt x="11773" y="8484"/>
                  </a:lnTo>
                  <a:lnTo>
                    <a:pt x="12582" y="6608"/>
                  </a:lnTo>
                  <a:lnTo>
                    <a:pt x="14195" y="22"/>
                  </a:lnTo>
                  <a:lnTo>
                    <a:pt x="1420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75"/>
            <p:cNvSpPr/>
            <p:nvPr/>
          </p:nvSpPr>
          <p:spPr>
            <a:xfrm>
              <a:off x="4225001" y="2125980"/>
              <a:ext cx="168281" cy="240031"/>
            </a:xfrm>
            <a:custGeom>
              <a:avLst/>
              <a:gdLst/>
              <a:ahLst/>
              <a:cxnLst/>
              <a:rect l="0" t="0" r="0" b="0"/>
              <a:pathLst>
                <a:path w="168281" h="240031">
                  <a:moveTo>
                    <a:pt x="11242" y="0"/>
                  </a:moveTo>
                  <a:lnTo>
                    <a:pt x="11242" y="7381"/>
                  </a:lnTo>
                  <a:lnTo>
                    <a:pt x="7450" y="12770"/>
                  </a:lnTo>
                  <a:lnTo>
                    <a:pt x="6332" y="15181"/>
                  </a:lnTo>
                  <a:lnTo>
                    <a:pt x="5091" y="20399"/>
                  </a:lnTo>
                  <a:lnTo>
                    <a:pt x="4760" y="24077"/>
                  </a:lnTo>
                  <a:lnTo>
                    <a:pt x="4540" y="28434"/>
                  </a:lnTo>
                  <a:lnTo>
                    <a:pt x="4295" y="37402"/>
                  </a:lnTo>
                  <a:lnTo>
                    <a:pt x="4186" y="44563"/>
                  </a:lnTo>
                  <a:lnTo>
                    <a:pt x="3363" y="48758"/>
                  </a:lnTo>
                  <a:lnTo>
                    <a:pt x="2021" y="53461"/>
                  </a:lnTo>
                  <a:lnTo>
                    <a:pt x="332" y="58500"/>
                  </a:lnTo>
                  <a:lnTo>
                    <a:pt x="0" y="67575"/>
                  </a:lnTo>
                  <a:lnTo>
                    <a:pt x="573" y="79340"/>
                  </a:lnTo>
                  <a:lnTo>
                    <a:pt x="1748" y="92898"/>
                  </a:lnTo>
                  <a:lnTo>
                    <a:pt x="2531" y="103842"/>
                  </a:lnTo>
                  <a:lnTo>
                    <a:pt x="3054" y="113043"/>
                  </a:lnTo>
                  <a:lnTo>
                    <a:pt x="3634" y="128346"/>
                  </a:lnTo>
                  <a:lnTo>
                    <a:pt x="3892" y="141497"/>
                  </a:lnTo>
                  <a:lnTo>
                    <a:pt x="4754" y="146719"/>
                  </a:lnTo>
                  <a:lnTo>
                    <a:pt x="6123" y="151153"/>
                  </a:lnTo>
                  <a:lnTo>
                    <a:pt x="7830" y="155061"/>
                  </a:lnTo>
                  <a:lnTo>
                    <a:pt x="8967" y="159571"/>
                  </a:lnTo>
                  <a:lnTo>
                    <a:pt x="9726" y="164483"/>
                  </a:lnTo>
                  <a:lnTo>
                    <a:pt x="10231" y="169663"/>
                  </a:lnTo>
                  <a:lnTo>
                    <a:pt x="11362" y="174068"/>
                  </a:lnTo>
                  <a:lnTo>
                    <a:pt x="14735" y="181504"/>
                  </a:lnTo>
                  <a:lnTo>
                    <a:pt x="18880" y="187983"/>
                  </a:lnTo>
                  <a:lnTo>
                    <a:pt x="23368" y="194990"/>
                  </a:lnTo>
                  <a:lnTo>
                    <a:pt x="25676" y="199526"/>
                  </a:lnTo>
                  <a:lnTo>
                    <a:pt x="28009" y="204455"/>
                  </a:lnTo>
                  <a:lnTo>
                    <a:pt x="30357" y="207740"/>
                  </a:lnTo>
                  <a:lnTo>
                    <a:pt x="32717" y="209931"/>
                  </a:lnTo>
                  <a:lnTo>
                    <a:pt x="37455" y="213317"/>
                  </a:lnTo>
                  <a:lnTo>
                    <a:pt x="42207" y="217998"/>
                  </a:lnTo>
                  <a:lnTo>
                    <a:pt x="45379" y="220579"/>
                  </a:lnTo>
                  <a:lnTo>
                    <a:pt x="49081" y="223253"/>
                  </a:lnTo>
                  <a:lnTo>
                    <a:pt x="53137" y="225988"/>
                  </a:lnTo>
                  <a:lnTo>
                    <a:pt x="56635" y="227811"/>
                  </a:lnTo>
                  <a:lnTo>
                    <a:pt x="59760" y="229026"/>
                  </a:lnTo>
                  <a:lnTo>
                    <a:pt x="62638" y="229836"/>
                  </a:lnTo>
                  <a:lnTo>
                    <a:pt x="65350" y="230377"/>
                  </a:lnTo>
                  <a:lnTo>
                    <a:pt x="70479" y="230977"/>
                  </a:lnTo>
                  <a:lnTo>
                    <a:pt x="73753" y="231137"/>
                  </a:lnTo>
                  <a:lnTo>
                    <a:pt x="81623" y="231315"/>
                  </a:lnTo>
                  <a:lnTo>
                    <a:pt x="85150" y="230410"/>
                  </a:lnTo>
                  <a:lnTo>
                    <a:pt x="88296" y="228854"/>
                  </a:lnTo>
                  <a:lnTo>
                    <a:pt x="91186" y="226864"/>
                  </a:lnTo>
                  <a:lnTo>
                    <a:pt x="94700" y="225538"/>
                  </a:lnTo>
                  <a:lnTo>
                    <a:pt x="98631" y="224653"/>
                  </a:lnTo>
                  <a:lnTo>
                    <a:pt x="102839" y="224064"/>
                  </a:lnTo>
                  <a:lnTo>
                    <a:pt x="106439" y="222718"/>
                  </a:lnTo>
                  <a:lnTo>
                    <a:pt x="109631" y="220869"/>
                  </a:lnTo>
                  <a:lnTo>
                    <a:pt x="112554" y="218683"/>
                  </a:lnTo>
                  <a:lnTo>
                    <a:pt x="128044" y="206506"/>
                  </a:lnTo>
                  <a:lnTo>
                    <a:pt x="132767" y="202440"/>
                  </a:lnTo>
                  <a:lnTo>
                    <a:pt x="136709" y="198778"/>
                  </a:lnTo>
                  <a:lnTo>
                    <a:pt x="140130" y="195383"/>
                  </a:lnTo>
                  <a:lnTo>
                    <a:pt x="143205" y="192168"/>
                  </a:lnTo>
                  <a:lnTo>
                    <a:pt x="146049" y="189072"/>
                  </a:lnTo>
                  <a:lnTo>
                    <a:pt x="148739" y="186055"/>
                  </a:lnTo>
                  <a:lnTo>
                    <a:pt x="151326" y="182139"/>
                  </a:lnTo>
                  <a:lnTo>
                    <a:pt x="153844" y="177624"/>
                  </a:lnTo>
                  <a:lnTo>
                    <a:pt x="156316" y="172708"/>
                  </a:lnTo>
                  <a:lnTo>
                    <a:pt x="158758" y="168478"/>
                  </a:lnTo>
                  <a:lnTo>
                    <a:pt x="163589" y="161239"/>
                  </a:lnTo>
                  <a:lnTo>
                    <a:pt x="166265" y="154847"/>
                  </a:lnTo>
                  <a:lnTo>
                    <a:pt x="167982" y="147532"/>
                  </a:lnTo>
                  <a:lnTo>
                    <a:pt x="168280" y="141715"/>
                  </a:lnTo>
                  <a:lnTo>
                    <a:pt x="167528" y="139244"/>
                  </a:lnTo>
                  <a:lnTo>
                    <a:pt x="164575" y="133958"/>
                  </a:lnTo>
                  <a:lnTo>
                    <a:pt x="160618" y="128434"/>
                  </a:lnTo>
                  <a:lnTo>
                    <a:pt x="158451" y="125628"/>
                  </a:lnTo>
                  <a:lnTo>
                    <a:pt x="156213" y="123757"/>
                  </a:lnTo>
                  <a:lnTo>
                    <a:pt x="151609" y="121678"/>
                  </a:lnTo>
                  <a:lnTo>
                    <a:pt x="146918" y="120754"/>
                  </a:lnTo>
                  <a:lnTo>
                    <a:pt x="142187" y="120343"/>
                  </a:lnTo>
                  <a:lnTo>
                    <a:pt x="137437" y="120160"/>
                  </a:lnTo>
                  <a:lnTo>
                    <a:pt x="126510" y="120058"/>
                  </a:lnTo>
                  <a:lnTo>
                    <a:pt x="123012" y="120996"/>
                  </a:lnTo>
                  <a:lnTo>
                    <a:pt x="119887" y="122574"/>
                  </a:lnTo>
                  <a:lnTo>
                    <a:pt x="117009" y="124578"/>
                  </a:lnTo>
                  <a:lnTo>
                    <a:pt x="114297" y="126867"/>
                  </a:lnTo>
                  <a:lnTo>
                    <a:pt x="109168" y="131950"/>
                  </a:lnTo>
                  <a:lnTo>
                    <a:pt x="104242" y="137384"/>
                  </a:lnTo>
                  <a:lnTo>
                    <a:pt x="101817" y="140167"/>
                  </a:lnTo>
                  <a:lnTo>
                    <a:pt x="100200" y="142974"/>
                  </a:lnTo>
                  <a:lnTo>
                    <a:pt x="98404" y="148634"/>
                  </a:lnTo>
                  <a:lnTo>
                    <a:pt x="96337" y="152429"/>
                  </a:lnTo>
                  <a:lnTo>
                    <a:pt x="93373" y="156864"/>
                  </a:lnTo>
                  <a:lnTo>
                    <a:pt x="89808" y="161726"/>
                  </a:lnTo>
                  <a:lnTo>
                    <a:pt x="87433" y="165920"/>
                  </a:lnTo>
                  <a:lnTo>
                    <a:pt x="84793" y="173119"/>
                  </a:lnTo>
                  <a:lnTo>
                    <a:pt x="84089" y="177325"/>
                  </a:lnTo>
                  <a:lnTo>
                    <a:pt x="83619" y="182034"/>
                  </a:lnTo>
                  <a:lnTo>
                    <a:pt x="83306" y="187079"/>
                  </a:lnTo>
                  <a:lnTo>
                    <a:pt x="83097" y="191394"/>
                  </a:lnTo>
                  <a:lnTo>
                    <a:pt x="82866" y="198729"/>
                  </a:lnTo>
                  <a:lnTo>
                    <a:pt x="82735" y="208213"/>
                  </a:lnTo>
                  <a:lnTo>
                    <a:pt x="82696" y="217056"/>
                  </a:lnTo>
                  <a:lnTo>
                    <a:pt x="83484" y="219951"/>
                  </a:lnTo>
                  <a:lnTo>
                    <a:pt x="86477" y="225709"/>
                  </a:lnTo>
                  <a:lnTo>
                    <a:pt x="89956" y="231274"/>
                  </a:lnTo>
                  <a:lnTo>
                    <a:pt x="96967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76"/>
            <p:cNvSpPr/>
            <p:nvPr/>
          </p:nvSpPr>
          <p:spPr>
            <a:xfrm>
              <a:off x="1364961" y="3017520"/>
              <a:ext cx="60761" cy="68539"/>
            </a:xfrm>
            <a:custGeom>
              <a:avLst/>
              <a:gdLst/>
              <a:ahLst/>
              <a:cxnLst/>
              <a:rect l="0" t="0" r="0" b="0"/>
              <a:pathLst>
                <a:path w="60761" h="68539">
                  <a:moveTo>
                    <a:pt x="56645" y="0"/>
                  </a:moveTo>
                  <a:lnTo>
                    <a:pt x="56645" y="28692"/>
                  </a:lnTo>
                  <a:lnTo>
                    <a:pt x="57438" y="30558"/>
                  </a:lnTo>
                  <a:lnTo>
                    <a:pt x="58762" y="31802"/>
                  </a:lnTo>
                  <a:lnTo>
                    <a:pt x="60437" y="32631"/>
                  </a:lnTo>
                  <a:lnTo>
                    <a:pt x="60760" y="35089"/>
                  </a:lnTo>
                  <a:lnTo>
                    <a:pt x="60182" y="38633"/>
                  </a:lnTo>
                  <a:lnTo>
                    <a:pt x="59003" y="42900"/>
                  </a:lnTo>
                  <a:lnTo>
                    <a:pt x="57423" y="45745"/>
                  </a:lnTo>
                  <a:lnTo>
                    <a:pt x="55576" y="47642"/>
                  </a:lnTo>
                  <a:lnTo>
                    <a:pt x="53551" y="48906"/>
                  </a:lnTo>
                  <a:lnTo>
                    <a:pt x="51408" y="50701"/>
                  </a:lnTo>
                  <a:lnTo>
                    <a:pt x="49184" y="52851"/>
                  </a:lnTo>
                  <a:lnTo>
                    <a:pt x="46909" y="55236"/>
                  </a:lnTo>
                  <a:lnTo>
                    <a:pt x="44598" y="57779"/>
                  </a:lnTo>
                  <a:lnTo>
                    <a:pt x="39914" y="63144"/>
                  </a:lnTo>
                  <a:lnTo>
                    <a:pt x="37553" y="64956"/>
                  </a:lnTo>
                  <a:lnTo>
                    <a:pt x="35186" y="66164"/>
                  </a:lnTo>
                  <a:lnTo>
                    <a:pt x="32814" y="66969"/>
                  </a:lnTo>
                  <a:lnTo>
                    <a:pt x="30439" y="67506"/>
                  </a:lnTo>
                  <a:lnTo>
                    <a:pt x="28062" y="67864"/>
                  </a:lnTo>
                  <a:lnTo>
                    <a:pt x="25683" y="68103"/>
                  </a:lnTo>
                  <a:lnTo>
                    <a:pt x="22510" y="68261"/>
                  </a:lnTo>
                  <a:lnTo>
                    <a:pt x="11253" y="68486"/>
                  </a:lnTo>
                  <a:lnTo>
                    <a:pt x="5250" y="68538"/>
                  </a:lnTo>
                  <a:lnTo>
                    <a:pt x="3331" y="67599"/>
                  </a:lnTo>
                  <a:lnTo>
                    <a:pt x="2053" y="66021"/>
                  </a:lnTo>
                  <a:lnTo>
                    <a:pt x="1200" y="64016"/>
                  </a:lnTo>
                  <a:lnTo>
                    <a:pt x="632" y="61728"/>
                  </a:lnTo>
                  <a:lnTo>
                    <a:pt x="253" y="59249"/>
                  </a:lnTo>
                  <a:lnTo>
                    <a:pt x="0" y="56644"/>
                  </a:lnTo>
                  <a:lnTo>
                    <a:pt x="625" y="53955"/>
                  </a:lnTo>
                  <a:lnTo>
                    <a:pt x="1836" y="51210"/>
                  </a:lnTo>
                  <a:lnTo>
                    <a:pt x="3437" y="48427"/>
                  </a:lnTo>
                  <a:lnTo>
                    <a:pt x="5298" y="45620"/>
                  </a:lnTo>
                  <a:lnTo>
                    <a:pt x="7332" y="42796"/>
                  </a:lnTo>
                  <a:lnTo>
                    <a:pt x="9482" y="39961"/>
                  </a:lnTo>
                  <a:lnTo>
                    <a:pt x="10916" y="37118"/>
                  </a:lnTo>
                  <a:lnTo>
                    <a:pt x="11871" y="34270"/>
                  </a:lnTo>
                  <a:lnTo>
                    <a:pt x="12508" y="31419"/>
                  </a:lnTo>
                  <a:lnTo>
                    <a:pt x="13727" y="28566"/>
                  </a:lnTo>
                  <a:lnTo>
                    <a:pt x="15333" y="25711"/>
                  </a:lnTo>
                  <a:lnTo>
                    <a:pt x="17197" y="22856"/>
                  </a:lnTo>
                  <a:lnTo>
                    <a:pt x="19234" y="20000"/>
                  </a:lnTo>
                  <a:lnTo>
                    <a:pt x="21385" y="17143"/>
                  </a:lnTo>
                  <a:lnTo>
                    <a:pt x="23614" y="14286"/>
                  </a:lnTo>
                  <a:lnTo>
                    <a:pt x="25893" y="12382"/>
                  </a:lnTo>
                  <a:lnTo>
                    <a:pt x="28206" y="11112"/>
                  </a:lnTo>
                  <a:lnTo>
                    <a:pt x="30542" y="10265"/>
                  </a:lnTo>
                  <a:lnTo>
                    <a:pt x="32893" y="9701"/>
                  </a:lnTo>
                  <a:lnTo>
                    <a:pt x="35254" y="9325"/>
                  </a:lnTo>
                  <a:lnTo>
                    <a:pt x="41942" y="8616"/>
                  </a:lnTo>
                  <a:lnTo>
                    <a:pt x="42080" y="9554"/>
                  </a:lnTo>
                  <a:lnTo>
                    <a:pt x="42173" y="11132"/>
                  </a:lnTo>
                  <a:lnTo>
                    <a:pt x="42234" y="13136"/>
                  </a:lnTo>
                  <a:lnTo>
                    <a:pt x="41482" y="16377"/>
                  </a:lnTo>
                  <a:lnTo>
                    <a:pt x="40186" y="20443"/>
                  </a:lnTo>
                  <a:lnTo>
                    <a:pt x="38529" y="25059"/>
                  </a:lnTo>
                  <a:lnTo>
                    <a:pt x="36630" y="28136"/>
                  </a:lnTo>
                  <a:lnTo>
                    <a:pt x="34570" y="30187"/>
                  </a:lnTo>
                  <a:lnTo>
                    <a:pt x="28070" y="342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77"/>
            <p:cNvSpPr/>
            <p:nvPr/>
          </p:nvSpPr>
          <p:spPr>
            <a:xfrm>
              <a:off x="1572770" y="2786459"/>
              <a:ext cx="177449" cy="291069"/>
            </a:xfrm>
            <a:custGeom>
              <a:avLst/>
              <a:gdLst/>
              <a:ahLst/>
              <a:cxnLst/>
              <a:rect l="0" t="0" r="0" b="0"/>
              <a:pathLst>
                <a:path w="177449" h="291069">
                  <a:moveTo>
                    <a:pt x="141730" y="59611"/>
                  </a:moveTo>
                  <a:lnTo>
                    <a:pt x="141730" y="44010"/>
                  </a:lnTo>
                  <a:lnTo>
                    <a:pt x="139613" y="40612"/>
                  </a:lnTo>
                  <a:lnTo>
                    <a:pt x="137937" y="38373"/>
                  </a:lnTo>
                  <a:lnTo>
                    <a:pt x="136820" y="35927"/>
                  </a:lnTo>
                  <a:lnTo>
                    <a:pt x="135579" y="30670"/>
                  </a:lnTo>
                  <a:lnTo>
                    <a:pt x="134880" y="22355"/>
                  </a:lnTo>
                  <a:lnTo>
                    <a:pt x="133988" y="19533"/>
                  </a:lnTo>
                  <a:lnTo>
                    <a:pt x="130881" y="13859"/>
                  </a:lnTo>
                  <a:lnTo>
                    <a:pt x="128147" y="11964"/>
                  </a:lnTo>
                  <a:lnTo>
                    <a:pt x="124737" y="10701"/>
                  </a:lnTo>
                  <a:lnTo>
                    <a:pt x="120876" y="9859"/>
                  </a:lnTo>
                  <a:lnTo>
                    <a:pt x="117508" y="8346"/>
                  </a:lnTo>
                  <a:lnTo>
                    <a:pt x="114470" y="6384"/>
                  </a:lnTo>
                  <a:lnTo>
                    <a:pt x="111650" y="4124"/>
                  </a:lnTo>
                  <a:lnTo>
                    <a:pt x="106400" y="1612"/>
                  </a:lnTo>
                  <a:lnTo>
                    <a:pt x="103889" y="942"/>
                  </a:lnTo>
                  <a:lnTo>
                    <a:pt x="100628" y="496"/>
                  </a:lnTo>
                  <a:lnTo>
                    <a:pt x="96866" y="199"/>
                  </a:lnTo>
                  <a:lnTo>
                    <a:pt x="92770" y="0"/>
                  </a:lnTo>
                  <a:lnTo>
                    <a:pt x="88453" y="820"/>
                  </a:lnTo>
                  <a:lnTo>
                    <a:pt x="83987" y="2320"/>
                  </a:lnTo>
                  <a:lnTo>
                    <a:pt x="79422" y="4272"/>
                  </a:lnTo>
                  <a:lnTo>
                    <a:pt x="74791" y="5573"/>
                  </a:lnTo>
                  <a:lnTo>
                    <a:pt x="70116" y="6441"/>
                  </a:lnTo>
                  <a:lnTo>
                    <a:pt x="65412" y="7019"/>
                  </a:lnTo>
                  <a:lnTo>
                    <a:pt x="61483" y="8357"/>
                  </a:lnTo>
                  <a:lnTo>
                    <a:pt x="58069" y="10202"/>
                  </a:lnTo>
                  <a:lnTo>
                    <a:pt x="55000" y="12384"/>
                  </a:lnTo>
                  <a:lnTo>
                    <a:pt x="51366" y="15744"/>
                  </a:lnTo>
                  <a:lnTo>
                    <a:pt x="47356" y="19889"/>
                  </a:lnTo>
                  <a:lnTo>
                    <a:pt x="39461" y="28622"/>
                  </a:lnTo>
                  <a:lnTo>
                    <a:pt x="33306" y="35678"/>
                  </a:lnTo>
                  <a:lnTo>
                    <a:pt x="11852" y="61182"/>
                  </a:lnTo>
                  <a:lnTo>
                    <a:pt x="9901" y="65421"/>
                  </a:lnTo>
                  <a:lnTo>
                    <a:pt x="8600" y="70152"/>
                  </a:lnTo>
                  <a:lnTo>
                    <a:pt x="7733" y="75210"/>
                  </a:lnTo>
                  <a:lnTo>
                    <a:pt x="6361" y="80488"/>
                  </a:lnTo>
                  <a:lnTo>
                    <a:pt x="4652" y="85911"/>
                  </a:lnTo>
                  <a:lnTo>
                    <a:pt x="2720" y="91432"/>
                  </a:lnTo>
                  <a:lnTo>
                    <a:pt x="573" y="100106"/>
                  </a:lnTo>
                  <a:lnTo>
                    <a:pt x="0" y="103753"/>
                  </a:lnTo>
                  <a:lnTo>
                    <a:pt x="412" y="108088"/>
                  </a:lnTo>
                  <a:lnTo>
                    <a:pt x="1480" y="112884"/>
                  </a:lnTo>
                  <a:lnTo>
                    <a:pt x="2987" y="117987"/>
                  </a:lnTo>
                  <a:lnTo>
                    <a:pt x="6776" y="126196"/>
                  </a:lnTo>
                  <a:lnTo>
                    <a:pt x="8898" y="129718"/>
                  </a:lnTo>
                  <a:lnTo>
                    <a:pt x="11256" y="136172"/>
                  </a:lnTo>
                  <a:lnTo>
                    <a:pt x="11885" y="139226"/>
                  </a:lnTo>
                  <a:lnTo>
                    <a:pt x="13891" y="141263"/>
                  </a:lnTo>
                  <a:lnTo>
                    <a:pt x="16817" y="142621"/>
                  </a:lnTo>
                  <a:lnTo>
                    <a:pt x="20354" y="143526"/>
                  </a:lnTo>
                  <a:lnTo>
                    <a:pt x="24300" y="144129"/>
                  </a:lnTo>
                  <a:lnTo>
                    <a:pt x="28518" y="144531"/>
                  </a:lnTo>
                  <a:lnTo>
                    <a:pt x="36645" y="144978"/>
                  </a:lnTo>
                  <a:lnTo>
                    <a:pt x="42902" y="145177"/>
                  </a:lnTo>
                  <a:lnTo>
                    <a:pt x="49651" y="142372"/>
                  </a:lnTo>
                  <a:lnTo>
                    <a:pt x="58913" y="137645"/>
                  </a:lnTo>
                  <a:lnTo>
                    <a:pt x="69850" y="131636"/>
                  </a:lnTo>
                  <a:lnTo>
                    <a:pt x="78729" y="125725"/>
                  </a:lnTo>
                  <a:lnTo>
                    <a:pt x="86235" y="119880"/>
                  </a:lnTo>
                  <a:lnTo>
                    <a:pt x="92827" y="114078"/>
                  </a:lnTo>
                  <a:lnTo>
                    <a:pt x="98015" y="109257"/>
                  </a:lnTo>
                  <a:lnTo>
                    <a:pt x="102268" y="105091"/>
                  </a:lnTo>
                  <a:lnTo>
                    <a:pt x="105897" y="101361"/>
                  </a:lnTo>
                  <a:lnTo>
                    <a:pt x="109110" y="97922"/>
                  </a:lnTo>
                  <a:lnTo>
                    <a:pt x="114797" y="91560"/>
                  </a:lnTo>
                  <a:lnTo>
                    <a:pt x="122460" y="82624"/>
                  </a:lnTo>
                  <a:lnTo>
                    <a:pt x="124121" y="79715"/>
                  </a:lnTo>
                  <a:lnTo>
                    <a:pt x="126786" y="70743"/>
                  </a:lnTo>
                  <a:lnTo>
                    <a:pt x="127005" y="69890"/>
                  </a:lnTo>
                  <a:lnTo>
                    <a:pt x="127404" y="60952"/>
                  </a:lnTo>
                  <a:lnTo>
                    <a:pt x="127431" y="55458"/>
                  </a:lnTo>
                  <a:lnTo>
                    <a:pt x="126641" y="54937"/>
                  </a:lnTo>
                  <a:lnTo>
                    <a:pt x="125320" y="55542"/>
                  </a:lnTo>
                  <a:lnTo>
                    <a:pt x="121290" y="58807"/>
                  </a:lnTo>
                  <a:lnTo>
                    <a:pt x="120960" y="60027"/>
                  </a:lnTo>
                  <a:lnTo>
                    <a:pt x="120592" y="63923"/>
                  </a:lnTo>
                  <a:lnTo>
                    <a:pt x="121288" y="66296"/>
                  </a:lnTo>
                  <a:lnTo>
                    <a:pt x="125266" y="74186"/>
                  </a:lnTo>
                  <a:lnTo>
                    <a:pt x="126475" y="79741"/>
                  </a:lnTo>
                  <a:lnTo>
                    <a:pt x="129129" y="87925"/>
                  </a:lnTo>
                  <a:lnTo>
                    <a:pt x="132161" y="96960"/>
                  </a:lnTo>
                  <a:lnTo>
                    <a:pt x="133508" y="104150"/>
                  </a:lnTo>
                  <a:lnTo>
                    <a:pt x="136224" y="113061"/>
                  </a:lnTo>
                  <a:lnTo>
                    <a:pt x="138059" y="118104"/>
                  </a:lnTo>
                  <a:lnTo>
                    <a:pt x="139283" y="123372"/>
                  </a:lnTo>
                  <a:lnTo>
                    <a:pt x="140098" y="128788"/>
                  </a:lnTo>
                  <a:lnTo>
                    <a:pt x="140642" y="134304"/>
                  </a:lnTo>
                  <a:lnTo>
                    <a:pt x="141798" y="139886"/>
                  </a:lnTo>
                  <a:lnTo>
                    <a:pt x="143363" y="145513"/>
                  </a:lnTo>
                  <a:lnTo>
                    <a:pt x="145200" y="151169"/>
                  </a:lnTo>
                  <a:lnTo>
                    <a:pt x="147218" y="156844"/>
                  </a:lnTo>
                  <a:lnTo>
                    <a:pt x="151577" y="168231"/>
                  </a:lnTo>
                  <a:lnTo>
                    <a:pt x="153057" y="174886"/>
                  </a:lnTo>
                  <a:lnTo>
                    <a:pt x="154044" y="182181"/>
                  </a:lnTo>
                  <a:lnTo>
                    <a:pt x="154702" y="189902"/>
                  </a:lnTo>
                  <a:lnTo>
                    <a:pt x="155934" y="196001"/>
                  </a:lnTo>
                  <a:lnTo>
                    <a:pt x="157549" y="201020"/>
                  </a:lnTo>
                  <a:lnTo>
                    <a:pt x="159420" y="205319"/>
                  </a:lnTo>
                  <a:lnTo>
                    <a:pt x="160667" y="210090"/>
                  </a:lnTo>
                  <a:lnTo>
                    <a:pt x="161498" y="215175"/>
                  </a:lnTo>
                  <a:lnTo>
                    <a:pt x="162052" y="220470"/>
                  </a:lnTo>
                  <a:lnTo>
                    <a:pt x="162422" y="225905"/>
                  </a:lnTo>
                  <a:lnTo>
                    <a:pt x="162668" y="231433"/>
                  </a:lnTo>
                  <a:lnTo>
                    <a:pt x="162832" y="237025"/>
                  </a:lnTo>
                  <a:lnTo>
                    <a:pt x="163736" y="241704"/>
                  </a:lnTo>
                  <a:lnTo>
                    <a:pt x="166856" y="249444"/>
                  </a:lnTo>
                  <a:lnTo>
                    <a:pt x="170889" y="258598"/>
                  </a:lnTo>
                  <a:lnTo>
                    <a:pt x="173075" y="263707"/>
                  </a:lnTo>
                  <a:lnTo>
                    <a:pt x="175505" y="271922"/>
                  </a:lnTo>
                  <a:lnTo>
                    <a:pt x="177064" y="280407"/>
                  </a:lnTo>
                  <a:lnTo>
                    <a:pt x="177398" y="289006"/>
                  </a:lnTo>
                  <a:lnTo>
                    <a:pt x="177448" y="2910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78"/>
            <p:cNvSpPr/>
            <p:nvPr/>
          </p:nvSpPr>
          <p:spPr>
            <a:xfrm>
              <a:off x="1843506" y="2778829"/>
              <a:ext cx="171032" cy="290127"/>
            </a:xfrm>
            <a:custGeom>
              <a:avLst/>
              <a:gdLst/>
              <a:ahLst/>
              <a:cxnLst/>
              <a:rect l="0" t="0" r="0" b="0"/>
              <a:pathLst>
                <a:path w="171032" h="290127">
                  <a:moveTo>
                    <a:pt x="92450" y="41523"/>
                  </a:moveTo>
                  <a:lnTo>
                    <a:pt x="96242" y="41523"/>
                  </a:lnTo>
                  <a:lnTo>
                    <a:pt x="97360" y="40571"/>
                  </a:lnTo>
                  <a:lnTo>
                    <a:pt x="98104" y="38983"/>
                  </a:lnTo>
                  <a:lnTo>
                    <a:pt x="98932" y="34679"/>
                  </a:lnTo>
                  <a:lnTo>
                    <a:pt x="99398" y="26901"/>
                  </a:lnTo>
                  <a:lnTo>
                    <a:pt x="99535" y="18564"/>
                  </a:lnTo>
                  <a:lnTo>
                    <a:pt x="99586" y="8914"/>
                  </a:lnTo>
                  <a:lnTo>
                    <a:pt x="97207" y="7401"/>
                  </a:lnTo>
                  <a:lnTo>
                    <a:pt x="93240" y="5440"/>
                  </a:lnTo>
                  <a:lnTo>
                    <a:pt x="88215" y="3181"/>
                  </a:lnTo>
                  <a:lnTo>
                    <a:pt x="84070" y="1674"/>
                  </a:lnTo>
                  <a:lnTo>
                    <a:pt x="80513" y="669"/>
                  </a:lnTo>
                  <a:lnTo>
                    <a:pt x="77348" y="0"/>
                  </a:lnTo>
                  <a:lnTo>
                    <a:pt x="73651" y="506"/>
                  </a:lnTo>
                  <a:lnTo>
                    <a:pt x="69598" y="1796"/>
                  </a:lnTo>
                  <a:lnTo>
                    <a:pt x="65309" y="3608"/>
                  </a:lnTo>
                  <a:lnTo>
                    <a:pt x="61656" y="4817"/>
                  </a:lnTo>
                  <a:lnTo>
                    <a:pt x="58427" y="5622"/>
                  </a:lnTo>
                  <a:lnTo>
                    <a:pt x="55480" y="6159"/>
                  </a:lnTo>
                  <a:lnTo>
                    <a:pt x="51929" y="7470"/>
                  </a:lnTo>
                  <a:lnTo>
                    <a:pt x="47973" y="9296"/>
                  </a:lnTo>
                  <a:lnTo>
                    <a:pt x="43749" y="11466"/>
                  </a:lnTo>
                  <a:lnTo>
                    <a:pt x="40139" y="14817"/>
                  </a:lnTo>
                  <a:lnTo>
                    <a:pt x="36938" y="18957"/>
                  </a:lnTo>
                  <a:lnTo>
                    <a:pt x="34011" y="23622"/>
                  </a:lnTo>
                  <a:lnTo>
                    <a:pt x="31266" y="27684"/>
                  </a:lnTo>
                  <a:lnTo>
                    <a:pt x="26099" y="34738"/>
                  </a:lnTo>
                  <a:lnTo>
                    <a:pt x="21156" y="41047"/>
                  </a:lnTo>
                  <a:lnTo>
                    <a:pt x="16314" y="47979"/>
                  </a:lnTo>
                  <a:lnTo>
                    <a:pt x="13911" y="52495"/>
                  </a:lnTo>
                  <a:lnTo>
                    <a:pt x="11516" y="57410"/>
                  </a:lnTo>
                  <a:lnTo>
                    <a:pt x="9125" y="62592"/>
                  </a:lnTo>
                  <a:lnTo>
                    <a:pt x="4352" y="73430"/>
                  </a:lnTo>
                  <a:lnTo>
                    <a:pt x="1702" y="82057"/>
                  </a:lnTo>
                  <a:lnTo>
                    <a:pt x="524" y="90018"/>
                  </a:lnTo>
                  <a:lnTo>
                    <a:pt x="210" y="94808"/>
                  </a:lnTo>
                  <a:lnTo>
                    <a:pt x="0" y="99907"/>
                  </a:lnTo>
                  <a:lnTo>
                    <a:pt x="654" y="104258"/>
                  </a:lnTo>
                  <a:lnTo>
                    <a:pt x="3498" y="111633"/>
                  </a:lnTo>
                  <a:lnTo>
                    <a:pt x="7407" y="118086"/>
                  </a:lnTo>
                  <a:lnTo>
                    <a:pt x="12593" y="125439"/>
                  </a:lnTo>
                  <a:lnTo>
                    <a:pt x="17535" y="126444"/>
                  </a:lnTo>
                  <a:lnTo>
                    <a:pt x="21075" y="126712"/>
                  </a:lnTo>
                  <a:lnTo>
                    <a:pt x="25023" y="126891"/>
                  </a:lnTo>
                  <a:lnTo>
                    <a:pt x="37370" y="127142"/>
                  </a:lnTo>
                  <a:lnTo>
                    <a:pt x="43628" y="127201"/>
                  </a:lnTo>
                  <a:lnTo>
                    <a:pt x="47202" y="126264"/>
                  </a:lnTo>
                  <a:lnTo>
                    <a:pt x="51172" y="124687"/>
                  </a:lnTo>
                  <a:lnTo>
                    <a:pt x="55406" y="122684"/>
                  </a:lnTo>
                  <a:lnTo>
                    <a:pt x="59817" y="120395"/>
                  </a:lnTo>
                  <a:lnTo>
                    <a:pt x="68950" y="115313"/>
                  </a:lnTo>
                  <a:lnTo>
                    <a:pt x="72815" y="112624"/>
                  </a:lnTo>
                  <a:lnTo>
                    <a:pt x="76185" y="109879"/>
                  </a:lnTo>
                  <a:lnTo>
                    <a:pt x="79225" y="107096"/>
                  </a:lnTo>
                  <a:lnTo>
                    <a:pt x="82046" y="104288"/>
                  </a:lnTo>
                  <a:lnTo>
                    <a:pt x="87297" y="98629"/>
                  </a:lnTo>
                  <a:lnTo>
                    <a:pt x="94393" y="90399"/>
                  </a:lnTo>
                  <a:lnTo>
                    <a:pt x="98508" y="85537"/>
                  </a:lnTo>
                  <a:lnTo>
                    <a:pt x="103080" y="77595"/>
                  </a:lnTo>
                  <a:lnTo>
                    <a:pt x="105906" y="70890"/>
                  </a:lnTo>
                  <a:lnTo>
                    <a:pt x="109807" y="64735"/>
                  </a:lnTo>
                  <a:lnTo>
                    <a:pt x="112070" y="58825"/>
                  </a:lnTo>
                  <a:lnTo>
                    <a:pt x="113345" y="50142"/>
                  </a:lnTo>
                  <a:lnTo>
                    <a:pt x="113722" y="41537"/>
                  </a:lnTo>
                  <a:lnTo>
                    <a:pt x="113834" y="32955"/>
                  </a:lnTo>
                  <a:lnTo>
                    <a:pt x="113878" y="24880"/>
                  </a:lnTo>
                  <a:lnTo>
                    <a:pt x="108971" y="24477"/>
                  </a:lnTo>
                  <a:lnTo>
                    <a:pt x="107730" y="24422"/>
                  </a:lnTo>
                  <a:lnTo>
                    <a:pt x="107399" y="25360"/>
                  </a:lnTo>
                  <a:lnTo>
                    <a:pt x="106868" y="33709"/>
                  </a:lnTo>
                  <a:lnTo>
                    <a:pt x="106825" y="36314"/>
                  </a:lnTo>
                  <a:lnTo>
                    <a:pt x="108893" y="44288"/>
                  </a:lnTo>
                  <a:lnTo>
                    <a:pt x="111664" y="53230"/>
                  </a:lnTo>
                  <a:lnTo>
                    <a:pt x="112896" y="60379"/>
                  </a:lnTo>
                  <a:lnTo>
                    <a:pt x="114018" y="65524"/>
                  </a:lnTo>
                  <a:lnTo>
                    <a:pt x="115560" y="71811"/>
                  </a:lnTo>
                  <a:lnTo>
                    <a:pt x="117382" y="78860"/>
                  </a:lnTo>
                  <a:lnTo>
                    <a:pt x="118596" y="85464"/>
                  </a:lnTo>
                  <a:lnTo>
                    <a:pt x="119406" y="91772"/>
                  </a:lnTo>
                  <a:lnTo>
                    <a:pt x="119945" y="97883"/>
                  </a:lnTo>
                  <a:lnTo>
                    <a:pt x="121099" y="103861"/>
                  </a:lnTo>
                  <a:lnTo>
                    <a:pt x="122662" y="109752"/>
                  </a:lnTo>
                  <a:lnTo>
                    <a:pt x="124497" y="115584"/>
                  </a:lnTo>
                  <a:lnTo>
                    <a:pt x="125721" y="121377"/>
                  </a:lnTo>
                  <a:lnTo>
                    <a:pt x="126537" y="127144"/>
                  </a:lnTo>
                  <a:lnTo>
                    <a:pt x="127081" y="132894"/>
                  </a:lnTo>
                  <a:lnTo>
                    <a:pt x="128237" y="139584"/>
                  </a:lnTo>
                  <a:lnTo>
                    <a:pt x="129802" y="146902"/>
                  </a:lnTo>
                  <a:lnTo>
                    <a:pt x="131639" y="154638"/>
                  </a:lnTo>
                  <a:lnTo>
                    <a:pt x="132863" y="161701"/>
                  </a:lnTo>
                  <a:lnTo>
                    <a:pt x="133680" y="168314"/>
                  </a:lnTo>
                  <a:lnTo>
                    <a:pt x="134224" y="174628"/>
                  </a:lnTo>
                  <a:lnTo>
                    <a:pt x="135380" y="180742"/>
                  </a:lnTo>
                  <a:lnTo>
                    <a:pt x="136945" y="186723"/>
                  </a:lnTo>
                  <a:lnTo>
                    <a:pt x="138782" y="192616"/>
                  </a:lnTo>
                  <a:lnTo>
                    <a:pt x="140800" y="198449"/>
                  </a:lnTo>
                  <a:lnTo>
                    <a:pt x="142940" y="204243"/>
                  </a:lnTo>
                  <a:lnTo>
                    <a:pt x="147434" y="215761"/>
                  </a:lnTo>
                  <a:lnTo>
                    <a:pt x="152077" y="227230"/>
                  </a:lnTo>
                  <a:lnTo>
                    <a:pt x="153632" y="232955"/>
                  </a:lnTo>
                  <a:lnTo>
                    <a:pt x="154669" y="238677"/>
                  </a:lnTo>
                  <a:lnTo>
                    <a:pt x="155361" y="244397"/>
                  </a:lnTo>
                  <a:lnTo>
                    <a:pt x="156129" y="253292"/>
                  </a:lnTo>
                  <a:lnTo>
                    <a:pt x="156334" y="256997"/>
                  </a:lnTo>
                  <a:lnTo>
                    <a:pt x="157264" y="260420"/>
                  </a:lnTo>
                  <a:lnTo>
                    <a:pt x="160415" y="266763"/>
                  </a:lnTo>
                  <a:lnTo>
                    <a:pt x="162344" y="272758"/>
                  </a:lnTo>
                  <a:lnTo>
                    <a:pt x="163430" y="281487"/>
                  </a:lnTo>
                  <a:lnTo>
                    <a:pt x="163752" y="287566"/>
                  </a:lnTo>
                  <a:lnTo>
                    <a:pt x="171031" y="29012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79"/>
            <p:cNvSpPr/>
            <p:nvPr/>
          </p:nvSpPr>
          <p:spPr>
            <a:xfrm>
              <a:off x="2143447" y="2803362"/>
              <a:ext cx="234210" cy="265226"/>
            </a:xfrm>
            <a:custGeom>
              <a:avLst/>
              <a:gdLst/>
              <a:ahLst/>
              <a:cxnLst/>
              <a:rect l="0" t="0" r="0" b="0"/>
              <a:pathLst>
                <a:path w="234210" h="265226">
                  <a:moveTo>
                    <a:pt x="92546" y="34135"/>
                  </a:moveTo>
                  <a:lnTo>
                    <a:pt x="86395" y="26754"/>
                  </a:lnTo>
                  <a:lnTo>
                    <a:pt x="83727" y="26092"/>
                  </a:lnTo>
                  <a:lnTo>
                    <a:pt x="76622" y="25609"/>
                  </a:lnTo>
                  <a:lnTo>
                    <a:pt x="54351" y="25563"/>
                  </a:lnTo>
                  <a:lnTo>
                    <a:pt x="52001" y="26515"/>
                  </a:lnTo>
                  <a:lnTo>
                    <a:pt x="44902" y="31454"/>
                  </a:lnTo>
                  <a:lnTo>
                    <a:pt x="40151" y="32943"/>
                  </a:lnTo>
                  <a:lnTo>
                    <a:pt x="38566" y="34294"/>
                  </a:lnTo>
                  <a:lnTo>
                    <a:pt x="37509" y="36146"/>
                  </a:lnTo>
                  <a:lnTo>
                    <a:pt x="36805" y="38333"/>
                  </a:lnTo>
                  <a:lnTo>
                    <a:pt x="32021" y="45962"/>
                  </a:lnTo>
                  <a:lnTo>
                    <a:pt x="27811" y="51457"/>
                  </a:lnTo>
                  <a:lnTo>
                    <a:pt x="25577" y="54256"/>
                  </a:lnTo>
                  <a:lnTo>
                    <a:pt x="24087" y="58026"/>
                  </a:lnTo>
                  <a:lnTo>
                    <a:pt x="23095" y="62445"/>
                  </a:lnTo>
                  <a:lnTo>
                    <a:pt x="22432" y="67296"/>
                  </a:lnTo>
                  <a:lnTo>
                    <a:pt x="19580" y="75226"/>
                  </a:lnTo>
                  <a:lnTo>
                    <a:pt x="17709" y="78674"/>
                  </a:lnTo>
                  <a:lnTo>
                    <a:pt x="16461" y="82878"/>
                  </a:lnTo>
                  <a:lnTo>
                    <a:pt x="15629" y="87585"/>
                  </a:lnTo>
                  <a:lnTo>
                    <a:pt x="15074" y="92629"/>
                  </a:lnTo>
                  <a:lnTo>
                    <a:pt x="12341" y="100772"/>
                  </a:lnTo>
                  <a:lnTo>
                    <a:pt x="10501" y="104277"/>
                  </a:lnTo>
                  <a:lnTo>
                    <a:pt x="9275" y="108519"/>
                  </a:lnTo>
                  <a:lnTo>
                    <a:pt x="8457" y="113252"/>
                  </a:lnTo>
                  <a:lnTo>
                    <a:pt x="7912" y="118312"/>
                  </a:lnTo>
                  <a:lnTo>
                    <a:pt x="6755" y="123591"/>
                  </a:lnTo>
                  <a:lnTo>
                    <a:pt x="5189" y="129015"/>
                  </a:lnTo>
                  <a:lnTo>
                    <a:pt x="3352" y="134536"/>
                  </a:lnTo>
                  <a:lnTo>
                    <a:pt x="2127" y="140121"/>
                  </a:lnTo>
                  <a:lnTo>
                    <a:pt x="1311" y="145750"/>
                  </a:lnTo>
                  <a:lnTo>
                    <a:pt x="766" y="151408"/>
                  </a:lnTo>
                  <a:lnTo>
                    <a:pt x="403" y="157085"/>
                  </a:lnTo>
                  <a:lnTo>
                    <a:pt x="162" y="162774"/>
                  </a:lnTo>
                  <a:lnTo>
                    <a:pt x="0" y="168472"/>
                  </a:lnTo>
                  <a:lnTo>
                    <a:pt x="686" y="174176"/>
                  </a:lnTo>
                  <a:lnTo>
                    <a:pt x="1938" y="179883"/>
                  </a:lnTo>
                  <a:lnTo>
                    <a:pt x="3565" y="185593"/>
                  </a:lnTo>
                  <a:lnTo>
                    <a:pt x="4651" y="190352"/>
                  </a:lnTo>
                  <a:lnTo>
                    <a:pt x="5857" y="198180"/>
                  </a:lnTo>
                  <a:lnTo>
                    <a:pt x="8509" y="204834"/>
                  </a:lnTo>
                  <a:lnTo>
                    <a:pt x="10328" y="207942"/>
                  </a:lnTo>
                  <a:lnTo>
                    <a:pt x="11540" y="211919"/>
                  </a:lnTo>
                  <a:lnTo>
                    <a:pt x="12349" y="216475"/>
                  </a:lnTo>
                  <a:lnTo>
                    <a:pt x="12887" y="221418"/>
                  </a:lnTo>
                  <a:lnTo>
                    <a:pt x="14834" y="225665"/>
                  </a:lnTo>
                  <a:lnTo>
                    <a:pt x="21230" y="232925"/>
                  </a:lnTo>
                  <a:lnTo>
                    <a:pt x="41341" y="251468"/>
                  </a:lnTo>
                  <a:lnTo>
                    <a:pt x="48885" y="256177"/>
                  </a:lnTo>
                  <a:lnTo>
                    <a:pt x="56295" y="259315"/>
                  </a:lnTo>
                  <a:lnTo>
                    <a:pt x="63616" y="261408"/>
                  </a:lnTo>
                  <a:lnTo>
                    <a:pt x="70085" y="262803"/>
                  </a:lnTo>
                  <a:lnTo>
                    <a:pt x="75984" y="263733"/>
                  </a:lnTo>
                  <a:lnTo>
                    <a:pt x="81505" y="264353"/>
                  </a:lnTo>
                  <a:lnTo>
                    <a:pt x="86773" y="264766"/>
                  </a:lnTo>
                  <a:lnTo>
                    <a:pt x="91872" y="265042"/>
                  </a:lnTo>
                  <a:lnTo>
                    <a:pt x="96859" y="265225"/>
                  </a:lnTo>
                  <a:lnTo>
                    <a:pt x="101772" y="264395"/>
                  </a:lnTo>
                  <a:lnTo>
                    <a:pt x="106634" y="262889"/>
                  </a:lnTo>
                  <a:lnTo>
                    <a:pt x="129637" y="253629"/>
                  </a:lnTo>
                  <a:lnTo>
                    <a:pt x="135529" y="250949"/>
                  </a:lnTo>
                  <a:lnTo>
                    <a:pt x="141046" y="248211"/>
                  </a:lnTo>
                  <a:lnTo>
                    <a:pt x="146310" y="245432"/>
                  </a:lnTo>
                  <a:lnTo>
                    <a:pt x="156394" y="239805"/>
                  </a:lnTo>
                  <a:lnTo>
                    <a:pt x="175802" y="228432"/>
                  </a:lnTo>
                  <a:lnTo>
                    <a:pt x="179800" y="224626"/>
                  </a:lnTo>
                  <a:lnTo>
                    <a:pt x="183259" y="220184"/>
                  </a:lnTo>
                  <a:lnTo>
                    <a:pt x="186359" y="215318"/>
                  </a:lnTo>
                  <a:lnTo>
                    <a:pt x="190013" y="211121"/>
                  </a:lnTo>
                  <a:lnTo>
                    <a:pt x="194037" y="207371"/>
                  </a:lnTo>
                  <a:lnTo>
                    <a:pt x="198307" y="203918"/>
                  </a:lnTo>
                  <a:lnTo>
                    <a:pt x="201947" y="199711"/>
                  </a:lnTo>
                  <a:lnTo>
                    <a:pt x="205168" y="195002"/>
                  </a:lnTo>
                  <a:lnTo>
                    <a:pt x="208108" y="189957"/>
                  </a:lnTo>
                  <a:lnTo>
                    <a:pt x="211656" y="184689"/>
                  </a:lnTo>
                  <a:lnTo>
                    <a:pt x="215609" y="179272"/>
                  </a:lnTo>
                  <a:lnTo>
                    <a:pt x="219832" y="173756"/>
                  </a:lnTo>
                  <a:lnTo>
                    <a:pt x="222647" y="168173"/>
                  </a:lnTo>
                  <a:lnTo>
                    <a:pt x="224524" y="162546"/>
                  </a:lnTo>
                  <a:lnTo>
                    <a:pt x="225775" y="156890"/>
                  </a:lnTo>
                  <a:lnTo>
                    <a:pt x="227403" y="151214"/>
                  </a:lnTo>
                  <a:lnTo>
                    <a:pt x="229282" y="145525"/>
                  </a:lnTo>
                  <a:lnTo>
                    <a:pt x="231328" y="139828"/>
                  </a:lnTo>
                  <a:lnTo>
                    <a:pt x="232693" y="134125"/>
                  </a:lnTo>
                  <a:lnTo>
                    <a:pt x="233602" y="128417"/>
                  </a:lnTo>
                  <a:lnTo>
                    <a:pt x="234209" y="122707"/>
                  </a:lnTo>
                  <a:lnTo>
                    <a:pt x="233819" y="116996"/>
                  </a:lnTo>
                  <a:lnTo>
                    <a:pt x="232766" y="111283"/>
                  </a:lnTo>
                  <a:lnTo>
                    <a:pt x="231270" y="105570"/>
                  </a:lnTo>
                  <a:lnTo>
                    <a:pt x="230272" y="100808"/>
                  </a:lnTo>
                  <a:lnTo>
                    <a:pt x="229164" y="92978"/>
                  </a:lnTo>
                  <a:lnTo>
                    <a:pt x="228869" y="88604"/>
                  </a:lnTo>
                  <a:lnTo>
                    <a:pt x="228672" y="83782"/>
                  </a:lnTo>
                  <a:lnTo>
                    <a:pt x="228540" y="78663"/>
                  </a:lnTo>
                  <a:lnTo>
                    <a:pt x="226865" y="73346"/>
                  </a:lnTo>
                  <a:lnTo>
                    <a:pt x="224161" y="67896"/>
                  </a:lnTo>
                  <a:lnTo>
                    <a:pt x="220770" y="62357"/>
                  </a:lnTo>
                  <a:lnTo>
                    <a:pt x="212770" y="48583"/>
                  </a:lnTo>
                  <a:lnTo>
                    <a:pt x="208414" y="40909"/>
                  </a:lnTo>
                  <a:lnTo>
                    <a:pt x="204717" y="34841"/>
                  </a:lnTo>
                  <a:lnTo>
                    <a:pt x="201458" y="29844"/>
                  </a:lnTo>
                  <a:lnTo>
                    <a:pt x="198491" y="25559"/>
                  </a:lnTo>
                  <a:lnTo>
                    <a:pt x="194926" y="21750"/>
                  </a:lnTo>
                  <a:lnTo>
                    <a:pt x="190962" y="18259"/>
                  </a:lnTo>
                  <a:lnTo>
                    <a:pt x="186732" y="14978"/>
                  </a:lnTo>
                  <a:lnTo>
                    <a:pt x="179915" y="8794"/>
                  </a:lnTo>
                  <a:lnTo>
                    <a:pt x="176986" y="5811"/>
                  </a:lnTo>
                  <a:lnTo>
                    <a:pt x="171064" y="3822"/>
                  </a:lnTo>
                  <a:lnTo>
                    <a:pt x="163148" y="2496"/>
                  </a:lnTo>
                  <a:lnTo>
                    <a:pt x="153902" y="1613"/>
                  </a:lnTo>
                  <a:lnTo>
                    <a:pt x="145356" y="1024"/>
                  </a:lnTo>
                  <a:lnTo>
                    <a:pt x="129511" y="369"/>
                  </a:lnTo>
                  <a:lnTo>
                    <a:pt x="110995" y="0"/>
                  </a:lnTo>
                  <a:lnTo>
                    <a:pt x="105640" y="901"/>
                  </a:lnTo>
                  <a:lnTo>
                    <a:pt x="100481" y="2454"/>
                  </a:lnTo>
                  <a:lnTo>
                    <a:pt x="95455" y="4442"/>
                  </a:lnTo>
                  <a:lnTo>
                    <a:pt x="89723" y="5767"/>
                  </a:lnTo>
                  <a:lnTo>
                    <a:pt x="83520" y="6651"/>
                  </a:lnTo>
                  <a:lnTo>
                    <a:pt x="77004" y="7240"/>
                  </a:lnTo>
                  <a:lnTo>
                    <a:pt x="71072" y="7632"/>
                  </a:lnTo>
                  <a:lnTo>
                    <a:pt x="60248" y="8069"/>
                  </a:lnTo>
                  <a:lnTo>
                    <a:pt x="55933" y="9138"/>
                  </a:lnTo>
                  <a:lnTo>
                    <a:pt x="46067" y="14240"/>
                  </a:lnTo>
                  <a:lnTo>
                    <a:pt x="38911" y="16175"/>
                  </a:lnTo>
                  <a:lnTo>
                    <a:pt x="35396" y="169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80"/>
            <p:cNvSpPr/>
            <p:nvPr/>
          </p:nvSpPr>
          <p:spPr>
            <a:xfrm>
              <a:off x="2471737" y="2734670"/>
              <a:ext cx="242372" cy="291729"/>
            </a:xfrm>
            <a:custGeom>
              <a:avLst/>
              <a:gdLst/>
              <a:ahLst/>
              <a:cxnLst/>
              <a:rect l="0" t="0" r="0" b="0"/>
              <a:pathLst>
                <a:path w="242372" h="291729">
                  <a:moveTo>
                    <a:pt x="0" y="42819"/>
                  </a:moveTo>
                  <a:lnTo>
                    <a:pt x="6151" y="35439"/>
                  </a:lnTo>
                  <a:lnTo>
                    <a:pt x="10936" y="32236"/>
                  </a:lnTo>
                  <a:lnTo>
                    <a:pt x="14434" y="30049"/>
                  </a:lnTo>
                  <a:lnTo>
                    <a:pt x="18354" y="28591"/>
                  </a:lnTo>
                  <a:lnTo>
                    <a:pt x="22555" y="27619"/>
                  </a:lnTo>
                  <a:lnTo>
                    <a:pt x="26943" y="26971"/>
                  </a:lnTo>
                  <a:lnTo>
                    <a:pt x="31456" y="25586"/>
                  </a:lnTo>
                  <a:lnTo>
                    <a:pt x="36052" y="23711"/>
                  </a:lnTo>
                  <a:lnTo>
                    <a:pt x="40703" y="21508"/>
                  </a:lnTo>
                  <a:lnTo>
                    <a:pt x="52222" y="16520"/>
                  </a:lnTo>
                  <a:lnTo>
                    <a:pt x="79019" y="5557"/>
                  </a:lnTo>
                  <a:lnTo>
                    <a:pt x="85223" y="3690"/>
                  </a:lnTo>
                  <a:lnTo>
                    <a:pt x="90947" y="2446"/>
                  </a:lnTo>
                  <a:lnTo>
                    <a:pt x="96350" y="1616"/>
                  </a:lnTo>
                  <a:lnTo>
                    <a:pt x="102333" y="1063"/>
                  </a:lnTo>
                  <a:lnTo>
                    <a:pt x="108703" y="695"/>
                  </a:lnTo>
                  <a:lnTo>
                    <a:pt x="121338" y="285"/>
                  </a:lnTo>
                  <a:lnTo>
                    <a:pt x="147310" y="0"/>
                  </a:lnTo>
                  <a:lnTo>
                    <a:pt x="151388" y="938"/>
                  </a:lnTo>
                  <a:lnTo>
                    <a:pt x="158036" y="4520"/>
                  </a:lnTo>
                  <a:lnTo>
                    <a:pt x="160126" y="6809"/>
                  </a:lnTo>
                  <a:lnTo>
                    <a:pt x="161519" y="9288"/>
                  </a:lnTo>
                  <a:lnTo>
                    <a:pt x="162448" y="11892"/>
                  </a:lnTo>
                  <a:lnTo>
                    <a:pt x="167548" y="20109"/>
                  </a:lnTo>
                  <a:lnTo>
                    <a:pt x="168849" y="23869"/>
                  </a:lnTo>
                  <a:lnTo>
                    <a:pt x="169716" y="28281"/>
                  </a:lnTo>
                  <a:lnTo>
                    <a:pt x="170294" y="33127"/>
                  </a:lnTo>
                  <a:lnTo>
                    <a:pt x="169886" y="37310"/>
                  </a:lnTo>
                  <a:lnTo>
                    <a:pt x="168820" y="41052"/>
                  </a:lnTo>
                  <a:lnTo>
                    <a:pt x="163527" y="53408"/>
                  </a:lnTo>
                  <a:lnTo>
                    <a:pt x="161405" y="58451"/>
                  </a:lnTo>
                  <a:lnTo>
                    <a:pt x="158404" y="63718"/>
                  </a:lnTo>
                  <a:lnTo>
                    <a:pt x="154815" y="69135"/>
                  </a:lnTo>
                  <a:lnTo>
                    <a:pt x="150835" y="74650"/>
                  </a:lnTo>
                  <a:lnTo>
                    <a:pt x="144296" y="83319"/>
                  </a:lnTo>
                  <a:lnTo>
                    <a:pt x="137950" y="91299"/>
                  </a:lnTo>
                  <a:lnTo>
                    <a:pt x="104870" y="131286"/>
                  </a:lnTo>
                  <a:lnTo>
                    <a:pt x="102457" y="133229"/>
                  </a:lnTo>
                  <a:lnTo>
                    <a:pt x="95269" y="136918"/>
                  </a:lnTo>
                  <a:lnTo>
                    <a:pt x="87846" y="143675"/>
                  </a:lnTo>
                  <a:lnTo>
                    <a:pt x="87139" y="144346"/>
                  </a:lnTo>
                  <a:lnTo>
                    <a:pt x="84237" y="145093"/>
                  </a:lnTo>
                  <a:lnTo>
                    <a:pt x="78679" y="145679"/>
                  </a:lnTo>
                  <a:lnTo>
                    <a:pt x="86195" y="145686"/>
                  </a:lnTo>
                  <a:lnTo>
                    <a:pt x="89214" y="144735"/>
                  </a:lnTo>
                  <a:lnTo>
                    <a:pt x="94684" y="141138"/>
                  </a:lnTo>
                  <a:lnTo>
                    <a:pt x="99761" y="138904"/>
                  </a:lnTo>
                  <a:lnTo>
                    <a:pt x="105457" y="137911"/>
                  </a:lnTo>
                  <a:lnTo>
                    <a:pt x="109198" y="137647"/>
                  </a:lnTo>
                  <a:lnTo>
                    <a:pt x="113280" y="137470"/>
                  </a:lnTo>
                  <a:lnTo>
                    <a:pt x="117589" y="136400"/>
                  </a:lnTo>
                  <a:lnTo>
                    <a:pt x="122049" y="134734"/>
                  </a:lnTo>
                  <a:lnTo>
                    <a:pt x="126610" y="132671"/>
                  </a:lnTo>
                  <a:lnTo>
                    <a:pt x="132031" y="131295"/>
                  </a:lnTo>
                  <a:lnTo>
                    <a:pt x="138027" y="130379"/>
                  </a:lnTo>
                  <a:lnTo>
                    <a:pt x="144406" y="129767"/>
                  </a:lnTo>
                  <a:lnTo>
                    <a:pt x="150245" y="129360"/>
                  </a:lnTo>
                  <a:lnTo>
                    <a:pt x="160968" y="128907"/>
                  </a:lnTo>
                  <a:lnTo>
                    <a:pt x="175929" y="128652"/>
                  </a:lnTo>
                  <a:lnTo>
                    <a:pt x="180786" y="129569"/>
                  </a:lnTo>
                  <a:lnTo>
                    <a:pt x="185612" y="131132"/>
                  </a:lnTo>
                  <a:lnTo>
                    <a:pt x="190416" y="133127"/>
                  </a:lnTo>
                  <a:lnTo>
                    <a:pt x="195207" y="134457"/>
                  </a:lnTo>
                  <a:lnTo>
                    <a:pt x="199988" y="135344"/>
                  </a:lnTo>
                  <a:lnTo>
                    <a:pt x="204763" y="135935"/>
                  </a:lnTo>
                  <a:lnTo>
                    <a:pt x="212185" y="139132"/>
                  </a:lnTo>
                  <a:lnTo>
                    <a:pt x="218923" y="143728"/>
                  </a:lnTo>
                  <a:lnTo>
                    <a:pt x="227209" y="148945"/>
                  </a:lnTo>
                  <a:lnTo>
                    <a:pt x="234067" y="156979"/>
                  </a:lnTo>
                  <a:lnTo>
                    <a:pt x="238968" y="165947"/>
                  </a:lnTo>
                  <a:lnTo>
                    <a:pt x="241145" y="173108"/>
                  </a:lnTo>
                  <a:lnTo>
                    <a:pt x="242113" y="182005"/>
                  </a:lnTo>
                  <a:lnTo>
                    <a:pt x="242371" y="187045"/>
                  </a:lnTo>
                  <a:lnTo>
                    <a:pt x="241750" y="192310"/>
                  </a:lnTo>
                  <a:lnTo>
                    <a:pt x="240542" y="197725"/>
                  </a:lnTo>
                  <a:lnTo>
                    <a:pt x="238942" y="203240"/>
                  </a:lnTo>
                  <a:lnTo>
                    <a:pt x="222795" y="216441"/>
                  </a:lnTo>
                  <a:lnTo>
                    <a:pt x="196949" y="234768"/>
                  </a:lnTo>
                  <a:lnTo>
                    <a:pt x="164636" y="256510"/>
                  </a:lnTo>
                  <a:lnTo>
                    <a:pt x="142301" y="271005"/>
                  </a:lnTo>
                  <a:lnTo>
                    <a:pt x="126618" y="280668"/>
                  </a:lnTo>
                  <a:lnTo>
                    <a:pt x="115368" y="287110"/>
                  </a:lnTo>
                  <a:lnTo>
                    <a:pt x="106281" y="290453"/>
                  </a:lnTo>
                  <a:lnTo>
                    <a:pt x="98635" y="291728"/>
                  </a:lnTo>
                  <a:lnTo>
                    <a:pt x="74958" y="291483"/>
                  </a:lnTo>
                  <a:lnTo>
                    <a:pt x="70610" y="290510"/>
                  </a:lnTo>
                  <a:lnTo>
                    <a:pt x="63661" y="286889"/>
                  </a:lnTo>
                  <a:lnTo>
                    <a:pt x="57927" y="284645"/>
                  </a:lnTo>
                  <a:lnTo>
                    <a:pt x="55287" y="284047"/>
                  </a:lnTo>
                  <a:lnTo>
                    <a:pt x="50236" y="280842"/>
                  </a:lnTo>
                  <a:lnTo>
                    <a:pt x="47778" y="278653"/>
                  </a:lnTo>
                  <a:lnTo>
                    <a:pt x="42931" y="276222"/>
                  </a:lnTo>
                  <a:lnTo>
                    <a:pt x="40527" y="275574"/>
                  </a:lnTo>
                  <a:lnTo>
                    <a:pt x="38924" y="274189"/>
                  </a:lnTo>
                  <a:lnTo>
                    <a:pt x="37856" y="272314"/>
                  </a:lnTo>
                  <a:lnTo>
                    <a:pt x="35719" y="2657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81"/>
            <p:cNvSpPr/>
            <p:nvPr/>
          </p:nvSpPr>
          <p:spPr>
            <a:xfrm>
              <a:off x="1469564" y="3163262"/>
              <a:ext cx="1209343" cy="77143"/>
            </a:xfrm>
            <a:custGeom>
              <a:avLst/>
              <a:gdLst/>
              <a:ahLst/>
              <a:cxnLst/>
              <a:rect l="0" t="0" r="0" b="0"/>
              <a:pathLst>
                <a:path w="1209343" h="77143">
                  <a:moveTo>
                    <a:pt x="9192" y="77142"/>
                  </a:moveTo>
                  <a:lnTo>
                    <a:pt x="0" y="77142"/>
                  </a:lnTo>
                  <a:lnTo>
                    <a:pt x="8188" y="77142"/>
                  </a:lnTo>
                  <a:lnTo>
                    <a:pt x="9317" y="76190"/>
                  </a:lnTo>
                  <a:lnTo>
                    <a:pt x="10862" y="74602"/>
                  </a:lnTo>
                  <a:lnTo>
                    <a:pt x="12687" y="72592"/>
                  </a:lnTo>
                  <a:lnTo>
                    <a:pt x="14697" y="72204"/>
                  </a:lnTo>
                  <a:lnTo>
                    <a:pt x="16831" y="72898"/>
                  </a:lnTo>
                  <a:lnTo>
                    <a:pt x="19047" y="74312"/>
                  </a:lnTo>
                  <a:lnTo>
                    <a:pt x="23626" y="75885"/>
                  </a:lnTo>
                  <a:lnTo>
                    <a:pt x="59388" y="77110"/>
                  </a:lnTo>
                  <a:lnTo>
                    <a:pt x="92547" y="77141"/>
                  </a:lnTo>
                  <a:lnTo>
                    <a:pt x="98099" y="76189"/>
                  </a:lnTo>
                  <a:lnTo>
                    <a:pt x="104182" y="74602"/>
                  </a:lnTo>
                  <a:lnTo>
                    <a:pt x="110619" y="72591"/>
                  </a:lnTo>
                  <a:lnTo>
                    <a:pt x="126237" y="70358"/>
                  </a:lnTo>
                  <a:lnTo>
                    <a:pt x="158342" y="68923"/>
                  </a:lnTo>
                  <a:lnTo>
                    <a:pt x="193317" y="67688"/>
                  </a:lnTo>
                  <a:lnTo>
                    <a:pt x="202586" y="66077"/>
                  </a:lnTo>
                  <a:lnTo>
                    <a:pt x="211940" y="64050"/>
                  </a:lnTo>
                  <a:lnTo>
                    <a:pt x="228683" y="61799"/>
                  </a:lnTo>
                  <a:lnTo>
                    <a:pt x="266420" y="60354"/>
                  </a:lnTo>
                  <a:lnTo>
                    <a:pt x="276721" y="59282"/>
                  </a:lnTo>
                  <a:lnTo>
                    <a:pt x="286763" y="57616"/>
                  </a:lnTo>
                  <a:lnTo>
                    <a:pt x="296633" y="55552"/>
                  </a:lnTo>
                  <a:lnTo>
                    <a:pt x="316066" y="53259"/>
                  </a:lnTo>
                  <a:lnTo>
                    <a:pt x="346974" y="51969"/>
                  </a:lnTo>
                  <a:lnTo>
                    <a:pt x="392973" y="51533"/>
                  </a:lnTo>
                  <a:lnTo>
                    <a:pt x="404746" y="50544"/>
                  </a:lnTo>
                  <a:lnTo>
                    <a:pt x="416564" y="48933"/>
                  </a:lnTo>
                  <a:lnTo>
                    <a:pt x="428410" y="46906"/>
                  </a:lnTo>
                  <a:lnTo>
                    <a:pt x="452157" y="44654"/>
                  </a:lnTo>
                  <a:lnTo>
                    <a:pt x="475940" y="42701"/>
                  </a:lnTo>
                  <a:lnTo>
                    <a:pt x="487839" y="40847"/>
                  </a:lnTo>
                  <a:lnTo>
                    <a:pt x="499740" y="38658"/>
                  </a:lnTo>
                  <a:lnTo>
                    <a:pt x="511642" y="37198"/>
                  </a:lnTo>
                  <a:lnTo>
                    <a:pt x="535451" y="35577"/>
                  </a:lnTo>
                  <a:lnTo>
                    <a:pt x="548150" y="34193"/>
                  </a:lnTo>
                  <a:lnTo>
                    <a:pt x="561379" y="32317"/>
                  </a:lnTo>
                  <a:lnTo>
                    <a:pt x="574960" y="30114"/>
                  </a:lnTo>
                  <a:lnTo>
                    <a:pt x="587983" y="28645"/>
                  </a:lnTo>
                  <a:lnTo>
                    <a:pt x="613037" y="27013"/>
                  </a:lnTo>
                  <a:lnTo>
                    <a:pt x="639517" y="26288"/>
                  </a:lnTo>
                  <a:lnTo>
                    <a:pt x="666368" y="25013"/>
                  </a:lnTo>
                  <a:lnTo>
                    <a:pt x="679084" y="23340"/>
                  </a:lnTo>
                  <a:lnTo>
                    <a:pt x="691531" y="21271"/>
                  </a:lnTo>
                  <a:lnTo>
                    <a:pt x="718060" y="18974"/>
                  </a:lnTo>
                  <a:lnTo>
                    <a:pt x="745725" y="17000"/>
                  </a:lnTo>
                  <a:lnTo>
                    <a:pt x="759771" y="15140"/>
                  </a:lnTo>
                  <a:lnTo>
                    <a:pt x="773896" y="12948"/>
                  </a:lnTo>
                  <a:lnTo>
                    <a:pt x="787283" y="11486"/>
                  </a:lnTo>
                  <a:lnTo>
                    <a:pt x="812739" y="9862"/>
                  </a:lnTo>
                  <a:lnTo>
                    <a:pt x="839399" y="9140"/>
                  </a:lnTo>
                  <a:lnTo>
                    <a:pt x="928026" y="8596"/>
                  </a:lnTo>
                  <a:lnTo>
                    <a:pt x="940042" y="7633"/>
                  </a:lnTo>
                  <a:lnTo>
                    <a:pt x="952021" y="6038"/>
                  </a:lnTo>
                  <a:lnTo>
                    <a:pt x="963976" y="4022"/>
                  </a:lnTo>
                  <a:lnTo>
                    <a:pt x="990202" y="2678"/>
                  </a:lnTo>
                  <a:lnTo>
                    <a:pt x="1151882" y="226"/>
                  </a:lnTo>
                  <a:lnTo>
                    <a:pt x="1200147" y="0"/>
                  </a:lnTo>
                  <a:lnTo>
                    <a:pt x="1203212" y="949"/>
                  </a:lnTo>
                  <a:lnTo>
                    <a:pt x="1205255" y="2534"/>
                  </a:lnTo>
                  <a:lnTo>
                    <a:pt x="1209342" y="85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2" name="SMARTInkAnnotation182"/>
            <p:cNvSpPr/>
            <p:nvPr/>
          </p:nvSpPr>
          <p:spPr>
            <a:xfrm>
              <a:off x="1993125" y="3300422"/>
              <a:ext cx="328594" cy="154156"/>
            </a:xfrm>
            <a:custGeom>
              <a:avLst/>
              <a:gdLst/>
              <a:ahLst/>
              <a:cxnLst/>
              <a:rect l="0" t="0" r="0" b="0"/>
              <a:pathLst>
                <a:path w="328594" h="154156">
                  <a:moveTo>
                    <a:pt x="121425" y="34280"/>
                  </a:moveTo>
                  <a:lnTo>
                    <a:pt x="121425" y="29730"/>
                  </a:lnTo>
                  <a:lnTo>
                    <a:pt x="120631" y="28389"/>
                  </a:lnTo>
                  <a:lnTo>
                    <a:pt x="119308" y="27495"/>
                  </a:lnTo>
                  <a:lnTo>
                    <a:pt x="117632" y="26900"/>
                  </a:lnTo>
                  <a:lnTo>
                    <a:pt x="116515" y="25550"/>
                  </a:lnTo>
                  <a:lnTo>
                    <a:pt x="115770" y="23697"/>
                  </a:lnTo>
                  <a:lnTo>
                    <a:pt x="114575" y="18432"/>
                  </a:lnTo>
                  <a:lnTo>
                    <a:pt x="114412" y="15171"/>
                  </a:lnTo>
                  <a:lnTo>
                    <a:pt x="114368" y="12968"/>
                  </a:lnTo>
                  <a:lnTo>
                    <a:pt x="113545" y="11500"/>
                  </a:lnTo>
                  <a:lnTo>
                    <a:pt x="112203" y="10521"/>
                  </a:lnTo>
                  <a:lnTo>
                    <a:pt x="110514" y="9868"/>
                  </a:lnTo>
                  <a:lnTo>
                    <a:pt x="106522" y="6603"/>
                  </a:lnTo>
                  <a:lnTo>
                    <a:pt x="104346" y="4399"/>
                  </a:lnTo>
                  <a:lnTo>
                    <a:pt x="102101" y="2929"/>
                  </a:lnTo>
                  <a:lnTo>
                    <a:pt x="97490" y="1297"/>
                  </a:lnTo>
                  <a:lnTo>
                    <a:pt x="88063" y="249"/>
                  </a:lnTo>
                  <a:lnTo>
                    <a:pt x="80142" y="66"/>
                  </a:lnTo>
                  <a:lnTo>
                    <a:pt x="62885" y="0"/>
                  </a:lnTo>
                  <a:lnTo>
                    <a:pt x="55455" y="2535"/>
                  </a:lnTo>
                  <a:lnTo>
                    <a:pt x="51251" y="4544"/>
                  </a:lnTo>
                  <a:lnTo>
                    <a:pt x="48449" y="6836"/>
                  </a:lnTo>
                  <a:lnTo>
                    <a:pt x="46580" y="9317"/>
                  </a:lnTo>
                  <a:lnTo>
                    <a:pt x="45335" y="11923"/>
                  </a:lnTo>
                  <a:lnTo>
                    <a:pt x="40535" y="18423"/>
                  </a:lnTo>
                  <a:lnTo>
                    <a:pt x="24620" y="38345"/>
                  </a:lnTo>
                  <a:lnTo>
                    <a:pt x="8516" y="58133"/>
                  </a:lnTo>
                  <a:lnTo>
                    <a:pt x="5671" y="63517"/>
                  </a:lnTo>
                  <a:lnTo>
                    <a:pt x="3774" y="69011"/>
                  </a:lnTo>
                  <a:lnTo>
                    <a:pt x="2509" y="74579"/>
                  </a:lnTo>
                  <a:lnTo>
                    <a:pt x="1667" y="79244"/>
                  </a:lnTo>
                  <a:lnTo>
                    <a:pt x="1105" y="83306"/>
                  </a:lnTo>
                  <a:lnTo>
                    <a:pt x="730" y="86967"/>
                  </a:lnTo>
                  <a:lnTo>
                    <a:pt x="480" y="90360"/>
                  </a:lnTo>
                  <a:lnTo>
                    <a:pt x="314" y="93574"/>
                  </a:lnTo>
                  <a:lnTo>
                    <a:pt x="203" y="96669"/>
                  </a:lnTo>
                  <a:lnTo>
                    <a:pt x="79" y="105189"/>
                  </a:lnTo>
                  <a:lnTo>
                    <a:pt x="0" y="121629"/>
                  </a:lnTo>
                  <a:lnTo>
                    <a:pt x="788" y="124898"/>
                  </a:lnTo>
                  <a:lnTo>
                    <a:pt x="2106" y="128029"/>
                  </a:lnTo>
                  <a:lnTo>
                    <a:pt x="3779" y="131070"/>
                  </a:lnTo>
                  <a:lnTo>
                    <a:pt x="5688" y="133097"/>
                  </a:lnTo>
                  <a:lnTo>
                    <a:pt x="7755" y="134448"/>
                  </a:lnTo>
                  <a:lnTo>
                    <a:pt x="9926" y="135349"/>
                  </a:lnTo>
                  <a:lnTo>
                    <a:pt x="14455" y="138890"/>
                  </a:lnTo>
                  <a:lnTo>
                    <a:pt x="19114" y="143638"/>
                  </a:lnTo>
                  <a:lnTo>
                    <a:pt x="21468" y="146238"/>
                  </a:lnTo>
                  <a:lnTo>
                    <a:pt x="23830" y="148924"/>
                  </a:lnTo>
                  <a:lnTo>
                    <a:pt x="26993" y="150714"/>
                  </a:lnTo>
                  <a:lnTo>
                    <a:pt x="34740" y="152704"/>
                  </a:lnTo>
                  <a:lnTo>
                    <a:pt x="44235" y="153824"/>
                  </a:lnTo>
                  <a:lnTo>
                    <a:pt x="52075" y="154155"/>
                  </a:lnTo>
                  <a:lnTo>
                    <a:pt x="59117" y="151693"/>
                  </a:lnTo>
                  <a:lnTo>
                    <a:pt x="66745" y="147424"/>
                  </a:lnTo>
                  <a:lnTo>
                    <a:pt x="69890" y="144952"/>
                  </a:lnTo>
                  <a:lnTo>
                    <a:pt x="72781" y="142351"/>
                  </a:lnTo>
                  <a:lnTo>
                    <a:pt x="76295" y="139665"/>
                  </a:lnTo>
                  <a:lnTo>
                    <a:pt x="80226" y="136922"/>
                  </a:lnTo>
                  <a:lnTo>
                    <a:pt x="84434" y="134141"/>
                  </a:lnTo>
                  <a:lnTo>
                    <a:pt x="88033" y="131334"/>
                  </a:lnTo>
                  <a:lnTo>
                    <a:pt x="91226" y="128510"/>
                  </a:lnTo>
                  <a:lnTo>
                    <a:pt x="94148" y="125675"/>
                  </a:lnTo>
                  <a:lnTo>
                    <a:pt x="97684" y="122833"/>
                  </a:lnTo>
                  <a:lnTo>
                    <a:pt x="101629" y="119985"/>
                  </a:lnTo>
                  <a:lnTo>
                    <a:pt x="105846" y="117134"/>
                  </a:lnTo>
                  <a:lnTo>
                    <a:pt x="108658" y="113329"/>
                  </a:lnTo>
                  <a:lnTo>
                    <a:pt x="110532" y="108887"/>
                  </a:lnTo>
                  <a:lnTo>
                    <a:pt x="111782" y="104020"/>
                  </a:lnTo>
                  <a:lnTo>
                    <a:pt x="114202" y="99823"/>
                  </a:lnTo>
                  <a:lnTo>
                    <a:pt x="117403" y="96073"/>
                  </a:lnTo>
                  <a:lnTo>
                    <a:pt x="121125" y="92621"/>
                  </a:lnTo>
                  <a:lnTo>
                    <a:pt x="123606" y="88414"/>
                  </a:lnTo>
                  <a:lnTo>
                    <a:pt x="125260" y="83704"/>
                  </a:lnTo>
                  <a:lnTo>
                    <a:pt x="126363" y="78660"/>
                  </a:lnTo>
                  <a:lnTo>
                    <a:pt x="127892" y="74344"/>
                  </a:lnTo>
                  <a:lnTo>
                    <a:pt x="129705" y="70514"/>
                  </a:lnTo>
                  <a:lnTo>
                    <a:pt x="131707" y="67009"/>
                  </a:lnTo>
                  <a:lnTo>
                    <a:pt x="132248" y="63719"/>
                  </a:lnTo>
                  <a:lnTo>
                    <a:pt x="131816" y="60574"/>
                  </a:lnTo>
                  <a:lnTo>
                    <a:pt x="130733" y="57524"/>
                  </a:lnTo>
                  <a:lnTo>
                    <a:pt x="130011" y="54539"/>
                  </a:lnTo>
                  <a:lnTo>
                    <a:pt x="129531" y="51596"/>
                  </a:lnTo>
                  <a:lnTo>
                    <a:pt x="129210" y="48682"/>
                  </a:lnTo>
                  <a:lnTo>
                    <a:pt x="128996" y="45786"/>
                  </a:lnTo>
                  <a:lnTo>
                    <a:pt x="128853" y="42903"/>
                  </a:lnTo>
                  <a:lnTo>
                    <a:pt x="128758" y="40029"/>
                  </a:lnTo>
                  <a:lnTo>
                    <a:pt x="127901" y="37160"/>
                  </a:lnTo>
                  <a:lnTo>
                    <a:pt x="126536" y="34295"/>
                  </a:lnTo>
                  <a:lnTo>
                    <a:pt x="124832" y="31433"/>
                  </a:lnTo>
                  <a:lnTo>
                    <a:pt x="123696" y="28572"/>
                  </a:lnTo>
                  <a:lnTo>
                    <a:pt x="122939" y="25712"/>
                  </a:lnTo>
                  <a:lnTo>
                    <a:pt x="121427" y="17148"/>
                  </a:lnTo>
                  <a:lnTo>
                    <a:pt x="121425" y="37287"/>
                  </a:lnTo>
                  <a:lnTo>
                    <a:pt x="122218" y="40095"/>
                  </a:lnTo>
                  <a:lnTo>
                    <a:pt x="123541" y="42919"/>
                  </a:lnTo>
                  <a:lnTo>
                    <a:pt x="125217" y="45754"/>
                  </a:lnTo>
                  <a:lnTo>
                    <a:pt x="126334" y="48597"/>
                  </a:lnTo>
                  <a:lnTo>
                    <a:pt x="127079" y="51445"/>
                  </a:lnTo>
                  <a:lnTo>
                    <a:pt x="127575" y="54296"/>
                  </a:lnTo>
                  <a:lnTo>
                    <a:pt x="128700" y="57149"/>
                  </a:lnTo>
                  <a:lnTo>
                    <a:pt x="130244" y="60004"/>
                  </a:lnTo>
                  <a:lnTo>
                    <a:pt x="132066" y="62859"/>
                  </a:lnTo>
                  <a:lnTo>
                    <a:pt x="133282" y="66668"/>
                  </a:lnTo>
                  <a:lnTo>
                    <a:pt x="134092" y="71112"/>
                  </a:lnTo>
                  <a:lnTo>
                    <a:pt x="134632" y="75980"/>
                  </a:lnTo>
                  <a:lnTo>
                    <a:pt x="136579" y="80177"/>
                  </a:lnTo>
                  <a:lnTo>
                    <a:pt x="139465" y="83929"/>
                  </a:lnTo>
                  <a:lnTo>
                    <a:pt x="142977" y="87382"/>
                  </a:lnTo>
                  <a:lnTo>
                    <a:pt x="145318" y="90636"/>
                  </a:lnTo>
                  <a:lnTo>
                    <a:pt x="146878" y="93758"/>
                  </a:lnTo>
                  <a:lnTo>
                    <a:pt x="147919" y="96792"/>
                  </a:lnTo>
                  <a:lnTo>
                    <a:pt x="150200" y="99767"/>
                  </a:lnTo>
                  <a:lnTo>
                    <a:pt x="153308" y="102703"/>
                  </a:lnTo>
                  <a:lnTo>
                    <a:pt x="156968" y="105613"/>
                  </a:lnTo>
                  <a:lnTo>
                    <a:pt x="160201" y="108505"/>
                  </a:lnTo>
                  <a:lnTo>
                    <a:pt x="163151" y="111386"/>
                  </a:lnTo>
                  <a:lnTo>
                    <a:pt x="165911" y="114259"/>
                  </a:lnTo>
                  <a:lnTo>
                    <a:pt x="169338" y="117127"/>
                  </a:lnTo>
                  <a:lnTo>
                    <a:pt x="173211" y="119992"/>
                  </a:lnTo>
                  <a:lnTo>
                    <a:pt x="177380" y="122854"/>
                  </a:lnTo>
                  <a:lnTo>
                    <a:pt x="180159" y="125714"/>
                  </a:lnTo>
                  <a:lnTo>
                    <a:pt x="182012" y="128574"/>
                  </a:lnTo>
                  <a:lnTo>
                    <a:pt x="183248" y="131433"/>
                  </a:lnTo>
                  <a:lnTo>
                    <a:pt x="185659" y="133338"/>
                  </a:lnTo>
                  <a:lnTo>
                    <a:pt x="192571" y="135456"/>
                  </a:lnTo>
                  <a:lnTo>
                    <a:pt x="200935" y="138937"/>
                  </a:lnTo>
                  <a:lnTo>
                    <a:pt x="209150" y="142707"/>
                  </a:lnTo>
                  <a:lnTo>
                    <a:pt x="215447" y="144382"/>
                  </a:lnTo>
                  <a:lnTo>
                    <a:pt x="223008" y="142587"/>
                  </a:lnTo>
                  <a:lnTo>
                    <a:pt x="231660" y="139567"/>
                  </a:lnTo>
                  <a:lnTo>
                    <a:pt x="240797" y="138224"/>
                  </a:lnTo>
                  <a:lnTo>
                    <a:pt x="248631" y="134056"/>
                  </a:lnTo>
                  <a:lnTo>
                    <a:pt x="258617" y="127468"/>
                  </a:lnTo>
                  <a:lnTo>
                    <a:pt x="279236" y="112844"/>
                  </a:lnTo>
                  <a:lnTo>
                    <a:pt x="293692" y="103170"/>
                  </a:lnTo>
                  <a:lnTo>
                    <a:pt x="299770" y="98304"/>
                  </a:lnTo>
                  <a:lnTo>
                    <a:pt x="305409" y="93156"/>
                  </a:lnTo>
                  <a:lnTo>
                    <a:pt x="310756" y="87818"/>
                  </a:lnTo>
                  <a:lnTo>
                    <a:pt x="315114" y="83307"/>
                  </a:lnTo>
                  <a:lnTo>
                    <a:pt x="318814" y="79348"/>
                  </a:lnTo>
                  <a:lnTo>
                    <a:pt x="322073" y="75755"/>
                  </a:lnTo>
                  <a:lnTo>
                    <a:pt x="324247" y="72408"/>
                  </a:lnTo>
                  <a:lnTo>
                    <a:pt x="325696" y="69223"/>
                  </a:lnTo>
                  <a:lnTo>
                    <a:pt x="328593" y="5999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3" name="SMARTInkAnnotation183"/>
            <p:cNvSpPr/>
            <p:nvPr/>
          </p:nvSpPr>
          <p:spPr>
            <a:xfrm>
              <a:off x="2921819" y="3051810"/>
              <a:ext cx="171425" cy="17145"/>
            </a:xfrm>
            <a:custGeom>
              <a:avLst/>
              <a:gdLst/>
              <a:ahLst/>
              <a:cxnLst/>
              <a:rect l="0" t="0" r="0" b="0"/>
              <a:pathLst>
                <a:path w="171425" h="17145">
                  <a:moveTo>
                    <a:pt x="7118" y="17144"/>
                  </a:moveTo>
                  <a:lnTo>
                    <a:pt x="0" y="17144"/>
                  </a:lnTo>
                  <a:lnTo>
                    <a:pt x="59574" y="17144"/>
                  </a:lnTo>
                  <a:lnTo>
                    <a:pt x="65108" y="16192"/>
                  </a:lnTo>
                  <a:lnTo>
                    <a:pt x="70384" y="14605"/>
                  </a:lnTo>
                  <a:lnTo>
                    <a:pt x="75489" y="12594"/>
                  </a:lnTo>
                  <a:lnTo>
                    <a:pt x="80480" y="11253"/>
                  </a:lnTo>
                  <a:lnTo>
                    <a:pt x="85395" y="10360"/>
                  </a:lnTo>
                  <a:lnTo>
                    <a:pt x="90259" y="9764"/>
                  </a:lnTo>
                  <a:lnTo>
                    <a:pt x="95089" y="8414"/>
                  </a:lnTo>
                  <a:lnTo>
                    <a:pt x="99896" y="6562"/>
                  </a:lnTo>
                  <a:lnTo>
                    <a:pt x="104689" y="4374"/>
                  </a:lnTo>
                  <a:lnTo>
                    <a:pt x="109472" y="2916"/>
                  </a:lnTo>
                  <a:lnTo>
                    <a:pt x="114248" y="1944"/>
                  </a:lnTo>
                  <a:lnTo>
                    <a:pt x="119019" y="1296"/>
                  </a:lnTo>
                  <a:lnTo>
                    <a:pt x="123787" y="864"/>
                  </a:lnTo>
                  <a:lnTo>
                    <a:pt x="128554" y="576"/>
                  </a:lnTo>
                  <a:lnTo>
                    <a:pt x="138083" y="256"/>
                  </a:lnTo>
                  <a:lnTo>
                    <a:pt x="17142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5" name="SMARTInkAnnotation184"/>
            <p:cNvSpPr/>
            <p:nvPr/>
          </p:nvSpPr>
          <p:spPr>
            <a:xfrm>
              <a:off x="2964656" y="3146107"/>
              <a:ext cx="178595" cy="8573"/>
            </a:xfrm>
            <a:custGeom>
              <a:avLst/>
              <a:gdLst/>
              <a:ahLst/>
              <a:cxnLst/>
              <a:rect l="0" t="0" r="0" b="0"/>
              <a:pathLst>
                <a:path w="178595" h="8573">
                  <a:moveTo>
                    <a:pt x="0" y="8572"/>
                  </a:moveTo>
                  <a:lnTo>
                    <a:pt x="34778" y="8572"/>
                  </a:lnTo>
                  <a:lnTo>
                    <a:pt x="44616" y="7620"/>
                  </a:lnTo>
                  <a:lnTo>
                    <a:pt x="87038" y="2681"/>
                  </a:lnTo>
                  <a:lnTo>
                    <a:pt x="96919" y="1788"/>
                  </a:lnTo>
                  <a:lnTo>
                    <a:pt x="105094" y="1192"/>
                  </a:lnTo>
                  <a:lnTo>
                    <a:pt x="120527" y="530"/>
                  </a:lnTo>
                  <a:lnTo>
                    <a:pt x="150545" y="70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6" name="SMARTInkAnnotation185"/>
            <p:cNvSpPr/>
            <p:nvPr/>
          </p:nvSpPr>
          <p:spPr>
            <a:xfrm>
              <a:off x="3436143" y="3034772"/>
              <a:ext cx="14286" cy="25610"/>
            </a:xfrm>
            <a:custGeom>
              <a:avLst/>
              <a:gdLst/>
              <a:ahLst/>
              <a:cxnLst/>
              <a:rect l="0" t="0" r="0" b="0"/>
              <a:pathLst>
                <a:path w="14286" h="25610">
                  <a:moveTo>
                    <a:pt x="7144" y="17038"/>
                  </a:moveTo>
                  <a:lnTo>
                    <a:pt x="7144" y="25609"/>
                  </a:lnTo>
                  <a:lnTo>
                    <a:pt x="7144" y="12840"/>
                  </a:lnTo>
                  <a:lnTo>
                    <a:pt x="7938" y="11381"/>
                  </a:lnTo>
                  <a:lnTo>
                    <a:pt x="9261" y="10409"/>
                  </a:lnTo>
                  <a:lnTo>
                    <a:pt x="13295" y="8849"/>
                  </a:lnTo>
                  <a:lnTo>
                    <a:pt x="13626" y="7769"/>
                  </a:lnTo>
                  <a:lnTo>
                    <a:pt x="13847" y="6096"/>
                  </a:lnTo>
                  <a:lnTo>
                    <a:pt x="14280" y="0"/>
                  </a:lnTo>
                  <a:lnTo>
                    <a:pt x="14285" y="4475"/>
                  </a:lnTo>
                  <a:lnTo>
                    <a:pt x="12699" y="6758"/>
                  </a:lnTo>
                  <a:lnTo>
                    <a:pt x="10054" y="9232"/>
                  </a:lnTo>
                  <a:lnTo>
                    <a:pt x="0" y="170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7" name="SMARTInkAnnotation186"/>
            <p:cNvSpPr/>
            <p:nvPr/>
          </p:nvSpPr>
          <p:spPr>
            <a:xfrm>
              <a:off x="3572328" y="2760380"/>
              <a:ext cx="213860" cy="300003"/>
            </a:xfrm>
            <a:custGeom>
              <a:avLst/>
              <a:gdLst/>
              <a:ahLst/>
              <a:cxnLst/>
              <a:rect l="0" t="0" r="0" b="0"/>
              <a:pathLst>
                <a:path w="213860" h="300003">
                  <a:moveTo>
                    <a:pt x="128134" y="59972"/>
                  </a:moveTo>
                  <a:lnTo>
                    <a:pt x="128134" y="44372"/>
                  </a:lnTo>
                  <a:lnTo>
                    <a:pt x="126017" y="40974"/>
                  </a:lnTo>
                  <a:lnTo>
                    <a:pt x="124342" y="38734"/>
                  </a:lnTo>
                  <a:lnTo>
                    <a:pt x="123225" y="36288"/>
                  </a:lnTo>
                  <a:lnTo>
                    <a:pt x="120858" y="28296"/>
                  </a:lnTo>
                  <a:lnTo>
                    <a:pt x="115483" y="19895"/>
                  </a:lnTo>
                  <a:lnTo>
                    <a:pt x="109657" y="12326"/>
                  </a:lnTo>
                  <a:lnTo>
                    <a:pt x="108016" y="10221"/>
                  </a:lnTo>
                  <a:lnTo>
                    <a:pt x="103053" y="6746"/>
                  </a:lnTo>
                  <a:lnTo>
                    <a:pt x="99507" y="4485"/>
                  </a:lnTo>
                  <a:lnTo>
                    <a:pt x="93450" y="1974"/>
                  </a:lnTo>
                  <a:lnTo>
                    <a:pt x="88113" y="858"/>
                  </a:lnTo>
                  <a:lnTo>
                    <a:pt x="83095" y="362"/>
                  </a:lnTo>
                  <a:lnTo>
                    <a:pt x="79852" y="229"/>
                  </a:lnTo>
                  <a:lnTo>
                    <a:pt x="65357" y="17"/>
                  </a:lnTo>
                  <a:lnTo>
                    <a:pt x="62470" y="0"/>
                  </a:lnTo>
                  <a:lnTo>
                    <a:pt x="58958" y="941"/>
                  </a:lnTo>
                  <a:lnTo>
                    <a:pt x="55029" y="2520"/>
                  </a:lnTo>
                  <a:lnTo>
                    <a:pt x="50822" y="4526"/>
                  </a:lnTo>
                  <a:lnTo>
                    <a:pt x="46430" y="6816"/>
                  </a:lnTo>
                  <a:lnTo>
                    <a:pt x="37317" y="11900"/>
                  </a:lnTo>
                  <a:lnTo>
                    <a:pt x="23261" y="20117"/>
                  </a:lnTo>
                  <a:lnTo>
                    <a:pt x="19325" y="22925"/>
                  </a:lnTo>
                  <a:lnTo>
                    <a:pt x="12835" y="28584"/>
                  </a:lnTo>
                  <a:lnTo>
                    <a:pt x="7305" y="34274"/>
                  </a:lnTo>
                  <a:lnTo>
                    <a:pt x="4719" y="37125"/>
                  </a:lnTo>
                  <a:lnTo>
                    <a:pt x="2995" y="39979"/>
                  </a:lnTo>
                  <a:lnTo>
                    <a:pt x="1079" y="45689"/>
                  </a:lnTo>
                  <a:lnTo>
                    <a:pt x="227" y="53942"/>
                  </a:lnTo>
                  <a:lnTo>
                    <a:pt x="0" y="58809"/>
                  </a:lnTo>
                  <a:lnTo>
                    <a:pt x="643" y="63007"/>
                  </a:lnTo>
                  <a:lnTo>
                    <a:pt x="3474" y="70211"/>
                  </a:lnTo>
                  <a:lnTo>
                    <a:pt x="5260" y="79128"/>
                  </a:lnTo>
                  <a:lnTo>
                    <a:pt x="5737" y="84173"/>
                  </a:lnTo>
                  <a:lnTo>
                    <a:pt x="6848" y="88489"/>
                  </a:lnTo>
                  <a:lnTo>
                    <a:pt x="10200" y="95824"/>
                  </a:lnTo>
                  <a:lnTo>
                    <a:pt x="14336" y="102259"/>
                  </a:lnTo>
                  <a:lnTo>
                    <a:pt x="16550" y="105309"/>
                  </a:lnTo>
                  <a:lnTo>
                    <a:pt x="19613" y="108294"/>
                  </a:lnTo>
                  <a:lnTo>
                    <a:pt x="23243" y="111237"/>
                  </a:lnTo>
                  <a:lnTo>
                    <a:pt x="27251" y="114151"/>
                  </a:lnTo>
                  <a:lnTo>
                    <a:pt x="33820" y="117389"/>
                  </a:lnTo>
                  <a:lnTo>
                    <a:pt x="40179" y="118829"/>
                  </a:lnTo>
                  <a:lnTo>
                    <a:pt x="44097" y="119212"/>
                  </a:lnTo>
                  <a:lnTo>
                    <a:pt x="48297" y="119468"/>
                  </a:lnTo>
                  <a:lnTo>
                    <a:pt x="57197" y="119752"/>
                  </a:lnTo>
                  <a:lnTo>
                    <a:pt x="61793" y="119828"/>
                  </a:lnTo>
                  <a:lnTo>
                    <a:pt x="69619" y="117974"/>
                  </a:lnTo>
                  <a:lnTo>
                    <a:pt x="79599" y="114833"/>
                  </a:lnTo>
                  <a:lnTo>
                    <a:pt x="91015" y="110833"/>
                  </a:lnTo>
                  <a:lnTo>
                    <a:pt x="100213" y="107215"/>
                  </a:lnTo>
                  <a:lnTo>
                    <a:pt x="107933" y="103850"/>
                  </a:lnTo>
                  <a:lnTo>
                    <a:pt x="114666" y="100654"/>
                  </a:lnTo>
                  <a:lnTo>
                    <a:pt x="120743" y="97571"/>
                  </a:lnTo>
                  <a:lnTo>
                    <a:pt x="131729" y="91605"/>
                  </a:lnTo>
                  <a:lnTo>
                    <a:pt x="136087" y="88681"/>
                  </a:lnTo>
                  <a:lnTo>
                    <a:pt x="139786" y="85779"/>
                  </a:lnTo>
                  <a:lnTo>
                    <a:pt x="146013" y="80014"/>
                  </a:lnTo>
                  <a:lnTo>
                    <a:pt x="151426" y="74277"/>
                  </a:lnTo>
                  <a:lnTo>
                    <a:pt x="153187" y="71414"/>
                  </a:lnTo>
                  <a:lnTo>
                    <a:pt x="155144" y="65693"/>
                  </a:lnTo>
                  <a:lnTo>
                    <a:pt x="156245" y="57116"/>
                  </a:lnTo>
                  <a:lnTo>
                    <a:pt x="156571" y="48543"/>
                  </a:lnTo>
                  <a:lnTo>
                    <a:pt x="155823" y="45685"/>
                  </a:lnTo>
                  <a:lnTo>
                    <a:pt x="151772" y="37112"/>
                  </a:lnTo>
                  <a:lnTo>
                    <a:pt x="150001" y="28222"/>
                  </a:lnTo>
                  <a:lnTo>
                    <a:pt x="149856" y="27376"/>
                  </a:lnTo>
                  <a:lnTo>
                    <a:pt x="148965" y="26811"/>
                  </a:lnTo>
                  <a:lnTo>
                    <a:pt x="142723" y="25726"/>
                  </a:lnTo>
                  <a:lnTo>
                    <a:pt x="142511" y="30246"/>
                  </a:lnTo>
                  <a:lnTo>
                    <a:pt x="143275" y="32535"/>
                  </a:lnTo>
                  <a:lnTo>
                    <a:pt x="147349" y="40307"/>
                  </a:lnTo>
                  <a:lnTo>
                    <a:pt x="149702" y="48642"/>
                  </a:lnTo>
                  <a:lnTo>
                    <a:pt x="153066" y="54302"/>
                  </a:lnTo>
                  <a:lnTo>
                    <a:pt x="154280" y="58097"/>
                  </a:lnTo>
                  <a:lnTo>
                    <a:pt x="155630" y="67394"/>
                  </a:lnTo>
                  <a:lnTo>
                    <a:pt x="156783" y="72540"/>
                  </a:lnTo>
                  <a:lnTo>
                    <a:pt x="158346" y="77876"/>
                  </a:lnTo>
                  <a:lnTo>
                    <a:pt x="160182" y="83338"/>
                  </a:lnTo>
                  <a:lnTo>
                    <a:pt x="161406" y="88884"/>
                  </a:lnTo>
                  <a:lnTo>
                    <a:pt x="162221" y="94487"/>
                  </a:lnTo>
                  <a:lnTo>
                    <a:pt x="162765" y="100127"/>
                  </a:lnTo>
                  <a:lnTo>
                    <a:pt x="163921" y="106745"/>
                  </a:lnTo>
                  <a:lnTo>
                    <a:pt x="165486" y="114014"/>
                  </a:lnTo>
                  <a:lnTo>
                    <a:pt x="167323" y="121717"/>
                  </a:lnTo>
                  <a:lnTo>
                    <a:pt x="169342" y="128758"/>
                  </a:lnTo>
                  <a:lnTo>
                    <a:pt x="171480" y="135357"/>
                  </a:lnTo>
                  <a:lnTo>
                    <a:pt x="173701" y="141661"/>
                  </a:lnTo>
                  <a:lnTo>
                    <a:pt x="175180" y="147769"/>
                  </a:lnTo>
                  <a:lnTo>
                    <a:pt x="176167" y="153746"/>
                  </a:lnTo>
                  <a:lnTo>
                    <a:pt x="176825" y="159636"/>
                  </a:lnTo>
                  <a:lnTo>
                    <a:pt x="178057" y="165467"/>
                  </a:lnTo>
                  <a:lnTo>
                    <a:pt x="179672" y="171260"/>
                  </a:lnTo>
                  <a:lnTo>
                    <a:pt x="181543" y="177026"/>
                  </a:lnTo>
                  <a:lnTo>
                    <a:pt x="182790" y="182776"/>
                  </a:lnTo>
                  <a:lnTo>
                    <a:pt x="183622" y="188514"/>
                  </a:lnTo>
                  <a:lnTo>
                    <a:pt x="184176" y="194244"/>
                  </a:lnTo>
                  <a:lnTo>
                    <a:pt x="185339" y="199969"/>
                  </a:lnTo>
                  <a:lnTo>
                    <a:pt x="186909" y="205691"/>
                  </a:lnTo>
                  <a:lnTo>
                    <a:pt x="188748" y="211411"/>
                  </a:lnTo>
                  <a:lnTo>
                    <a:pt x="189975" y="217129"/>
                  </a:lnTo>
                  <a:lnTo>
                    <a:pt x="190792" y="222846"/>
                  </a:lnTo>
                  <a:lnTo>
                    <a:pt x="191338" y="228562"/>
                  </a:lnTo>
                  <a:lnTo>
                    <a:pt x="191944" y="237454"/>
                  </a:lnTo>
                  <a:lnTo>
                    <a:pt x="192105" y="241158"/>
                  </a:lnTo>
                  <a:lnTo>
                    <a:pt x="194401" y="250355"/>
                  </a:lnTo>
                  <a:lnTo>
                    <a:pt x="196125" y="255473"/>
                  </a:lnTo>
                  <a:lnTo>
                    <a:pt x="198039" y="263702"/>
                  </a:lnTo>
                  <a:lnTo>
                    <a:pt x="198550" y="267229"/>
                  </a:lnTo>
                  <a:lnTo>
                    <a:pt x="201235" y="273689"/>
                  </a:lnTo>
                  <a:lnTo>
                    <a:pt x="203062" y="276745"/>
                  </a:lnTo>
                  <a:lnTo>
                    <a:pt x="205091" y="282681"/>
                  </a:lnTo>
                  <a:lnTo>
                    <a:pt x="206395" y="289702"/>
                  </a:lnTo>
                  <a:lnTo>
                    <a:pt x="212838" y="298659"/>
                  </a:lnTo>
                  <a:lnTo>
                    <a:pt x="213859" y="30000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8" name="SMARTInkAnnotation187"/>
            <p:cNvSpPr/>
            <p:nvPr/>
          </p:nvSpPr>
          <p:spPr>
            <a:xfrm>
              <a:off x="3844457" y="2735129"/>
              <a:ext cx="184619" cy="290964"/>
            </a:xfrm>
            <a:custGeom>
              <a:avLst/>
              <a:gdLst/>
              <a:ahLst/>
              <a:cxnLst/>
              <a:rect l="0" t="0" r="0" b="0"/>
              <a:pathLst>
                <a:path w="184619" h="290964">
                  <a:moveTo>
                    <a:pt x="120324" y="50933"/>
                  </a:moveTo>
                  <a:lnTo>
                    <a:pt x="120324" y="22314"/>
                  </a:lnTo>
                  <a:lnTo>
                    <a:pt x="119530" y="19472"/>
                  </a:lnTo>
                  <a:lnTo>
                    <a:pt x="116532" y="13773"/>
                  </a:lnTo>
                  <a:lnTo>
                    <a:pt x="112553" y="8065"/>
                  </a:lnTo>
                  <a:lnTo>
                    <a:pt x="110381" y="5209"/>
                  </a:lnTo>
                  <a:lnTo>
                    <a:pt x="106551" y="3306"/>
                  </a:lnTo>
                  <a:lnTo>
                    <a:pt x="101618" y="2036"/>
                  </a:lnTo>
                  <a:lnTo>
                    <a:pt x="95947" y="1190"/>
                  </a:lnTo>
                  <a:lnTo>
                    <a:pt x="91372" y="626"/>
                  </a:lnTo>
                  <a:lnTo>
                    <a:pt x="87529" y="250"/>
                  </a:lnTo>
                  <a:lnTo>
                    <a:pt x="84173" y="0"/>
                  </a:lnTo>
                  <a:lnTo>
                    <a:pt x="80348" y="785"/>
                  </a:lnTo>
                  <a:lnTo>
                    <a:pt x="76211" y="2261"/>
                  </a:lnTo>
                  <a:lnTo>
                    <a:pt x="71866" y="4197"/>
                  </a:lnTo>
                  <a:lnTo>
                    <a:pt x="67380" y="6441"/>
                  </a:lnTo>
                  <a:lnTo>
                    <a:pt x="62803" y="8889"/>
                  </a:lnTo>
                  <a:lnTo>
                    <a:pt x="58164" y="11474"/>
                  </a:lnTo>
                  <a:lnTo>
                    <a:pt x="54277" y="14150"/>
                  </a:lnTo>
                  <a:lnTo>
                    <a:pt x="50893" y="16886"/>
                  </a:lnTo>
                  <a:lnTo>
                    <a:pt x="47843" y="19663"/>
                  </a:lnTo>
                  <a:lnTo>
                    <a:pt x="44222" y="23418"/>
                  </a:lnTo>
                  <a:lnTo>
                    <a:pt x="40220" y="27827"/>
                  </a:lnTo>
                  <a:lnTo>
                    <a:pt x="29121" y="40594"/>
                  </a:lnTo>
                  <a:lnTo>
                    <a:pt x="23433" y="48243"/>
                  </a:lnTo>
                  <a:lnTo>
                    <a:pt x="20805" y="52950"/>
                  </a:lnTo>
                  <a:lnTo>
                    <a:pt x="18259" y="57992"/>
                  </a:lnTo>
                  <a:lnTo>
                    <a:pt x="15768" y="63260"/>
                  </a:lnTo>
                  <a:lnTo>
                    <a:pt x="10884" y="74191"/>
                  </a:lnTo>
                  <a:lnTo>
                    <a:pt x="9263" y="79774"/>
                  </a:lnTo>
                  <a:lnTo>
                    <a:pt x="8184" y="85400"/>
                  </a:lnTo>
                  <a:lnTo>
                    <a:pt x="7464" y="91056"/>
                  </a:lnTo>
                  <a:lnTo>
                    <a:pt x="6190" y="96732"/>
                  </a:lnTo>
                  <a:lnTo>
                    <a:pt x="4547" y="102421"/>
                  </a:lnTo>
                  <a:lnTo>
                    <a:pt x="2658" y="108118"/>
                  </a:lnTo>
                  <a:lnTo>
                    <a:pt x="559" y="116989"/>
                  </a:lnTo>
                  <a:lnTo>
                    <a:pt x="0" y="120688"/>
                  </a:lnTo>
                  <a:lnTo>
                    <a:pt x="420" y="125059"/>
                  </a:lnTo>
                  <a:lnTo>
                    <a:pt x="1495" y="129878"/>
                  </a:lnTo>
                  <a:lnTo>
                    <a:pt x="3004" y="134996"/>
                  </a:lnTo>
                  <a:lnTo>
                    <a:pt x="4682" y="143222"/>
                  </a:lnTo>
                  <a:lnTo>
                    <a:pt x="5129" y="146749"/>
                  </a:lnTo>
                  <a:lnTo>
                    <a:pt x="7014" y="149100"/>
                  </a:lnTo>
                  <a:lnTo>
                    <a:pt x="9860" y="150668"/>
                  </a:lnTo>
                  <a:lnTo>
                    <a:pt x="13344" y="151713"/>
                  </a:lnTo>
                  <a:lnTo>
                    <a:pt x="16460" y="152410"/>
                  </a:lnTo>
                  <a:lnTo>
                    <a:pt x="22039" y="153184"/>
                  </a:lnTo>
                  <a:lnTo>
                    <a:pt x="25432" y="153390"/>
                  </a:lnTo>
                  <a:lnTo>
                    <a:pt x="33435" y="153620"/>
                  </a:lnTo>
                  <a:lnTo>
                    <a:pt x="43073" y="153749"/>
                  </a:lnTo>
                  <a:lnTo>
                    <a:pt x="46598" y="152815"/>
                  </a:lnTo>
                  <a:lnTo>
                    <a:pt x="50536" y="151239"/>
                  </a:lnTo>
                  <a:lnTo>
                    <a:pt x="54748" y="149236"/>
                  </a:lnTo>
                  <a:lnTo>
                    <a:pt x="59144" y="146948"/>
                  </a:lnTo>
                  <a:lnTo>
                    <a:pt x="68262" y="141867"/>
                  </a:lnTo>
                  <a:lnTo>
                    <a:pt x="72122" y="139178"/>
                  </a:lnTo>
                  <a:lnTo>
                    <a:pt x="75489" y="136433"/>
                  </a:lnTo>
                  <a:lnTo>
                    <a:pt x="78528" y="133651"/>
                  </a:lnTo>
                  <a:lnTo>
                    <a:pt x="82141" y="130843"/>
                  </a:lnTo>
                  <a:lnTo>
                    <a:pt x="86138" y="128019"/>
                  </a:lnTo>
                  <a:lnTo>
                    <a:pt x="90390" y="125184"/>
                  </a:lnTo>
                  <a:lnTo>
                    <a:pt x="94017" y="122341"/>
                  </a:lnTo>
                  <a:lnTo>
                    <a:pt x="97230" y="119494"/>
                  </a:lnTo>
                  <a:lnTo>
                    <a:pt x="100165" y="116643"/>
                  </a:lnTo>
                  <a:lnTo>
                    <a:pt x="102122" y="112837"/>
                  </a:lnTo>
                  <a:lnTo>
                    <a:pt x="103427" y="108395"/>
                  </a:lnTo>
                  <a:lnTo>
                    <a:pt x="104877" y="99332"/>
                  </a:lnTo>
                  <a:lnTo>
                    <a:pt x="105521" y="92129"/>
                  </a:lnTo>
                  <a:lnTo>
                    <a:pt x="105807" y="83212"/>
                  </a:lnTo>
                  <a:lnTo>
                    <a:pt x="106006" y="63227"/>
                  </a:lnTo>
                  <a:lnTo>
                    <a:pt x="106023" y="57032"/>
                  </a:lnTo>
                  <a:lnTo>
                    <a:pt x="108147" y="48564"/>
                  </a:lnTo>
                  <a:lnTo>
                    <a:pt x="112186" y="36707"/>
                  </a:lnTo>
                  <a:lnTo>
                    <a:pt x="112886" y="30102"/>
                  </a:lnTo>
                  <a:lnTo>
                    <a:pt x="113093" y="22113"/>
                  </a:lnTo>
                  <a:lnTo>
                    <a:pt x="112329" y="20290"/>
                  </a:lnTo>
                  <a:lnTo>
                    <a:pt x="111025" y="19074"/>
                  </a:lnTo>
                  <a:lnTo>
                    <a:pt x="107022" y="17123"/>
                  </a:lnTo>
                  <a:lnTo>
                    <a:pt x="111140" y="23582"/>
                  </a:lnTo>
                  <a:lnTo>
                    <a:pt x="112912" y="32256"/>
                  </a:lnTo>
                  <a:lnTo>
                    <a:pt x="115177" y="38187"/>
                  </a:lnTo>
                  <a:lnTo>
                    <a:pt x="118036" y="46221"/>
                  </a:lnTo>
                  <a:lnTo>
                    <a:pt x="119307" y="52966"/>
                  </a:lnTo>
                  <a:lnTo>
                    <a:pt x="119872" y="59139"/>
                  </a:lnTo>
                  <a:lnTo>
                    <a:pt x="120022" y="62119"/>
                  </a:lnTo>
                  <a:lnTo>
                    <a:pt x="122307" y="70510"/>
                  </a:lnTo>
                  <a:lnTo>
                    <a:pt x="124027" y="75414"/>
                  </a:lnTo>
                  <a:lnTo>
                    <a:pt x="125173" y="80589"/>
                  </a:lnTo>
                  <a:lnTo>
                    <a:pt x="125938" y="85944"/>
                  </a:lnTo>
                  <a:lnTo>
                    <a:pt x="126449" y="91418"/>
                  </a:lnTo>
                  <a:lnTo>
                    <a:pt x="127582" y="96973"/>
                  </a:lnTo>
                  <a:lnTo>
                    <a:pt x="129131" y="102582"/>
                  </a:lnTo>
                  <a:lnTo>
                    <a:pt x="130958" y="108225"/>
                  </a:lnTo>
                  <a:lnTo>
                    <a:pt x="132969" y="113893"/>
                  </a:lnTo>
                  <a:lnTo>
                    <a:pt x="137322" y="125271"/>
                  </a:lnTo>
                  <a:lnTo>
                    <a:pt x="138799" y="130971"/>
                  </a:lnTo>
                  <a:lnTo>
                    <a:pt x="139785" y="136677"/>
                  </a:lnTo>
                  <a:lnTo>
                    <a:pt x="140442" y="142386"/>
                  </a:lnTo>
                  <a:lnTo>
                    <a:pt x="141673" y="149049"/>
                  </a:lnTo>
                  <a:lnTo>
                    <a:pt x="143288" y="156349"/>
                  </a:lnTo>
                  <a:lnTo>
                    <a:pt x="145158" y="164073"/>
                  </a:lnTo>
                  <a:lnTo>
                    <a:pt x="151583" y="193147"/>
                  </a:lnTo>
                  <a:lnTo>
                    <a:pt x="153863" y="200987"/>
                  </a:lnTo>
                  <a:lnTo>
                    <a:pt x="156177" y="207167"/>
                  </a:lnTo>
                  <a:lnTo>
                    <a:pt x="158514" y="212239"/>
                  </a:lnTo>
                  <a:lnTo>
                    <a:pt x="163226" y="222954"/>
                  </a:lnTo>
                  <a:lnTo>
                    <a:pt x="165594" y="228479"/>
                  </a:lnTo>
                  <a:lnTo>
                    <a:pt x="167173" y="234067"/>
                  </a:lnTo>
                  <a:lnTo>
                    <a:pt x="168225" y="239698"/>
                  </a:lnTo>
                  <a:lnTo>
                    <a:pt x="168927" y="245356"/>
                  </a:lnTo>
                  <a:lnTo>
                    <a:pt x="171823" y="254184"/>
                  </a:lnTo>
                  <a:lnTo>
                    <a:pt x="174962" y="261282"/>
                  </a:lnTo>
                  <a:lnTo>
                    <a:pt x="176358" y="267612"/>
                  </a:lnTo>
                  <a:lnTo>
                    <a:pt x="177144" y="276530"/>
                  </a:lnTo>
                  <a:lnTo>
                    <a:pt x="177376" y="285205"/>
                  </a:lnTo>
                  <a:lnTo>
                    <a:pt x="177466" y="290458"/>
                  </a:lnTo>
                  <a:lnTo>
                    <a:pt x="179587" y="290739"/>
                  </a:lnTo>
                  <a:lnTo>
                    <a:pt x="184618" y="2909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9" name="SMARTInkAnnotation188"/>
            <p:cNvSpPr/>
            <p:nvPr/>
          </p:nvSpPr>
          <p:spPr>
            <a:xfrm>
              <a:off x="4036218" y="2786065"/>
              <a:ext cx="242889" cy="197122"/>
            </a:xfrm>
            <a:custGeom>
              <a:avLst/>
              <a:gdLst/>
              <a:ahLst/>
              <a:cxnLst/>
              <a:rect l="0" t="0" r="0" b="0"/>
              <a:pathLst>
                <a:path w="242889" h="197122">
                  <a:moveTo>
                    <a:pt x="0" y="25715"/>
                  </a:moveTo>
                  <a:lnTo>
                    <a:pt x="0" y="21164"/>
                  </a:lnTo>
                  <a:lnTo>
                    <a:pt x="794" y="19823"/>
                  </a:lnTo>
                  <a:lnTo>
                    <a:pt x="2117" y="18930"/>
                  </a:lnTo>
                  <a:lnTo>
                    <a:pt x="6151" y="17495"/>
                  </a:lnTo>
                  <a:lnTo>
                    <a:pt x="10642" y="12696"/>
                  </a:lnTo>
                  <a:lnTo>
                    <a:pt x="12651" y="11321"/>
                  </a:lnTo>
                  <a:lnTo>
                    <a:pt x="19271" y="8433"/>
                  </a:lnTo>
                  <a:lnTo>
                    <a:pt x="26260" y="2920"/>
                  </a:lnTo>
                  <a:lnTo>
                    <a:pt x="30986" y="1296"/>
                  </a:lnTo>
                  <a:lnTo>
                    <a:pt x="34945" y="863"/>
                  </a:lnTo>
                  <a:lnTo>
                    <a:pt x="39965" y="574"/>
                  </a:lnTo>
                  <a:lnTo>
                    <a:pt x="51100" y="254"/>
                  </a:lnTo>
                  <a:lnTo>
                    <a:pt x="100969" y="0"/>
                  </a:lnTo>
                  <a:lnTo>
                    <a:pt x="104619" y="952"/>
                  </a:lnTo>
                  <a:lnTo>
                    <a:pt x="108640" y="2539"/>
                  </a:lnTo>
                  <a:lnTo>
                    <a:pt x="112908" y="4549"/>
                  </a:lnTo>
                  <a:lnTo>
                    <a:pt x="119767" y="9323"/>
                  </a:lnTo>
                  <a:lnTo>
                    <a:pt x="125461" y="14619"/>
                  </a:lnTo>
                  <a:lnTo>
                    <a:pt x="130638" y="20148"/>
                  </a:lnTo>
                  <a:lnTo>
                    <a:pt x="133130" y="23909"/>
                  </a:lnTo>
                  <a:lnTo>
                    <a:pt x="135584" y="28321"/>
                  </a:lnTo>
                  <a:lnTo>
                    <a:pt x="138015" y="33167"/>
                  </a:lnTo>
                  <a:lnTo>
                    <a:pt x="139635" y="37350"/>
                  </a:lnTo>
                  <a:lnTo>
                    <a:pt x="140715" y="41092"/>
                  </a:lnTo>
                  <a:lnTo>
                    <a:pt x="141435" y="44538"/>
                  </a:lnTo>
                  <a:lnTo>
                    <a:pt x="141122" y="48742"/>
                  </a:lnTo>
                  <a:lnTo>
                    <a:pt x="140119" y="53448"/>
                  </a:lnTo>
                  <a:lnTo>
                    <a:pt x="138657" y="58491"/>
                  </a:lnTo>
                  <a:lnTo>
                    <a:pt x="136888" y="62806"/>
                  </a:lnTo>
                  <a:lnTo>
                    <a:pt x="134915" y="66635"/>
                  </a:lnTo>
                  <a:lnTo>
                    <a:pt x="132806" y="70140"/>
                  </a:lnTo>
                  <a:lnTo>
                    <a:pt x="130606" y="74381"/>
                  </a:lnTo>
                  <a:lnTo>
                    <a:pt x="128346" y="79114"/>
                  </a:lnTo>
                  <a:lnTo>
                    <a:pt x="126045" y="84174"/>
                  </a:lnTo>
                  <a:lnTo>
                    <a:pt x="122924" y="89453"/>
                  </a:lnTo>
                  <a:lnTo>
                    <a:pt x="119256" y="94877"/>
                  </a:lnTo>
                  <a:lnTo>
                    <a:pt x="115223" y="100398"/>
                  </a:lnTo>
                  <a:lnTo>
                    <a:pt x="111740" y="105983"/>
                  </a:lnTo>
                  <a:lnTo>
                    <a:pt x="108625" y="111612"/>
                  </a:lnTo>
                  <a:lnTo>
                    <a:pt x="105755" y="117270"/>
                  </a:lnTo>
                  <a:lnTo>
                    <a:pt x="103047" y="122946"/>
                  </a:lnTo>
                  <a:lnTo>
                    <a:pt x="97922" y="134334"/>
                  </a:lnTo>
                  <a:lnTo>
                    <a:pt x="95444" y="139085"/>
                  </a:lnTo>
                  <a:lnTo>
                    <a:pt x="92998" y="143205"/>
                  </a:lnTo>
                  <a:lnTo>
                    <a:pt x="90574" y="146904"/>
                  </a:lnTo>
                  <a:lnTo>
                    <a:pt x="87370" y="150323"/>
                  </a:lnTo>
                  <a:lnTo>
                    <a:pt x="83647" y="153554"/>
                  </a:lnTo>
                  <a:lnTo>
                    <a:pt x="79577" y="156661"/>
                  </a:lnTo>
                  <a:lnTo>
                    <a:pt x="76864" y="159685"/>
                  </a:lnTo>
                  <a:lnTo>
                    <a:pt x="75056" y="162653"/>
                  </a:lnTo>
                  <a:lnTo>
                    <a:pt x="72252" y="168491"/>
                  </a:lnTo>
                  <a:lnTo>
                    <a:pt x="68360" y="174261"/>
                  </a:lnTo>
                  <a:lnTo>
                    <a:pt x="67005" y="177133"/>
                  </a:lnTo>
                  <a:lnTo>
                    <a:pt x="65499" y="182864"/>
                  </a:lnTo>
                  <a:lnTo>
                    <a:pt x="64830" y="188586"/>
                  </a:lnTo>
                  <a:lnTo>
                    <a:pt x="64400" y="195470"/>
                  </a:lnTo>
                  <a:lnTo>
                    <a:pt x="65159" y="196035"/>
                  </a:lnTo>
                  <a:lnTo>
                    <a:pt x="70454" y="197016"/>
                  </a:lnTo>
                  <a:lnTo>
                    <a:pt x="75234" y="197099"/>
                  </a:lnTo>
                  <a:lnTo>
                    <a:pt x="78731" y="197121"/>
                  </a:lnTo>
                  <a:lnTo>
                    <a:pt x="82650" y="196183"/>
                  </a:lnTo>
                  <a:lnTo>
                    <a:pt x="86850" y="194605"/>
                  </a:lnTo>
                  <a:lnTo>
                    <a:pt x="91237" y="192601"/>
                  </a:lnTo>
                  <a:lnTo>
                    <a:pt x="98230" y="190374"/>
                  </a:lnTo>
                  <a:lnTo>
                    <a:pt x="104777" y="188431"/>
                  </a:lnTo>
                  <a:lnTo>
                    <a:pt x="108745" y="186580"/>
                  </a:lnTo>
                  <a:lnTo>
                    <a:pt x="112978" y="184393"/>
                  </a:lnTo>
                  <a:lnTo>
                    <a:pt x="118181" y="182935"/>
                  </a:lnTo>
                  <a:lnTo>
                    <a:pt x="124031" y="181963"/>
                  </a:lnTo>
                  <a:lnTo>
                    <a:pt x="130313" y="181316"/>
                  </a:lnTo>
                  <a:lnTo>
                    <a:pt x="136088" y="179931"/>
                  </a:lnTo>
                  <a:lnTo>
                    <a:pt x="141525" y="178056"/>
                  </a:lnTo>
                  <a:lnTo>
                    <a:pt x="146738" y="175853"/>
                  </a:lnTo>
                  <a:lnTo>
                    <a:pt x="152594" y="174384"/>
                  </a:lnTo>
                  <a:lnTo>
                    <a:pt x="158880" y="173405"/>
                  </a:lnTo>
                  <a:lnTo>
                    <a:pt x="165451" y="172753"/>
                  </a:lnTo>
                  <a:lnTo>
                    <a:pt x="171419" y="171365"/>
                  </a:lnTo>
                  <a:lnTo>
                    <a:pt x="176986" y="169487"/>
                  </a:lnTo>
                  <a:lnTo>
                    <a:pt x="182284" y="167283"/>
                  </a:lnTo>
                  <a:lnTo>
                    <a:pt x="187404" y="165814"/>
                  </a:lnTo>
                  <a:lnTo>
                    <a:pt x="192405" y="164834"/>
                  </a:lnTo>
                  <a:lnTo>
                    <a:pt x="197327" y="164181"/>
                  </a:lnTo>
                  <a:lnTo>
                    <a:pt x="204911" y="163455"/>
                  </a:lnTo>
                  <a:lnTo>
                    <a:pt x="211722" y="163133"/>
                  </a:lnTo>
                  <a:lnTo>
                    <a:pt x="229857" y="162909"/>
                  </a:lnTo>
                  <a:lnTo>
                    <a:pt x="242888" y="16287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0" name="SMARTInkAnnotation189"/>
            <p:cNvSpPr/>
            <p:nvPr/>
          </p:nvSpPr>
          <p:spPr>
            <a:xfrm>
              <a:off x="4321969" y="2717485"/>
              <a:ext cx="178433" cy="257173"/>
            </a:xfrm>
            <a:custGeom>
              <a:avLst/>
              <a:gdLst/>
              <a:ahLst/>
              <a:cxnLst/>
              <a:rect l="0" t="0" r="0" b="0"/>
              <a:pathLst>
                <a:path w="178433" h="257173">
                  <a:moveTo>
                    <a:pt x="114299" y="8570"/>
                  </a:moveTo>
                  <a:lnTo>
                    <a:pt x="121149" y="8570"/>
                  </a:lnTo>
                  <a:lnTo>
                    <a:pt x="121356" y="4019"/>
                  </a:lnTo>
                  <a:lnTo>
                    <a:pt x="120591" y="3631"/>
                  </a:lnTo>
                  <a:lnTo>
                    <a:pt x="119288" y="4325"/>
                  </a:lnTo>
                  <a:lnTo>
                    <a:pt x="115285" y="7731"/>
                  </a:lnTo>
                  <a:lnTo>
                    <a:pt x="110504" y="8197"/>
                  </a:lnTo>
                  <a:lnTo>
                    <a:pt x="107006" y="8321"/>
                  </a:lnTo>
                  <a:lnTo>
                    <a:pt x="103881" y="9357"/>
                  </a:lnTo>
                  <a:lnTo>
                    <a:pt x="101004" y="11000"/>
                  </a:lnTo>
                  <a:lnTo>
                    <a:pt x="98292" y="13047"/>
                  </a:lnTo>
                  <a:lnTo>
                    <a:pt x="94897" y="14412"/>
                  </a:lnTo>
                  <a:lnTo>
                    <a:pt x="91046" y="15322"/>
                  </a:lnTo>
                  <a:lnTo>
                    <a:pt x="86890" y="15929"/>
                  </a:lnTo>
                  <a:lnTo>
                    <a:pt x="82533" y="16333"/>
                  </a:lnTo>
                  <a:lnTo>
                    <a:pt x="78041" y="16603"/>
                  </a:lnTo>
                  <a:lnTo>
                    <a:pt x="66250" y="16982"/>
                  </a:lnTo>
                  <a:lnTo>
                    <a:pt x="63216" y="17036"/>
                  </a:lnTo>
                  <a:lnTo>
                    <a:pt x="59606" y="16119"/>
                  </a:lnTo>
                  <a:lnTo>
                    <a:pt x="55612" y="14555"/>
                  </a:lnTo>
                  <a:lnTo>
                    <a:pt x="51362" y="12560"/>
                  </a:lnTo>
                  <a:lnTo>
                    <a:pt x="47735" y="11230"/>
                  </a:lnTo>
                  <a:lnTo>
                    <a:pt x="44523" y="10343"/>
                  </a:lnTo>
                  <a:lnTo>
                    <a:pt x="41588" y="9752"/>
                  </a:lnTo>
                  <a:lnTo>
                    <a:pt x="36211" y="6555"/>
                  </a:lnTo>
                  <a:lnTo>
                    <a:pt x="33665" y="4369"/>
                  </a:lnTo>
                  <a:lnTo>
                    <a:pt x="28721" y="1941"/>
                  </a:lnTo>
                  <a:lnTo>
                    <a:pt x="23876" y="861"/>
                  </a:lnTo>
                  <a:lnTo>
                    <a:pt x="19078" y="381"/>
                  </a:lnTo>
                  <a:lnTo>
                    <a:pt x="14439" y="73"/>
                  </a:lnTo>
                  <a:lnTo>
                    <a:pt x="7474" y="0"/>
                  </a:lnTo>
                  <a:lnTo>
                    <a:pt x="7208" y="6842"/>
                  </a:lnTo>
                  <a:lnTo>
                    <a:pt x="7146" y="28616"/>
                  </a:lnTo>
                  <a:lnTo>
                    <a:pt x="6351" y="32412"/>
                  </a:lnTo>
                  <a:lnTo>
                    <a:pt x="5028" y="36847"/>
                  </a:lnTo>
                  <a:lnTo>
                    <a:pt x="3351" y="41709"/>
                  </a:lnTo>
                  <a:lnTo>
                    <a:pt x="2234" y="46855"/>
                  </a:lnTo>
                  <a:lnTo>
                    <a:pt x="1489" y="52191"/>
                  </a:lnTo>
                  <a:lnTo>
                    <a:pt x="993" y="57653"/>
                  </a:lnTo>
                  <a:lnTo>
                    <a:pt x="662" y="62247"/>
                  </a:lnTo>
                  <a:lnTo>
                    <a:pt x="294" y="69891"/>
                  </a:lnTo>
                  <a:lnTo>
                    <a:pt x="130" y="79004"/>
                  </a:lnTo>
                  <a:lnTo>
                    <a:pt x="0" y="118285"/>
                  </a:lnTo>
                  <a:lnTo>
                    <a:pt x="2116" y="121784"/>
                  </a:lnTo>
                  <a:lnTo>
                    <a:pt x="3792" y="124052"/>
                  </a:lnTo>
                  <a:lnTo>
                    <a:pt x="5703" y="125562"/>
                  </a:lnTo>
                  <a:lnTo>
                    <a:pt x="9942" y="127241"/>
                  </a:lnTo>
                  <a:lnTo>
                    <a:pt x="14472" y="127988"/>
                  </a:lnTo>
                  <a:lnTo>
                    <a:pt x="16792" y="128187"/>
                  </a:lnTo>
                  <a:lnTo>
                    <a:pt x="19132" y="127367"/>
                  </a:lnTo>
                  <a:lnTo>
                    <a:pt x="23849" y="123916"/>
                  </a:lnTo>
                  <a:lnTo>
                    <a:pt x="27011" y="122615"/>
                  </a:lnTo>
                  <a:lnTo>
                    <a:pt x="30707" y="121747"/>
                  </a:lnTo>
                  <a:lnTo>
                    <a:pt x="34759" y="121169"/>
                  </a:lnTo>
                  <a:lnTo>
                    <a:pt x="39047" y="119831"/>
                  </a:lnTo>
                  <a:lnTo>
                    <a:pt x="43494" y="117986"/>
                  </a:lnTo>
                  <a:lnTo>
                    <a:pt x="48046" y="115804"/>
                  </a:lnTo>
                  <a:lnTo>
                    <a:pt x="52668" y="114349"/>
                  </a:lnTo>
                  <a:lnTo>
                    <a:pt x="57337" y="113380"/>
                  </a:lnTo>
                  <a:lnTo>
                    <a:pt x="62037" y="112733"/>
                  </a:lnTo>
                  <a:lnTo>
                    <a:pt x="67551" y="111349"/>
                  </a:lnTo>
                  <a:lnTo>
                    <a:pt x="73609" y="109475"/>
                  </a:lnTo>
                  <a:lnTo>
                    <a:pt x="80029" y="107272"/>
                  </a:lnTo>
                  <a:lnTo>
                    <a:pt x="85896" y="105804"/>
                  </a:lnTo>
                  <a:lnTo>
                    <a:pt x="91395" y="104825"/>
                  </a:lnTo>
                  <a:lnTo>
                    <a:pt x="96648" y="104173"/>
                  </a:lnTo>
                  <a:lnTo>
                    <a:pt x="102532" y="103737"/>
                  </a:lnTo>
                  <a:lnTo>
                    <a:pt x="115420" y="103254"/>
                  </a:lnTo>
                  <a:lnTo>
                    <a:pt x="132270" y="102982"/>
                  </a:lnTo>
                  <a:lnTo>
                    <a:pt x="137392" y="103896"/>
                  </a:lnTo>
                  <a:lnTo>
                    <a:pt x="142395" y="105458"/>
                  </a:lnTo>
                  <a:lnTo>
                    <a:pt x="147317" y="107452"/>
                  </a:lnTo>
                  <a:lnTo>
                    <a:pt x="152186" y="109734"/>
                  </a:lnTo>
                  <a:lnTo>
                    <a:pt x="157020" y="112208"/>
                  </a:lnTo>
                  <a:lnTo>
                    <a:pt x="161829" y="114809"/>
                  </a:lnTo>
                  <a:lnTo>
                    <a:pt x="165830" y="117496"/>
                  </a:lnTo>
                  <a:lnTo>
                    <a:pt x="169291" y="120240"/>
                  </a:lnTo>
                  <a:lnTo>
                    <a:pt x="172391" y="123021"/>
                  </a:lnTo>
                  <a:lnTo>
                    <a:pt x="174458" y="125828"/>
                  </a:lnTo>
                  <a:lnTo>
                    <a:pt x="175837" y="128652"/>
                  </a:lnTo>
                  <a:lnTo>
                    <a:pt x="177368" y="134330"/>
                  </a:lnTo>
                  <a:lnTo>
                    <a:pt x="178048" y="140028"/>
                  </a:lnTo>
                  <a:lnTo>
                    <a:pt x="178230" y="143834"/>
                  </a:lnTo>
                  <a:lnTo>
                    <a:pt x="178432" y="153142"/>
                  </a:lnTo>
                  <a:lnTo>
                    <a:pt x="177692" y="157339"/>
                  </a:lnTo>
                  <a:lnTo>
                    <a:pt x="174753" y="164542"/>
                  </a:lnTo>
                  <a:lnTo>
                    <a:pt x="170801" y="173458"/>
                  </a:lnTo>
                  <a:lnTo>
                    <a:pt x="168635" y="178503"/>
                  </a:lnTo>
                  <a:lnTo>
                    <a:pt x="166398" y="182819"/>
                  </a:lnTo>
                  <a:lnTo>
                    <a:pt x="161796" y="190154"/>
                  </a:lnTo>
                  <a:lnTo>
                    <a:pt x="158664" y="193443"/>
                  </a:lnTo>
                  <a:lnTo>
                    <a:pt x="154988" y="196589"/>
                  </a:lnTo>
                  <a:lnTo>
                    <a:pt x="150951" y="199638"/>
                  </a:lnTo>
                  <a:lnTo>
                    <a:pt x="146671" y="202624"/>
                  </a:lnTo>
                  <a:lnTo>
                    <a:pt x="137683" y="208481"/>
                  </a:lnTo>
                  <a:lnTo>
                    <a:pt x="123698" y="217133"/>
                  </a:lnTo>
                  <a:lnTo>
                    <a:pt x="119771" y="220955"/>
                  </a:lnTo>
                  <a:lnTo>
                    <a:pt x="116360" y="225407"/>
                  </a:lnTo>
                  <a:lnTo>
                    <a:pt x="113292" y="230281"/>
                  </a:lnTo>
                  <a:lnTo>
                    <a:pt x="108865" y="233530"/>
                  </a:lnTo>
                  <a:lnTo>
                    <a:pt x="103532" y="235695"/>
                  </a:lnTo>
                  <a:lnTo>
                    <a:pt x="97597" y="237139"/>
                  </a:lnTo>
                  <a:lnTo>
                    <a:pt x="92052" y="239054"/>
                  </a:lnTo>
                  <a:lnTo>
                    <a:pt x="86768" y="241284"/>
                  </a:lnTo>
                  <a:lnTo>
                    <a:pt x="81657" y="243723"/>
                  </a:lnTo>
                  <a:lnTo>
                    <a:pt x="77457" y="245348"/>
                  </a:lnTo>
                  <a:lnTo>
                    <a:pt x="73863" y="246432"/>
                  </a:lnTo>
                  <a:lnTo>
                    <a:pt x="70673" y="247155"/>
                  </a:lnTo>
                  <a:lnTo>
                    <a:pt x="66959" y="248589"/>
                  </a:lnTo>
                  <a:lnTo>
                    <a:pt x="62895" y="250497"/>
                  </a:lnTo>
                  <a:lnTo>
                    <a:pt x="58598" y="252722"/>
                  </a:lnTo>
                  <a:lnTo>
                    <a:pt x="54940" y="254206"/>
                  </a:lnTo>
                  <a:lnTo>
                    <a:pt x="51708" y="255195"/>
                  </a:lnTo>
                  <a:lnTo>
                    <a:pt x="42862" y="2571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1" name="SMARTInkAnnotation190"/>
            <p:cNvSpPr/>
            <p:nvPr/>
          </p:nvSpPr>
          <p:spPr>
            <a:xfrm>
              <a:off x="3493293" y="3051825"/>
              <a:ext cx="935833" cy="111428"/>
            </a:xfrm>
            <a:custGeom>
              <a:avLst/>
              <a:gdLst/>
              <a:ahLst/>
              <a:cxnLst/>
              <a:rect l="0" t="0" r="0" b="0"/>
              <a:pathLst>
                <a:path w="935833" h="111428">
                  <a:moveTo>
                    <a:pt x="0" y="111427"/>
                  </a:moveTo>
                  <a:lnTo>
                    <a:pt x="49133" y="111427"/>
                  </a:lnTo>
                  <a:lnTo>
                    <a:pt x="63906" y="108887"/>
                  </a:lnTo>
                  <a:lnTo>
                    <a:pt x="96585" y="99496"/>
                  </a:lnTo>
                  <a:lnTo>
                    <a:pt x="114894" y="96599"/>
                  </a:lnTo>
                  <a:lnTo>
                    <a:pt x="134408" y="94360"/>
                  </a:lnTo>
                  <a:lnTo>
                    <a:pt x="145168" y="92429"/>
                  </a:lnTo>
                  <a:lnTo>
                    <a:pt x="156310" y="90189"/>
                  </a:lnTo>
                  <a:lnTo>
                    <a:pt x="179273" y="87701"/>
                  </a:lnTo>
                  <a:lnTo>
                    <a:pt x="202708" y="85642"/>
                  </a:lnTo>
                  <a:lnTo>
                    <a:pt x="214514" y="83760"/>
                  </a:lnTo>
                  <a:lnTo>
                    <a:pt x="226353" y="81552"/>
                  </a:lnTo>
                  <a:lnTo>
                    <a:pt x="250092" y="76559"/>
                  </a:lnTo>
                  <a:lnTo>
                    <a:pt x="261978" y="73894"/>
                  </a:lnTo>
                  <a:lnTo>
                    <a:pt x="287885" y="70934"/>
                  </a:lnTo>
                  <a:lnTo>
                    <a:pt x="315274" y="68665"/>
                  </a:lnTo>
                  <a:lnTo>
                    <a:pt x="329245" y="66727"/>
                  </a:lnTo>
                  <a:lnTo>
                    <a:pt x="343322" y="64482"/>
                  </a:lnTo>
                  <a:lnTo>
                    <a:pt x="356675" y="62033"/>
                  </a:lnTo>
                  <a:lnTo>
                    <a:pt x="410856" y="51258"/>
                  </a:lnTo>
                  <a:lnTo>
                    <a:pt x="470800" y="39958"/>
                  </a:lnTo>
                  <a:lnTo>
                    <a:pt x="499757" y="36801"/>
                  </a:lnTo>
                  <a:lnTo>
                    <a:pt x="528502" y="34445"/>
                  </a:lnTo>
                  <a:lnTo>
                    <a:pt x="542835" y="32483"/>
                  </a:lnTo>
                  <a:lnTo>
                    <a:pt x="557152" y="30223"/>
                  </a:lnTo>
                  <a:lnTo>
                    <a:pt x="701928" y="13860"/>
                  </a:lnTo>
                  <a:lnTo>
                    <a:pt x="728302" y="10187"/>
                  </a:lnTo>
                  <a:lnTo>
                    <a:pt x="749854" y="6787"/>
                  </a:lnTo>
                  <a:lnTo>
                    <a:pt x="768190" y="4519"/>
                  </a:lnTo>
                  <a:lnTo>
                    <a:pt x="784383" y="3008"/>
                  </a:lnTo>
                  <a:lnTo>
                    <a:pt x="812165" y="1328"/>
                  </a:lnTo>
                  <a:lnTo>
                    <a:pt x="835096" y="582"/>
                  </a:lnTo>
                  <a:lnTo>
                    <a:pt x="885135" y="37"/>
                  </a:lnTo>
                  <a:lnTo>
                    <a:pt x="903259" y="0"/>
                  </a:lnTo>
                  <a:lnTo>
                    <a:pt x="913682" y="2532"/>
                  </a:lnTo>
                  <a:lnTo>
                    <a:pt x="922813" y="5879"/>
                  </a:lnTo>
                  <a:lnTo>
                    <a:pt x="935832" y="85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2" name="SMARTInkAnnotation191"/>
            <p:cNvSpPr/>
            <p:nvPr/>
          </p:nvSpPr>
          <p:spPr>
            <a:xfrm>
              <a:off x="3600561" y="3223260"/>
              <a:ext cx="257065" cy="111049"/>
            </a:xfrm>
            <a:custGeom>
              <a:avLst/>
              <a:gdLst/>
              <a:ahLst/>
              <a:cxnLst/>
              <a:rect l="0" t="0" r="0" b="0"/>
              <a:pathLst>
                <a:path w="257065" h="111049">
                  <a:moveTo>
                    <a:pt x="42751" y="0"/>
                  </a:moveTo>
                  <a:lnTo>
                    <a:pt x="35615" y="0"/>
                  </a:lnTo>
                  <a:lnTo>
                    <a:pt x="35610" y="4551"/>
                  </a:lnTo>
                  <a:lnTo>
                    <a:pt x="34815" y="6844"/>
                  </a:lnTo>
                  <a:lnTo>
                    <a:pt x="33492" y="9325"/>
                  </a:lnTo>
                  <a:lnTo>
                    <a:pt x="31816" y="11932"/>
                  </a:lnTo>
                  <a:lnTo>
                    <a:pt x="30698" y="15574"/>
                  </a:lnTo>
                  <a:lnTo>
                    <a:pt x="29954" y="19908"/>
                  </a:lnTo>
                  <a:lnTo>
                    <a:pt x="29457" y="24702"/>
                  </a:lnTo>
                  <a:lnTo>
                    <a:pt x="26745" y="32661"/>
                  </a:lnTo>
                  <a:lnTo>
                    <a:pt x="22555" y="42729"/>
                  </a:lnTo>
                  <a:lnTo>
                    <a:pt x="17381" y="54203"/>
                  </a:lnTo>
                  <a:lnTo>
                    <a:pt x="13931" y="63758"/>
                  </a:lnTo>
                  <a:lnTo>
                    <a:pt x="11632" y="72033"/>
                  </a:lnTo>
                  <a:lnTo>
                    <a:pt x="10099" y="79454"/>
                  </a:lnTo>
                  <a:lnTo>
                    <a:pt x="8283" y="84402"/>
                  </a:lnTo>
                  <a:lnTo>
                    <a:pt x="6278" y="87701"/>
                  </a:lnTo>
                  <a:lnTo>
                    <a:pt x="4148" y="89900"/>
                  </a:lnTo>
                  <a:lnTo>
                    <a:pt x="2729" y="92318"/>
                  </a:lnTo>
                  <a:lnTo>
                    <a:pt x="1782" y="94883"/>
                  </a:lnTo>
                  <a:lnTo>
                    <a:pt x="263" y="101292"/>
                  </a:lnTo>
                  <a:lnTo>
                    <a:pt x="55" y="104708"/>
                  </a:lnTo>
                  <a:lnTo>
                    <a:pt x="0" y="106953"/>
                  </a:lnTo>
                  <a:lnTo>
                    <a:pt x="756" y="108450"/>
                  </a:lnTo>
                  <a:lnTo>
                    <a:pt x="2055" y="109447"/>
                  </a:lnTo>
                  <a:lnTo>
                    <a:pt x="5614" y="110555"/>
                  </a:lnTo>
                  <a:lnTo>
                    <a:pt x="9841" y="111048"/>
                  </a:lnTo>
                  <a:lnTo>
                    <a:pt x="12080" y="110227"/>
                  </a:lnTo>
                  <a:lnTo>
                    <a:pt x="16684" y="106775"/>
                  </a:lnTo>
                  <a:lnTo>
                    <a:pt x="21376" y="104605"/>
                  </a:lnTo>
                  <a:lnTo>
                    <a:pt x="26901" y="102689"/>
                  </a:lnTo>
                  <a:lnTo>
                    <a:pt x="30597" y="100844"/>
                  </a:lnTo>
                  <a:lnTo>
                    <a:pt x="34649" y="98662"/>
                  </a:lnTo>
                  <a:lnTo>
                    <a:pt x="39731" y="97207"/>
                  </a:lnTo>
                  <a:lnTo>
                    <a:pt x="45500" y="96237"/>
                  </a:lnTo>
                  <a:lnTo>
                    <a:pt x="51728" y="95591"/>
                  </a:lnTo>
                  <a:lnTo>
                    <a:pt x="58261" y="94207"/>
                  </a:lnTo>
                  <a:lnTo>
                    <a:pt x="64997" y="92332"/>
                  </a:lnTo>
                  <a:lnTo>
                    <a:pt x="104918" y="79751"/>
                  </a:lnTo>
                  <a:lnTo>
                    <a:pt x="120387" y="74180"/>
                  </a:lnTo>
                  <a:lnTo>
                    <a:pt x="142484" y="65688"/>
                  </a:lnTo>
                  <a:lnTo>
                    <a:pt x="149721" y="63795"/>
                  </a:lnTo>
                  <a:lnTo>
                    <a:pt x="156927" y="62532"/>
                  </a:lnTo>
                  <a:lnTo>
                    <a:pt x="164112" y="61691"/>
                  </a:lnTo>
                  <a:lnTo>
                    <a:pt x="170489" y="61129"/>
                  </a:lnTo>
                  <a:lnTo>
                    <a:pt x="176329" y="60755"/>
                  </a:lnTo>
                  <a:lnTo>
                    <a:pt x="181809" y="60506"/>
                  </a:lnTo>
                  <a:lnTo>
                    <a:pt x="200899" y="60155"/>
                  </a:lnTo>
                  <a:lnTo>
                    <a:pt x="257064" y="6000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3" name="SMARTInkAnnotation192"/>
            <p:cNvSpPr/>
            <p:nvPr/>
          </p:nvSpPr>
          <p:spPr>
            <a:xfrm>
              <a:off x="3753497" y="3188970"/>
              <a:ext cx="25547" cy="257176"/>
            </a:xfrm>
            <a:custGeom>
              <a:avLst/>
              <a:gdLst/>
              <a:ahLst/>
              <a:cxnLst/>
              <a:rect l="0" t="0" r="0" b="0"/>
              <a:pathLst>
                <a:path w="25547" h="257176">
                  <a:moveTo>
                    <a:pt x="11259" y="0"/>
                  </a:moveTo>
                  <a:lnTo>
                    <a:pt x="5108" y="0"/>
                  </a:lnTo>
                  <a:lnTo>
                    <a:pt x="4777" y="952"/>
                  </a:lnTo>
                  <a:lnTo>
                    <a:pt x="4202" y="7381"/>
                  </a:lnTo>
                  <a:lnTo>
                    <a:pt x="4123" y="27780"/>
                  </a:lnTo>
                  <a:lnTo>
                    <a:pt x="4117" y="41463"/>
                  </a:lnTo>
                  <a:lnTo>
                    <a:pt x="3322" y="46691"/>
                  </a:lnTo>
                  <a:lnTo>
                    <a:pt x="2000" y="52083"/>
                  </a:lnTo>
                  <a:lnTo>
                    <a:pt x="323" y="57582"/>
                  </a:lnTo>
                  <a:lnTo>
                    <a:pt x="0" y="63153"/>
                  </a:lnTo>
                  <a:lnTo>
                    <a:pt x="578" y="68772"/>
                  </a:lnTo>
                  <a:lnTo>
                    <a:pt x="1757" y="74423"/>
                  </a:lnTo>
                  <a:lnTo>
                    <a:pt x="2543" y="80095"/>
                  </a:lnTo>
                  <a:lnTo>
                    <a:pt x="3067" y="85782"/>
                  </a:lnTo>
                  <a:lnTo>
                    <a:pt x="3416" y="91478"/>
                  </a:lnTo>
                  <a:lnTo>
                    <a:pt x="3650" y="98133"/>
                  </a:lnTo>
                  <a:lnTo>
                    <a:pt x="3908" y="113147"/>
                  </a:lnTo>
                  <a:lnTo>
                    <a:pt x="4771" y="120199"/>
                  </a:lnTo>
                  <a:lnTo>
                    <a:pt x="6140" y="126805"/>
                  </a:lnTo>
                  <a:lnTo>
                    <a:pt x="7846" y="133114"/>
                  </a:lnTo>
                  <a:lnTo>
                    <a:pt x="8983" y="139225"/>
                  </a:lnTo>
                  <a:lnTo>
                    <a:pt x="9742" y="145204"/>
                  </a:lnTo>
                  <a:lnTo>
                    <a:pt x="10248" y="151095"/>
                  </a:lnTo>
                  <a:lnTo>
                    <a:pt x="10584" y="156928"/>
                  </a:lnTo>
                  <a:lnTo>
                    <a:pt x="10810" y="162721"/>
                  </a:lnTo>
                  <a:lnTo>
                    <a:pt x="10959" y="168488"/>
                  </a:lnTo>
                  <a:lnTo>
                    <a:pt x="11853" y="174238"/>
                  </a:lnTo>
                  <a:lnTo>
                    <a:pt x="13242" y="179976"/>
                  </a:lnTo>
                  <a:lnTo>
                    <a:pt x="14962" y="185707"/>
                  </a:lnTo>
                  <a:lnTo>
                    <a:pt x="16109" y="194289"/>
                  </a:lnTo>
                  <a:lnTo>
                    <a:pt x="16874" y="204774"/>
                  </a:lnTo>
                  <a:lnTo>
                    <a:pt x="17949" y="232123"/>
                  </a:lnTo>
                  <a:lnTo>
                    <a:pt x="18268" y="246260"/>
                  </a:lnTo>
                  <a:lnTo>
                    <a:pt x="18377" y="255019"/>
                  </a:lnTo>
                  <a:lnTo>
                    <a:pt x="19179" y="255737"/>
                  </a:lnTo>
                  <a:lnTo>
                    <a:pt x="20507" y="256216"/>
                  </a:lnTo>
                  <a:lnTo>
                    <a:pt x="25546" y="2571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4" name="SMARTInkAnnotation193"/>
            <p:cNvSpPr/>
            <p:nvPr/>
          </p:nvSpPr>
          <p:spPr>
            <a:xfrm>
              <a:off x="4039460" y="3163252"/>
              <a:ext cx="182396" cy="240031"/>
            </a:xfrm>
            <a:custGeom>
              <a:avLst/>
              <a:gdLst/>
              <a:ahLst/>
              <a:cxnLst/>
              <a:rect l="0" t="0" r="0" b="0"/>
              <a:pathLst>
                <a:path w="182396" h="240031">
                  <a:moveTo>
                    <a:pt x="18190" y="0"/>
                  </a:moveTo>
                  <a:lnTo>
                    <a:pt x="18190" y="33170"/>
                  </a:lnTo>
                  <a:lnTo>
                    <a:pt x="17396" y="37353"/>
                  </a:lnTo>
                  <a:lnTo>
                    <a:pt x="14398" y="44541"/>
                  </a:lnTo>
                  <a:lnTo>
                    <a:pt x="13280" y="48744"/>
                  </a:lnTo>
                  <a:lnTo>
                    <a:pt x="12536" y="53451"/>
                  </a:lnTo>
                  <a:lnTo>
                    <a:pt x="12039" y="58494"/>
                  </a:lnTo>
                  <a:lnTo>
                    <a:pt x="10914" y="63761"/>
                  </a:lnTo>
                  <a:lnTo>
                    <a:pt x="9371" y="69178"/>
                  </a:lnTo>
                  <a:lnTo>
                    <a:pt x="7548" y="74693"/>
                  </a:lnTo>
                  <a:lnTo>
                    <a:pt x="6332" y="80276"/>
                  </a:lnTo>
                  <a:lnTo>
                    <a:pt x="5522" y="85902"/>
                  </a:lnTo>
                  <a:lnTo>
                    <a:pt x="4983" y="91558"/>
                  </a:lnTo>
                  <a:lnTo>
                    <a:pt x="3829" y="97234"/>
                  </a:lnTo>
                  <a:lnTo>
                    <a:pt x="2266" y="102923"/>
                  </a:lnTo>
                  <a:lnTo>
                    <a:pt x="431" y="108620"/>
                  </a:lnTo>
                  <a:lnTo>
                    <a:pt x="0" y="113371"/>
                  </a:lnTo>
                  <a:lnTo>
                    <a:pt x="507" y="117491"/>
                  </a:lnTo>
                  <a:lnTo>
                    <a:pt x="1639" y="121190"/>
                  </a:lnTo>
                  <a:lnTo>
                    <a:pt x="2393" y="125561"/>
                  </a:lnTo>
                  <a:lnTo>
                    <a:pt x="2896" y="130380"/>
                  </a:lnTo>
                  <a:lnTo>
                    <a:pt x="3232" y="135497"/>
                  </a:lnTo>
                  <a:lnTo>
                    <a:pt x="3456" y="140814"/>
                  </a:lnTo>
                  <a:lnTo>
                    <a:pt x="3704" y="151801"/>
                  </a:lnTo>
                  <a:lnTo>
                    <a:pt x="3843" y="168698"/>
                  </a:lnTo>
                  <a:lnTo>
                    <a:pt x="4657" y="173425"/>
                  </a:lnTo>
                  <a:lnTo>
                    <a:pt x="5993" y="177529"/>
                  </a:lnTo>
                  <a:lnTo>
                    <a:pt x="9594" y="184630"/>
                  </a:lnTo>
                  <a:lnTo>
                    <a:pt x="13841" y="190960"/>
                  </a:lnTo>
                  <a:lnTo>
                    <a:pt x="18374" y="196949"/>
                  </a:lnTo>
                  <a:lnTo>
                    <a:pt x="23034" y="202786"/>
                  </a:lnTo>
                  <a:lnTo>
                    <a:pt x="27751" y="208554"/>
                  </a:lnTo>
                  <a:lnTo>
                    <a:pt x="30914" y="211426"/>
                  </a:lnTo>
                  <a:lnTo>
                    <a:pt x="34611" y="214294"/>
                  </a:lnTo>
                  <a:lnTo>
                    <a:pt x="38662" y="217157"/>
                  </a:lnTo>
                  <a:lnTo>
                    <a:pt x="42156" y="220019"/>
                  </a:lnTo>
                  <a:lnTo>
                    <a:pt x="45280" y="222880"/>
                  </a:lnTo>
                  <a:lnTo>
                    <a:pt x="48156" y="225739"/>
                  </a:lnTo>
                  <a:lnTo>
                    <a:pt x="51661" y="227645"/>
                  </a:lnTo>
                  <a:lnTo>
                    <a:pt x="55585" y="228916"/>
                  </a:lnTo>
                  <a:lnTo>
                    <a:pt x="59789" y="229763"/>
                  </a:lnTo>
                  <a:lnTo>
                    <a:pt x="64179" y="231281"/>
                  </a:lnTo>
                  <a:lnTo>
                    <a:pt x="68693" y="233245"/>
                  </a:lnTo>
                  <a:lnTo>
                    <a:pt x="73290" y="235507"/>
                  </a:lnTo>
                  <a:lnTo>
                    <a:pt x="77942" y="236062"/>
                  </a:lnTo>
                  <a:lnTo>
                    <a:pt x="82631" y="235480"/>
                  </a:lnTo>
                  <a:lnTo>
                    <a:pt x="87344" y="234139"/>
                  </a:lnTo>
                  <a:lnTo>
                    <a:pt x="91280" y="233245"/>
                  </a:lnTo>
                  <a:lnTo>
                    <a:pt x="94699" y="232650"/>
                  </a:lnTo>
                  <a:lnTo>
                    <a:pt x="97770" y="232252"/>
                  </a:lnTo>
                  <a:lnTo>
                    <a:pt x="101406" y="231035"/>
                  </a:lnTo>
                  <a:lnTo>
                    <a:pt x="105418" y="229271"/>
                  </a:lnTo>
                  <a:lnTo>
                    <a:pt x="109679" y="227142"/>
                  </a:lnTo>
                  <a:lnTo>
                    <a:pt x="114107" y="225723"/>
                  </a:lnTo>
                  <a:lnTo>
                    <a:pt x="118647" y="224778"/>
                  </a:lnTo>
                  <a:lnTo>
                    <a:pt x="123262" y="224147"/>
                  </a:lnTo>
                  <a:lnTo>
                    <a:pt x="127132" y="221821"/>
                  </a:lnTo>
                  <a:lnTo>
                    <a:pt x="130505" y="218366"/>
                  </a:lnTo>
                  <a:lnTo>
                    <a:pt x="133548" y="214157"/>
                  </a:lnTo>
                  <a:lnTo>
                    <a:pt x="137164" y="211352"/>
                  </a:lnTo>
                  <a:lnTo>
                    <a:pt x="141162" y="209481"/>
                  </a:lnTo>
                  <a:lnTo>
                    <a:pt x="145415" y="208234"/>
                  </a:lnTo>
                  <a:lnTo>
                    <a:pt x="149838" y="205498"/>
                  </a:lnTo>
                  <a:lnTo>
                    <a:pt x="154374" y="201769"/>
                  </a:lnTo>
                  <a:lnTo>
                    <a:pt x="158986" y="197377"/>
                  </a:lnTo>
                  <a:lnTo>
                    <a:pt x="162854" y="193498"/>
                  </a:lnTo>
                  <a:lnTo>
                    <a:pt x="166227" y="189959"/>
                  </a:lnTo>
                  <a:lnTo>
                    <a:pt x="169268" y="186647"/>
                  </a:lnTo>
                  <a:lnTo>
                    <a:pt x="171296" y="183486"/>
                  </a:lnTo>
                  <a:lnTo>
                    <a:pt x="173550" y="177435"/>
                  </a:lnTo>
                  <a:lnTo>
                    <a:pt x="176668" y="171570"/>
                  </a:lnTo>
                  <a:lnTo>
                    <a:pt x="178610" y="168673"/>
                  </a:lnTo>
                  <a:lnTo>
                    <a:pt x="179905" y="164836"/>
                  </a:lnTo>
                  <a:lnTo>
                    <a:pt x="180770" y="160373"/>
                  </a:lnTo>
                  <a:lnTo>
                    <a:pt x="181345" y="155493"/>
                  </a:lnTo>
                  <a:lnTo>
                    <a:pt x="181728" y="151287"/>
                  </a:lnTo>
                  <a:lnTo>
                    <a:pt x="182155" y="144074"/>
                  </a:lnTo>
                  <a:lnTo>
                    <a:pt x="182345" y="137693"/>
                  </a:lnTo>
                  <a:lnTo>
                    <a:pt x="182395" y="134658"/>
                  </a:lnTo>
                  <a:lnTo>
                    <a:pt x="181635" y="131682"/>
                  </a:lnTo>
                  <a:lnTo>
                    <a:pt x="178674" y="125835"/>
                  </a:lnTo>
                  <a:lnTo>
                    <a:pt x="176773" y="123895"/>
                  </a:lnTo>
                  <a:lnTo>
                    <a:pt x="174712" y="122602"/>
                  </a:lnTo>
                  <a:lnTo>
                    <a:pt x="172544" y="121740"/>
                  </a:lnTo>
                  <a:lnTo>
                    <a:pt x="168019" y="118242"/>
                  </a:lnTo>
                  <a:lnTo>
                    <a:pt x="165701" y="115975"/>
                  </a:lnTo>
                  <a:lnTo>
                    <a:pt x="163362" y="115417"/>
                  </a:lnTo>
                  <a:lnTo>
                    <a:pt x="161009" y="115997"/>
                  </a:lnTo>
                  <a:lnTo>
                    <a:pt x="156278" y="118229"/>
                  </a:lnTo>
                  <a:lnTo>
                    <a:pt x="151528" y="119222"/>
                  </a:lnTo>
                  <a:lnTo>
                    <a:pt x="148358" y="120439"/>
                  </a:lnTo>
                  <a:lnTo>
                    <a:pt x="144656" y="122202"/>
                  </a:lnTo>
                  <a:lnTo>
                    <a:pt x="140601" y="124331"/>
                  </a:lnTo>
                  <a:lnTo>
                    <a:pt x="137103" y="126702"/>
                  </a:lnTo>
                  <a:lnTo>
                    <a:pt x="133978" y="129236"/>
                  </a:lnTo>
                  <a:lnTo>
                    <a:pt x="131100" y="131877"/>
                  </a:lnTo>
                  <a:lnTo>
                    <a:pt x="127595" y="134590"/>
                  </a:lnTo>
                  <a:lnTo>
                    <a:pt x="123670" y="137352"/>
                  </a:lnTo>
                  <a:lnTo>
                    <a:pt x="119467" y="140145"/>
                  </a:lnTo>
                  <a:lnTo>
                    <a:pt x="115870" y="143913"/>
                  </a:lnTo>
                  <a:lnTo>
                    <a:pt x="112679" y="148329"/>
                  </a:lnTo>
                  <a:lnTo>
                    <a:pt x="109758" y="153179"/>
                  </a:lnTo>
                  <a:lnTo>
                    <a:pt x="106222" y="158317"/>
                  </a:lnTo>
                  <a:lnTo>
                    <a:pt x="102278" y="163647"/>
                  </a:lnTo>
                  <a:lnTo>
                    <a:pt x="94456" y="173697"/>
                  </a:lnTo>
                  <a:lnTo>
                    <a:pt x="88334" y="181339"/>
                  </a:lnTo>
                  <a:lnTo>
                    <a:pt x="85590" y="185663"/>
                  </a:lnTo>
                  <a:lnTo>
                    <a:pt x="82967" y="190450"/>
                  </a:lnTo>
                  <a:lnTo>
                    <a:pt x="80425" y="195547"/>
                  </a:lnTo>
                  <a:lnTo>
                    <a:pt x="77936" y="199897"/>
                  </a:lnTo>
                  <a:lnTo>
                    <a:pt x="73054" y="207271"/>
                  </a:lnTo>
                  <a:lnTo>
                    <a:pt x="70355" y="213723"/>
                  </a:lnTo>
                  <a:lnTo>
                    <a:pt x="69156" y="220718"/>
                  </a:lnTo>
                  <a:lnTo>
                    <a:pt x="68836" y="225250"/>
                  </a:lnTo>
                  <a:lnTo>
                    <a:pt x="68622" y="230177"/>
                  </a:lnTo>
                  <a:lnTo>
                    <a:pt x="69274" y="233461"/>
                  </a:lnTo>
                  <a:lnTo>
                    <a:pt x="70502" y="235651"/>
                  </a:lnTo>
                  <a:lnTo>
                    <a:pt x="75340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5" name="SMARTInkAnnotation194"/>
            <p:cNvSpPr/>
            <p:nvPr/>
          </p:nvSpPr>
          <p:spPr>
            <a:xfrm>
              <a:off x="892977" y="3909060"/>
              <a:ext cx="185730" cy="171451"/>
            </a:xfrm>
            <a:custGeom>
              <a:avLst/>
              <a:gdLst/>
              <a:ahLst/>
              <a:cxnLst/>
              <a:rect l="0" t="0" r="0" b="0"/>
              <a:pathLst>
                <a:path w="185730" h="171451">
                  <a:moveTo>
                    <a:pt x="78573" y="0"/>
                  </a:moveTo>
                  <a:lnTo>
                    <a:pt x="71516" y="0"/>
                  </a:lnTo>
                  <a:lnTo>
                    <a:pt x="71455" y="4551"/>
                  </a:lnTo>
                  <a:lnTo>
                    <a:pt x="70652" y="5891"/>
                  </a:lnTo>
                  <a:lnTo>
                    <a:pt x="69324" y="6785"/>
                  </a:lnTo>
                  <a:lnTo>
                    <a:pt x="67644" y="7381"/>
                  </a:lnTo>
                  <a:lnTo>
                    <a:pt x="66524" y="8730"/>
                  </a:lnTo>
                  <a:lnTo>
                    <a:pt x="65778" y="10583"/>
                  </a:lnTo>
                  <a:lnTo>
                    <a:pt x="64580" y="15848"/>
                  </a:lnTo>
                  <a:lnTo>
                    <a:pt x="62299" y="19109"/>
                  </a:lnTo>
                  <a:lnTo>
                    <a:pt x="60580" y="21312"/>
                  </a:lnTo>
                  <a:lnTo>
                    <a:pt x="58640" y="24685"/>
                  </a:lnTo>
                  <a:lnTo>
                    <a:pt x="56553" y="28839"/>
                  </a:lnTo>
                  <a:lnTo>
                    <a:pt x="54368" y="33514"/>
                  </a:lnTo>
                  <a:lnTo>
                    <a:pt x="52911" y="37582"/>
                  </a:lnTo>
                  <a:lnTo>
                    <a:pt x="51940" y="41247"/>
                  </a:lnTo>
                  <a:lnTo>
                    <a:pt x="51292" y="44643"/>
                  </a:lnTo>
                  <a:lnTo>
                    <a:pt x="50067" y="48812"/>
                  </a:lnTo>
                  <a:lnTo>
                    <a:pt x="48456" y="53496"/>
                  </a:lnTo>
                  <a:lnTo>
                    <a:pt x="46589" y="58524"/>
                  </a:lnTo>
                  <a:lnTo>
                    <a:pt x="42397" y="69190"/>
                  </a:lnTo>
                  <a:lnTo>
                    <a:pt x="11895" y="142878"/>
                  </a:lnTo>
                  <a:lnTo>
                    <a:pt x="10309" y="147639"/>
                  </a:lnTo>
                  <a:lnTo>
                    <a:pt x="9251" y="151766"/>
                  </a:lnTo>
                  <a:lnTo>
                    <a:pt x="8546" y="155470"/>
                  </a:lnTo>
                  <a:lnTo>
                    <a:pt x="7282" y="158892"/>
                  </a:lnTo>
                  <a:lnTo>
                    <a:pt x="5645" y="162125"/>
                  </a:lnTo>
                  <a:lnTo>
                    <a:pt x="0" y="171435"/>
                  </a:lnTo>
                  <a:lnTo>
                    <a:pt x="47769" y="171450"/>
                  </a:lnTo>
                  <a:lnTo>
                    <a:pt x="52481" y="170497"/>
                  </a:lnTo>
                  <a:lnTo>
                    <a:pt x="57209" y="168910"/>
                  </a:lnTo>
                  <a:lnTo>
                    <a:pt x="61949" y="166899"/>
                  </a:lnTo>
                  <a:lnTo>
                    <a:pt x="65903" y="165558"/>
                  </a:lnTo>
                  <a:lnTo>
                    <a:pt x="69332" y="164665"/>
                  </a:lnTo>
                  <a:lnTo>
                    <a:pt x="72412" y="164069"/>
                  </a:lnTo>
                  <a:lnTo>
                    <a:pt x="76053" y="162719"/>
                  </a:lnTo>
                  <a:lnTo>
                    <a:pt x="80068" y="160867"/>
                  </a:lnTo>
                  <a:lnTo>
                    <a:pt x="84332" y="158680"/>
                  </a:lnTo>
                  <a:lnTo>
                    <a:pt x="88762" y="157221"/>
                  </a:lnTo>
                  <a:lnTo>
                    <a:pt x="93303" y="156249"/>
                  </a:lnTo>
                  <a:lnTo>
                    <a:pt x="97918" y="155601"/>
                  </a:lnTo>
                  <a:lnTo>
                    <a:pt x="102582" y="155169"/>
                  </a:lnTo>
                  <a:lnTo>
                    <a:pt x="107279" y="154881"/>
                  </a:lnTo>
                  <a:lnTo>
                    <a:pt x="111998" y="154689"/>
                  </a:lnTo>
                  <a:lnTo>
                    <a:pt x="185729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6" name="SMARTInkAnnotation195"/>
            <p:cNvSpPr/>
            <p:nvPr/>
          </p:nvSpPr>
          <p:spPr>
            <a:xfrm>
              <a:off x="1185862" y="4226242"/>
              <a:ext cx="21432" cy="25719"/>
            </a:xfrm>
            <a:custGeom>
              <a:avLst/>
              <a:gdLst/>
              <a:ahLst/>
              <a:cxnLst/>
              <a:rect l="0" t="0" r="0" b="0"/>
              <a:pathLst>
                <a:path w="21432" h="25719">
                  <a:moveTo>
                    <a:pt x="21431" y="17145"/>
                  </a:moveTo>
                  <a:lnTo>
                    <a:pt x="14290" y="17145"/>
                  </a:lnTo>
                  <a:lnTo>
                    <a:pt x="14288" y="25365"/>
                  </a:lnTo>
                  <a:lnTo>
                    <a:pt x="13494" y="25482"/>
                  </a:lnTo>
                  <a:lnTo>
                    <a:pt x="12171" y="25561"/>
                  </a:lnTo>
                  <a:lnTo>
                    <a:pt x="7438" y="25708"/>
                  </a:lnTo>
                  <a:lnTo>
                    <a:pt x="89" y="25718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7" name="SMARTInkAnnotation196"/>
            <p:cNvSpPr/>
            <p:nvPr/>
          </p:nvSpPr>
          <p:spPr>
            <a:xfrm>
              <a:off x="1307307" y="3926208"/>
              <a:ext cx="192881" cy="325740"/>
            </a:xfrm>
            <a:custGeom>
              <a:avLst/>
              <a:gdLst/>
              <a:ahLst/>
              <a:cxnLst/>
              <a:rect l="0" t="0" r="0" b="0"/>
              <a:pathLst>
                <a:path w="192881" h="325740">
                  <a:moveTo>
                    <a:pt x="192880" y="8569"/>
                  </a:moveTo>
                  <a:lnTo>
                    <a:pt x="192880" y="28"/>
                  </a:lnTo>
                  <a:lnTo>
                    <a:pt x="182937" y="0"/>
                  </a:lnTo>
                  <a:lnTo>
                    <a:pt x="180695" y="951"/>
                  </a:lnTo>
                  <a:lnTo>
                    <a:pt x="176087" y="4548"/>
                  </a:lnTo>
                  <a:lnTo>
                    <a:pt x="171394" y="6782"/>
                  </a:lnTo>
                  <a:lnTo>
                    <a:pt x="166662" y="7775"/>
                  </a:lnTo>
                  <a:lnTo>
                    <a:pt x="161913" y="8216"/>
                  </a:lnTo>
                  <a:lnTo>
                    <a:pt x="158742" y="9286"/>
                  </a:lnTo>
                  <a:lnTo>
                    <a:pt x="155040" y="10952"/>
                  </a:lnTo>
                  <a:lnTo>
                    <a:pt x="150985" y="13016"/>
                  </a:lnTo>
                  <a:lnTo>
                    <a:pt x="146693" y="14391"/>
                  </a:lnTo>
                  <a:lnTo>
                    <a:pt x="142245" y="15308"/>
                  </a:lnTo>
                  <a:lnTo>
                    <a:pt x="137692" y="15919"/>
                  </a:lnTo>
                  <a:lnTo>
                    <a:pt x="133069" y="16327"/>
                  </a:lnTo>
                  <a:lnTo>
                    <a:pt x="128400" y="16598"/>
                  </a:lnTo>
                  <a:lnTo>
                    <a:pt x="123700" y="16780"/>
                  </a:lnTo>
                  <a:lnTo>
                    <a:pt x="118979" y="17853"/>
                  </a:lnTo>
                  <a:lnTo>
                    <a:pt x="114244" y="19521"/>
                  </a:lnTo>
                  <a:lnTo>
                    <a:pt x="109499" y="21585"/>
                  </a:lnTo>
                  <a:lnTo>
                    <a:pt x="104749" y="22009"/>
                  </a:lnTo>
                  <a:lnTo>
                    <a:pt x="99995" y="21339"/>
                  </a:lnTo>
                  <a:lnTo>
                    <a:pt x="95238" y="19940"/>
                  </a:lnTo>
                  <a:lnTo>
                    <a:pt x="91273" y="19007"/>
                  </a:lnTo>
                  <a:lnTo>
                    <a:pt x="87836" y="18385"/>
                  </a:lnTo>
                  <a:lnTo>
                    <a:pt x="81900" y="17695"/>
                  </a:lnTo>
                  <a:lnTo>
                    <a:pt x="76616" y="17387"/>
                  </a:lnTo>
                  <a:lnTo>
                    <a:pt x="59589" y="17163"/>
                  </a:lnTo>
                  <a:lnTo>
                    <a:pt x="39188" y="17142"/>
                  </a:lnTo>
                  <a:lnTo>
                    <a:pt x="38031" y="18094"/>
                  </a:lnTo>
                  <a:lnTo>
                    <a:pt x="37260" y="19682"/>
                  </a:lnTo>
                  <a:lnTo>
                    <a:pt x="36746" y="21692"/>
                  </a:lnTo>
                  <a:lnTo>
                    <a:pt x="35609" y="23033"/>
                  </a:lnTo>
                  <a:lnTo>
                    <a:pt x="34058" y="23927"/>
                  </a:lnTo>
                  <a:lnTo>
                    <a:pt x="32230" y="24522"/>
                  </a:lnTo>
                  <a:lnTo>
                    <a:pt x="29424" y="30635"/>
                  </a:lnTo>
                  <a:lnTo>
                    <a:pt x="25966" y="40425"/>
                  </a:lnTo>
                  <a:lnTo>
                    <a:pt x="22072" y="52666"/>
                  </a:lnTo>
                  <a:lnTo>
                    <a:pt x="19477" y="62732"/>
                  </a:lnTo>
                  <a:lnTo>
                    <a:pt x="17747" y="71348"/>
                  </a:lnTo>
                  <a:lnTo>
                    <a:pt x="16593" y="78996"/>
                  </a:lnTo>
                  <a:lnTo>
                    <a:pt x="15031" y="86001"/>
                  </a:lnTo>
                  <a:lnTo>
                    <a:pt x="13195" y="92575"/>
                  </a:lnTo>
                  <a:lnTo>
                    <a:pt x="11178" y="98863"/>
                  </a:lnTo>
                  <a:lnTo>
                    <a:pt x="6819" y="108390"/>
                  </a:lnTo>
                  <a:lnTo>
                    <a:pt x="3030" y="115799"/>
                  </a:lnTo>
                  <a:lnTo>
                    <a:pt x="1346" y="122267"/>
                  </a:lnTo>
                  <a:lnTo>
                    <a:pt x="598" y="130857"/>
                  </a:lnTo>
                  <a:lnTo>
                    <a:pt x="265" y="140072"/>
                  </a:lnTo>
                  <a:lnTo>
                    <a:pt x="78" y="150615"/>
                  </a:lnTo>
                  <a:lnTo>
                    <a:pt x="0" y="170936"/>
                  </a:lnTo>
                  <a:lnTo>
                    <a:pt x="5653" y="178165"/>
                  </a:lnTo>
                  <a:lnTo>
                    <a:pt x="6150" y="178783"/>
                  </a:lnTo>
                  <a:lnTo>
                    <a:pt x="7274" y="178243"/>
                  </a:lnTo>
                  <a:lnTo>
                    <a:pt x="10641" y="175102"/>
                  </a:lnTo>
                  <a:lnTo>
                    <a:pt x="12650" y="173883"/>
                  </a:lnTo>
                  <a:lnTo>
                    <a:pt x="16998" y="172530"/>
                  </a:lnTo>
                  <a:lnTo>
                    <a:pt x="21577" y="171928"/>
                  </a:lnTo>
                  <a:lnTo>
                    <a:pt x="23910" y="171768"/>
                  </a:lnTo>
                  <a:lnTo>
                    <a:pt x="26258" y="170708"/>
                  </a:lnTo>
                  <a:lnTo>
                    <a:pt x="30984" y="166991"/>
                  </a:lnTo>
                  <a:lnTo>
                    <a:pt x="35730" y="164704"/>
                  </a:lnTo>
                  <a:lnTo>
                    <a:pt x="41280" y="162735"/>
                  </a:lnTo>
                  <a:lnTo>
                    <a:pt x="44982" y="160877"/>
                  </a:lnTo>
                  <a:lnTo>
                    <a:pt x="49038" y="158685"/>
                  </a:lnTo>
                  <a:lnTo>
                    <a:pt x="53329" y="157224"/>
                  </a:lnTo>
                  <a:lnTo>
                    <a:pt x="57777" y="156250"/>
                  </a:lnTo>
                  <a:lnTo>
                    <a:pt x="62330" y="155600"/>
                  </a:lnTo>
                  <a:lnTo>
                    <a:pt x="66953" y="154215"/>
                  </a:lnTo>
                  <a:lnTo>
                    <a:pt x="71623" y="152339"/>
                  </a:lnTo>
                  <a:lnTo>
                    <a:pt x="76323" y="150136"/>
                  </a:lnTo>
                  <a:lnTo>
                    <a:pt x="80250" y="148667"/>
                  </a:lnTo>
                  <a:lnTo>
                    <a:pt x="83662" y="147687"/>
                  </a:lnTo>
                  <a:lnTo>
                    <a:pt x="86731" y="147035"/>
                  </a:lnTo>
                  <a:lnTo>
                    <a:pt x="90364" y="146599"/>
                  </a:lnTo>
                  <a:lnTo>
                    <a:pt x="94373" y="146310"/>
                  </a:lnTo>
                  <a:lnTo>
                    <a:pt x="103062" y="145987"/>
                  </a:lnTo>
                  <a:lnTo>
                    <a:pt x="126293" y="145763"/>
                  </a:lnTo>
                  <a:lnTo>
                    <a:pt x="131026" y="146705"/>
                  </a:lnTo>
                  <a:lnTo>
                    <a:pt x="135769" y="148285"/>
                  </a:lnTo>
                  <a:lnTo>
                    <a:pt x="140519" y="150290"/>
                  </a:lnTo>
                  <a:lnTo>
                    <a:pt x="144479" y="151627"/>
                  </a:lnTo>
                  <a:lnTo>
                    <a:pt x="147913" y="152519"/>
                  </a:lnTo>
                  <a:lnTo>
                    <a:pt x="150996" y="153113"/>
                  </a:lnTo>
                  <a:lnTo>
                    <a:pt x="156538" y="156314"/>
                  </a:lnTo>
                  <a:lnTo>
                    <a:pt x="162440" y="160911"/>
                  </a:lnTo>
                  <a:lnTo>
                    <a:pt x="166237" y="163471"/>
                  </a:lnTo>
                  <a:lnTo>
                    <a:pt x="170356" y="166129"/>
                  </a:lnTo>
                  <a:lnTo>
                    <a:pt x="173895" y="168854"/>
                  </a:lnTo>
                  <a:lnTo>
                    <a:pt x="177048" y="171624"/>
                  </a:lnTo>
                  <a:lnTo>
                    <a:pt x="179944" y="174422"/>
                  </a:lnTo>
                  <a:lnTo>
                    <a:pt x="181875" y="177241"/>
                  </a:lnTo>
                  <a:lnTo>
                    <a:pt x="183162" y="180071"/>
                  </a:lnTo>
                  <a:lnTo>
                    <a:pt x="184020" y="182912"/>
                  </a:lnTo>
                  <a:lnTo>
                    <a:pt x="187090" y="188608"/>
                  </a:lnTo>
                  <a:lnTo>
                    <a:pt x="189020" y="191460"/>
                  </a:lnTo>
                  <a:lnTo>
                    <a:pt x="190307" y="195266"/>
                  </a:lnTo>
                  <a:lnTo>
                    <a:pt x="191736" y="204576"/>
                  </a:lnTo>
                  <a:lnTo>
                    <a:pt x="192118" y="209725"/>
                  </a:lnTo>
                  <a:lnTo>
                    <a:pt x="192372" y="215063"/>
                  </a:lnTo>
                  <a:lnTo>
                    <a:pt x="192541" y="220527"/>
                  </a:lnTo>
                  <a:lnTo>
                    <a:pt x="191860" y="225122"/>
                  </a:lnTo>
                  <a:lnTo>
                    <a:pt x="188987" y="232767"/>
                  </a:lnTo>
                  <a:lnTo>
                    <a:pt x="182907" y="246978"/>
                  </a:lnTo>
                  <a:lnTo>
                    <a:pt x="179881" y="252281"/>
                  </a:lnTo>
                  <a:lnTo>
                    <a:pt x="176277" y="257721"/>
                  </a:lnTo>
                  <a:lnTo>
                    <a:pt x="172286" y="263253"/>
                  </a:lnTo>
                  <a:lnTo>
                    <a:pt x="165736" y="271940"/>
                  </a:lnTo>
                  <a:lnTo>
                    <a:pt x="162878" y="275590"/>
                  </a:lnTo>
                  <a:lnTo>
                    <a:pt x="159385" y="278975"/>
                  </a:lnTo>
                  <a:lnTo>
                    <a:pt x="155469" y="282185"/>
                  </a:lnTo>
                  <a:lnTo>
                    <a:pt x="151270" y="285277"/>
                  </a:lnTo>
                  <a:lnTo>
                    <a:pt x="146884" y="288291"/>
                  </a:lnTo>
                  <a:lnTo>
                    <a:pt x="137777" y="294180"/>
                  </a:lnTo>
                  <a:lnTo>
                    <a:pt x="109507" y="311452"/>
                  </a:lnTo>
                  <a:lnTo>
                    <a:pt x="95240" y="320033"/>
                  </a:lnTo>
                  <a:lnTo>
                    <a:pt x="90481" y="321940"/>
                  </a:lnTo>
                  <a:lnTo>
                    <a:pt x="85720" y="323210"/>
                  </a:lnTo>
                  <a:lnTo>
                    <a:pt x="80959" y="324058"/>
                  </a:lnTo>
                  <a:lnTo>
                    <a:pt x="76991" y="324622"/>
                  </a:lnTo>
                  <a:lnTo>
                    <a:pt x="73552" y="324999"/>
                  </a:lnTo>
                  <a:lnTo>
                    <a:pt x="67614" y="325417"/>
                  </a:lnTo>
                  <a:lnTo>
                    <a:pt x="62329" y="325603"/>
                  </a:lnTo>
                  <a:lnTo>
                    <a:pt x="50060" y="325732"/>
                  </a:lnTo>
                  <a:lnTo>
                    <a:pt x="47661" y="325739"/>
                  </a:lnTo>
                  <a:lnTo>
                    <a:pt x="45267" y="324791"/>
                  </a:lnTo>
                  <a:lnTo>
                    <a:pt x="40491" y="321197"/>
                  </a:lnTo>
                  <a:lnTo>
                    <a:pt x="38900" y="318905"/>
                  </a:lnTo>
                  <a:lnTo>
                    <a:pt x="37839" y="316425"/>
                  </a:lnTo>
                  <a:lnTo>
                    <a:pt x="35718" y="30860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8" name="SMARTInkAnnotation197"/>
            <p:cNvSpPr/>
            <p:nvPr/>
          </p:nvSpPr>
          <p:spPr>
            <a:xfrm>
              <a:off x="1571625" y="3900490"/>
              <a:ext cx="192461" cy="359925"/>
            </a:xfrm>
            <a:custGeom>
              <a:avLst/>
              <a:gdLst/>
              <a:ahLst/>
              <a:cxnLst/>
              <a:rect l="0" t="0" r="0" b="0"/>
              <a:pathLst>
                <a:path w="192461" h="359925">
                  <a:moveTo>
                    <a:pt x="164306" y="17142"/>
                  </a:moveTo>
                  <a:lnTo>
                    <a:pt x="164306" y="29"/>
                  </a:lnTo>
                  <a:lnTo>
                    <a:pt x="154363" y="0"/>
                  </a:lnTo>
                  <a:lnTo>
                    <a:pt x="152121" y="952"/>
                  </a:lnTo>
                  <a:lnTo>
                    <a:pt x="147513" y="4549"/>
                  </a:lnTo>
                  <a:lnTo>
                    <a:pt x="142819" y="6783"/>
                  </a:lnTo>
                  <a:lnTo>
                    <a:pt x="137294" y="8728"/>
                  </a:lnTo>
                  <a:lnTo>
                    <a:pt x="133598" y="10580"/>
                  </a:lnTo>
                  <a:lnTo>
                    <a:pt x="129546" y="12768"/>
                  </a:lnTo>
                  <a:lnTo>
                    <a:pt x="125258" y="14226"/>
                  </a:lnTo>
                  <a:lnTo>
                    <a:pt x="120811" y="15198"/>
                  </a:lnTo>
                  <a:lnTo>
                    <a:pt x="116260" y="15846"/>
                  </a:lnTo>
                  <a:lnTo>
                    <a:pt x="112431" y="17230"/>
                  </a:lnTo>
                  <a:lnTo>
                    <a:pt x="109085" y="19106"/>
                  </a:lnTo>
                  <a:lnTo>
                    <a:pt x="106061" y="21309"/>
                  </a:lnTo>
                  <a:lnTo>
                    <a:pt x="102457" y="22777"/>
                  </a:lnTo>
                  <a:lnTo>
                    <a:pt x="98467" y="23757"/>
                  </a:lnTo>
                  <a:lnTo>
                    <a:pt x="94220" y="24409"/>
                  </a:lnTo>
                  <a:lnTo>
                    <a:pt x="89800" y="24844"/>
                  </a:lnTo>
                  <a:lnTo>
                    <a:pt x="85267" y="25135"/>
                  </a:lnTo>
                  <a:lnTo>
                    <a:pt x="73418" y="25543"/>
                  </a:lnTo>
                  <a:lnTo>
                    <a:pt x="70377" y="25600"/>
                  </a:lnTo>
                  <a:lnTo>
                    <a:pt x="66761" y="26591"/>
                  </a:lnTo>
                  <a:lnTo>
                    <a:pt x="62763" y="28204"/>
                  </a:lnTo>
                  <a:lnTo>
                    <a:pt x="52526" y="33086"/>
                  </a:lnTo>
                  <a:lnTo>
                    <a:pt x="46892" y="36293"/>
                  </a:lnTo>
                  <a:lnTo>
                    <a:pt x="43168" y="38482"/>
                  </a:lnTo>
                  <a:lnTo>
                    <a:pt x="39891" y="39941"/>
                  </a:lnTo>
                  <a:lnTo>
                    <a:pt x="34133" y="41563"/>
                  </a:lnTo>
                  <a:lnTo>
                    <a:pt x="28928" y="42283"/>
                  </a:lnTo>
                  <a:lnTo>
                    <a:pt x="22912" y="42746"/>
                  </a:lnTo>
                  <a:lnTo>
                    <a:pt x="18077" y="42826"/>
                  </a:lnTo>
                  <a:lnTo>
                    <a:pt x="2" y="42860"/>
                  </a:lnTo>
                  <a:lnTo>
                    <a:pt x="0" y="63259"/>
                  </a:lnTo>
                  <a:lnTo>
                    <a:pt x="793" y="65985"/>
                  </a:lnTo>
                  <a:lnTo>
                    <a:pt x="4909" y="74371"/>
                  </a:lnTo>
                  <a:lnTo>
                    <a:pt x="6150" y="80043"/>
                  </a:lnTo>
                  <a:lnTo>
                    <a:pt x="6702" y="88278"/>
                  </a:lnTo>
                  <a:lnTo>
                    <a:pt x="6947" y="97336"/>
                  </a:lnTo>
                  <a:lnTo>
                    <a:pt x="7085" y="108743"/>
                  </a:lnTo>
                  <a:lnTo>
                    <a:pt x="7143" y="153024"/>
                  </a:lnTo>
                  <a:lnTo>
                    <a:pt x="7937" y="157261"/>
                  </a:lnTo>
                  <a:lnTo>
                    <a:pt x="12797" y="168363"/>
                  </a:lnTo>
                  <a:lnTo>
                    <a:pt x="13294" y="169391"/>
                  </a:lnTo>
                  <a:lnTo>
                    <a:pt x="13846" y="173073"/>
                  </a:lnTo>
                  <a:lnTo>
                    <a:pt x="14200" y="178648"/>
                  </a:lnTo>
                  <a:lnTo>
                    <a:pt x="15023" y="179105"/>
                  </a:lnTo>
                  <a:lnTo>
                    <a:pt x="20986" y="179966"/>
                  </a:lnTo>
                  <a:lnTo>
                    <a:pt x="26282" y="180013"/>
                  </a:lnTo>
                  <a:lnTo>
                    <a:pt x="34636" y="180019"/>
                  </a:lnTo>
                  <a:lnTo>
                    <a:pt x="39471" y="177480"/>
                  </a:lnTo>
                  <a:lnTo>
                    <a:pt x="42982" y="175469"/>
                  </a:lnTo>
                  <a:lnTo>
                    <a:pt x="46911" y="174128"/>
                  </a:lnTo>
                  <a:lnTo>
                    <a:pt x="51117" y="173234"/>
                  </a:lnTo>
                  <a:lnTo>
                    <a:pt x="55509" y="172639"/>
                  </a:lnTo>
                  <a:lnTo>
                    <a:pt x="59231" y="171289"/>
                  </a:lnTo>
                  <a:lnTo>
                    <a:pt x="62506" y="169437"/>
                  </a:lnTo>
                  <a:lnTo>
                    <a:pt x="65483" y="167250"/>
                  </a:lnTo>
                  <a:lnTo>
                    <a:pt x="69055" y="165791"/>
                  </a:lnTo>
                  <a:lnTo>
                    <a:pt x="73024" y="164819"/>
                  </a:lnTo>
                  <a:lnTo>
                    <a:pt x="77258" y="164171"/>
                  </a:lnTo>
                  <a:lnTo>
                    <a:pt x="80874" y="163739"/>
                  </a:lnTo>
                  <a:lnTo>
                    <a:pt x="84078" y="163451"/>
                  </a:lnTo>
                  <a:lnTo>
                    <a:pt x="87008" y="163259"/>
                  </a:lnTo>
                  <a:lnTo>
                    <a:pt x="94497" y="163046"/>
                  </a:lnTo>
                  <a:lnTo>
                    <a:pt x="112240" y="162908"/>
                  </a:lnTo>
                  <a:lnTo>
                    <a:pt x="117689" y="163850"/>
                  </a:lnTo>
                  <a:lnTo>
                    <a:pt x="123703" y="165430"/>
                  </a:lnTo>
                  <a:lnTo>
                    <a:pt x="130094" y="167436"/>
                  </a:lnTo>
                  <a:lnTo>
                    <a:pt x="135147" y="168773"/>
                  </a:lnTo>
                  <a:lnTo>
                    <a:pt x="139311" y="169664"/>
                  </a:lnTo>
                  <a:lnTo>
                    <a:pt x="142880" y="170259"/>
                  </a:lnTo>
                  <a:lnTo>
                    <a:pt x="146847" y="171607"/>
                  </a:lnTo>
                  <a:lnTo>
                    <a:pt x="151079" y="173459"/>
                  </a:lnTo>
                  <a:lnTo>
                    <a:pt x="155488" y="175646"/>
                  </a:lnTo>
                  <a:lnTo>
                    <a:pt x="159221" y="178057"/>
                  </a:lnTo>
                  <a:lnTo>
                    <a:pt x="162503" y="180616"/>
                  </a:lnTo>
                  <a:lnTo>
                    <a:pt x="165486" y="183275"/>
                  </a:lnTo>
                  <a:lnTo>
                    <a:pt x="170915" y="191309"/>
                  </a:lnTo>
                  <a:lnTo>
                    <a:pt x="175975" y="200277"/>
                  </a:lnTo>
                  <a:lnTo>
                    <a:pt x="180869" y="207438"/>
                  </a:lnTo>
                  <a:lnTo>
                    <a:pt x="185690" y="216336"/>
                  </a:lnTo>
                  <a:lnTo>
                    <a:pt x="189685" y="225688"/>
                  </a:lnTo>
                  <a:lnTo>
                    <a:pt x="191460" y="233019"/>
                  </a:lnTo>
                  <a:lnTo>
                    <a:pt x="192249" y="241992"/>
                  </a:lnTo>
                  <a:lnTo>
                    <a:pt x="192460" y="247052"/>
                  </a:lnTo>
                  <a:lnTo>
                    <a:pt x="190577" y="257755"/>
                  </a:lnTo>
                  <a:lnTo>
                    <a:pt x="187888" y="268861"/>
                  </a:lnTo>
                  <a:lnTo>
                    <a:pt x="187171" y="274490"/>
                  </a:lnTo>
                  <a:lnTo>
                    <a:pt x="186693" y="280147"/>
                  </a:lnTo>
                  <a:lnTo>
                    <a:pt x="185581" y="285824"/>
                  </a:lnTo>
                  <a:lnTo>
                    <a:pt x="184045" y="291514"/>
                  </a:lnTo>
                  <a:lnTo>
                    <a:pt x="180222" y="301962"/>
                  </a:lnTo>
                  <a:lnTo>
                    <a:pt x="175878" y="309781"/>
                  </a:lnTo>
                  <a:lnTo>
                    <a:pt x="172814" y="314153"/>
                  </a:lnTo>
                  <a:lnTo>
                    <a:pt x="169184" y="318972"/>
                  </a:lnTo>
                  <a:lnTo>
                    <a:pt x="158607" y="332316"/>
                  </a:lnTo>
                  <a:lnTo>
                    <a:pt x="155744" y="335843"/>
                  </a:lnTo>
                  <a:lnTo>
                    <a:pt x="152248" y="339147"/>
                  </a:lnTo>
                  <a:lnTo>
                    <a:pt x="148330" y="342302"/>
                  </a:lnTo>
                  <a:lnTo>
                    <a:pt x="144130" y="345358"/>
                  </a:lnTo>
                  <a:lnTo>
                    <a:pt x="140536" y="347395"/>
                  </a:lnTo>
                  <a:lnTo>
                    <a:pt x="137347" y="348753"/>
                  </a:lnTo>
                  <a:lnTo>
                    <a:pt x="134427" y="349659"/>
                  </a:lnTo>
                  <a:lnTo>
                    <a:pt x="124832" y="353205"/>
                  </a:lnTo>
                  <a:lnTo>
                    <a:pt x="118940" y="355484"/>
                  </a:lnTo>
                  <a:lnTo>
                    <a:pt x="113425" y="357004"/>
                  </a:lnTo>
                  <a:lnTo>
                    <a:pt x="108160" y="358017"/>
                  </a:lnTo>
                  <a:lnTo>
                    <a:pt x="103063" y="358691"/>
                  </a:lnTo>
                  <a:lnTo>
                    <a:pt x="98077" y="359142"/>
                  </a:lnTo>
                  <a:lnTo>
                    <a:pt x="93166" y="359442"/>
                  </a:lnTo>
                  <a:lnTo>
                    <a:pt x="80786" y="359864"/>
                  </a:lnTo>
                  <a:lnTo>
                    <a:pt x="77670" y="359924"/>
                  </a:lnTo>
                  <a:lnTo>
                    <a:pt x="75592" y="359011"/>
                  </a:lnTo>
                  <a:lnTo>
                    <a:pt x="74207" y="357450"/>
                  </a:lnTo>
                  <a:lnTo>
                    <a:pt x="73284" y="355457"/>
                  </a:lnTo>
                  <a:lnTo>
                    <a:pt x="71874" y="354128"/>
                  </a:lnTo>
                  <a:lnTo>
                    <a:pt x="70141" y="353242"/>
                  </a:lnTo>
                  <a:lnTo>
                    <a:pt x="68192" y="352651"/>
                  </a:lnTo>
                  <a:lnTo>
                    <a:pt x="63909" y="349455"/>
                  </a:lnTo>
                  <a:lnTo>
                    <a:pt x="59152" y="344840"/>
                  </a:lnTo>
                  <a:lnTo>
                    <a:pt x="50006" y="32575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9" name="SMARTInkAnnotation198"/>
            <p:cNvSpPr/>
            <p:nvPr/>
          </p:nvSpPr>
          <p:spPr>
            <a:xfrm>
              <a:off x="1971675" y="4063365"/>
              <a:ext cx="150019" cy="17146"/>
            </a:xfrm>
            <a:custGeom>
              <a:avLst/>
              <a:gdLst/>
              <a:ahLst/>
              <a:cxnLst/>
              <a:rect l="0" t="0" r="0" b="0"/>
              <a:pathLst>
                <a:path w="150019" h="17146">
                  <a:moveTo>
                    <a:pt x="0" y="17145"/>
                  </a:moveTo>
                  <a:lnTo>
                    <a:pt x="34698" y="17145"/>
                  </a:lnTo>
                  <a:lnTo>
                    <a:pt x="39007" y="16192"/>
                  </a:lnTo>
                  <a:lnTo>
                    <a:pt x="43467" y="14605"/>
                  </a:lnTo>
                  <a:lnTo>
                    <a:pt x="48028" y="12594"/>
                  </a:lnTo>
                  <a:lnTo>
                    <a:pt x="52656" y="11254"/>
                  </a:lnTo>
                  <a:lnTo>
                    <a:pt x="57329" y="10360"/>
                  </a:lnTo>
                  <a:lnTo>
                    <a:pt x="62032" y="9764"/>
                  </a:lnTo>
                  <a:lnTo>
                    <a:pt x="67548" y="9367"/>
                  </a:lnTo>
                  <a:lnTo>
                    <a:pt x="80027" y="8925"/>
                  </a:lnTo>
                  <a:lnTo>
                    <a:pt x="85895" y="7855"/>
                  </a:lnTo>
                  <a:lnTo>
                    <a:pt x="91395" y="6189"/>
                  </a:lnTo>
                  <a:lnTo>
                    <a:pt x="96648" y="4126"/>
                  </a:lnTo>
                  <a:lnTo>
                    <a:pt x="102532" y="2751"/>
                  </a:lnTo>
                  <a:lnTo>
                    <a:pt x="108836" y="1834"/>
                  </a:lnTo>
                  <a:lnTo>
                    <a:pt x="120603" y="815"/>
                  </a:lnTo>
                  <a:lnTo>
                    <a:pt x="128478" y="362"/>
                  </a:lnTo>
                  <a:lnTo>
                    <a:pt x="136741" y="160"/>
                  </a:lnTo>
                  <a:lnTo>
                    <a:pt x="15001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0" name="SMARTInkAnnotation199"/>
            <p:cNvSpPr/>
            <p:nvPr/>
          </p:nvSpPr>
          <p:spPr>
            <a:xfrm>
              <a:off x="2300287" y="4158894"/>
              <a:ext cx="21431" cy="50204"/>
            </a:xfrm>
            <a:custGeom>
              <a:avLst/>
              <a:gdLst/>
              <a:ahLst/>
              <a:cxnLst/>
              <a:rect l="0" t="0" r="0" b="0"/>
              <a:pathLst>
                <a:path w="21431" h="50204">
                  <a:moveTo>
                    <a:pt x="7144" y="24486"/>
                  </a:moveTo>
                  <a:lnTo>
                    <a:pt x="21050" y="7798"/>
                  </a:lnTo>
                  <a:lnTo>
                    <a:pt x="21177" y="6693"/>
                  </a:lnTo>
                  <a:lnTo>
                    <a:pt x="21262" y="5004"/>
                  </a:lnTo>
                  <a:lnTo>
                    <a:pt x="21398" y="0"/>
                  </a:lnTo>
                  <a:lnTo>
                    <a:pt x="21409" y="542"/>
                  </a:lnTo>
                  <a:lnTo>
                    <a:pt x="21430" y="11571"/>
                  </a:lnTo>
                  <a:lnTo>
                    <a:pt x="20637" y="13971"/>
                  </a:lnTo>
                  <a:lnTo>
                    <a:pt x="19314" y="16524"/>
                  </a:lnTo>
                  <a:lnTo>
                    <a:pt x="17638" y="19178"/>
                  </a:lnTo>
                  <a:lnTo>
                    <a:pt x="15728" y="21899"/>
                  </a:lnTo>
                  <a:lnTo>
                    <a:pt x="13660" y="24666"/>
                  </a:lnTo>
                  <a:lnTo>
                    <a:pt x="11488" y="27464"/>
                  </a:lnTo>
                  <a:lnTo>
                    <a:pt x="10040" y="30281"/>
                  </a:lnTo>
                  <a:lnTo>
                    <a:pt x="9075" y="33112"/>
                  </a:lnTo>
                  <a:lnTo>
                    <a:pt x="8431" y="35951"/>
                  </a:lnTo>
                  <a:lnTo>
                    <a:pt x="7208" y="37845"/>
                  </a:lnTo>
                  <a:lnTo>
                    <a:pt x="5599" y="39107"/>
                  </a:lnTo>
                  <a:lnTo>
                    <a:pt x="3733" y="39948"/>
                  </a:lnTo>
                  <a:lnTo>
                    <a:pt x="2489" y="41462"/>
                  </a:lnTo>
                  <a:lnTo>
                    <a:pt x="1659" y="43423"/>
                  </a:lnTo>
                  <a:lnTo>
                    <a:pt x="0" y="5020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1" name="SMARTInkAnnotation200"/>
            <p:cNvSpPr/>
            <p:nvPr/>
          </p:nvSpPr>
          <p:spPr>
            <a:xfrm>
              <a:off x="2423240" y="3849446"/>
              <a:ext cx="155654" cy="282500"/>
            </a:xfrm>
            <a:custGeom>
              <a:avLst/>
              <a:gdLst/>
              <a:ahLst/>
              <a:cxnLst/>
              <a:rect l="0" t="0" r="0" b="0"/>
              <a:pathLst>
                <a:path w="155654" h="282500">
                  <a:moveTo>
                    <a:pt x="148510" y="33896"/>
                  </a:moveTo>
                  <a:lnTo>
                    <a:pt x="148510" y="26515"/>
                  </a:lnTo>
                  <a:lnTo>
                    <a:pt x="144717" y="21126"/>
                  </a:lnTo>
                  <a:lnTo>
                    <a:pt x="143600" y="18715"/>
                  </a:lnTo>
                  <a:lnTo>
                    <a:pt x="142359" y="13497"/>
                  </a:lnTo>
                  <a:lnTo>
                    <a:pt x="141234" y="11724"/>
                  </a:lnTo>
                  <a:lnTo>
                    <a:pt x="139690" y="10543"/>
                  </a:lnTo>
                  <a:lnTo>
                    <a:pt x="137868" y="9755"/>
                  </a:lnTo>
                  <a:lnTo>
                    <a:pt x="133726" y="6339"/>
                  </a:lnTo>
                  <a:lnTo>
                    <a:pt x="131510" y="4095"/>
                  </a:lnTo>
                  <a:lnTo>
                    <a:pt x="128445" y="2599"/>
                  </a:lnTo>
                  <a:lnTo>
                    <a:pt x="124815" y="1601"/>
                  </a:lnTo>
                  <a:lnTo>
                    <a:pt x="120807" y="937"/>
                  </a:lnTo>
                  <a:lnTo>
                    <a:pt x="117341" y="493"/>
                  </a:lnTo>
                  <a:lnTo>
                    <a:pt x="114237" y="198"/>
                  </a:lnTo>
                  <a:lnTo>
                    <a:pt x="111374" y="0"/>
                  </a:lnTo>
                  <a:lnTo>
                    <a:pt x="107877" y="822"/>
                  </a:lnTo>
                  <a:lnTo>
                    <a:pt x="103959" y="2321"/>
                  </a:lnTo>
                  <a:lnTo>
                    <a:pt x="99759" y="4274"/>
                  </a:lnTo>
                  <a:lnTo>
                    <a:pt x="95372" y="5576"/>
                  </a:lnTo>
                  <a:lnTo>
                    <a:pt x="90859" y="6443"/>
                  </a:lnTo>
                  <a:lnTo>
                    <a:pt x="86263" y="7022"/>
                  </a:lnTo>
                  <a:lnTo>
                    <a:pt x="81612" y="8360"/>
                  </a:lnTo>
                  <a:lnTo>
                    <a:pt x="76924" y="10205"/>
                  </a:lnTo>
                  <a:lnTo>
                    <a:pt x="72211" y="12387"/>
                  </a:lnTo>
                  <a:lnTo>
                    <a:pt x="67481" y="14794"/>
                  </a:lnTo>
                  <a:lnTo>
                    <a:pt x="57993" y="20009"/>
                  </a:lnTo>
                  <a:lnTo>
                    <a:pt x="43726" y="28300"/>
                  </a:lnTo>
                  <a:lnTo>
                    <a:pt x="39760" y="32070"/>
                  </a:lnTo>
                  <a:lnTo>
                    <a:pt x="36322" y="36489"/>
                  </a:lnTo>
                  <a:lnTo>
                    <a:pt x="33237" y="41340"/>
                  </a:lnTo>
                  <a:lnTo>
                    <a:pt x="29592" y="45526"/>
                  </a:lnTo>
                  <a:lnTo>
                    <a:pt x="25575" y="49270"/>
                  </a:lnTo>
                  <a:lnTo>
                    <a:pt x="21310" y="52718"/>
                  </a:lnTo>
                  <a:lnTo>
                    <a:pt x="17672" y="56922"/>
                  </a:lnTo>
                  <a:lnTo>
                    <a:pt x="14453" y="61629"/>
                  </a:lnTo>
                  <a:lnTo>
                    <a:pt x="11514" y="66672"/>
                  </a:lnTo>
                  <a:lnTo>
                    <a:pt x="8760" y="70987"/>
                  </a:lnTo>
                  <a:lnTo>
                    <a:pt x="6131" y="74816"/>
                  </a:lnTo>
                  <a:lnTo>
                    <a:pt x="3584" y="78321"/>
                  </a:lnTo>
                  <a:lnTo>
                    <a:pt x="1886" y="82563"/>
                  </a:lnTo>
                  <a:lnTo>
                    <a:pt x="755" y="87296"/>
                  </a:lnTo>
                  <a:lnTo>
                    <a:pt x="0" y="92356"/>
                  </a:lnTo>
                  <a:lnTo>
                    <a:pt x="1084" y="100492"/>
                  </a:lnTo>
                  <a:lnTo>
                    <a:pt x="3395" y="110678"/>
                  </a:lnTo>
                  <a:lnTo>
                    <a:pt x="6523" y="122232"/>
                  </a:lnTo>
                  <a:lnTo>
                    <a:pt x="9402" y="129934"/>
                  </a:lnTo>
                  <a:lnTo>
                    <a:pt x="12115" y="135069"/>
                  </a:lnTo>
                  <a:lnTo>
                    <a:pt x="14717" y="138493"/>
                  </a:lnTo>
                  <a:lnTo>
                    <a:pt x="18040" y="141727"/>
                  </a:lnTo>
                  <a:lnTo>
                    <a:pt x="21842" y="144836"/>
                  </a:lnTo>
                  <a:lnTo>
                    <a:pt x="25965" y="147861"/>
                  </a:lnTo>
                  <a:lnTo>
                    <a:pt x="29506" y="148925"/>
                  </a:lnTo>
                  <a:lnTo>
                    <a:pt x="32662" y="148682"/>
                  </a:lnTo>
                  <a:lnTo>
                    <a:pt x="35559" y="147568"/>
                  </a:lnTo>
                  <a:lnTo>
                    <a:pt x="39078" y="146825"/>
                  </a:lnTo>
                  <a:lnTo>
                    <a:pt x="43011" y="146330"/>
                  </a:lnTo>
                  <a:lnTo>
                    <a:pt x="47221" y="146000"/>
                  </a:lnTo>
                  <a:lnTo>
                    <a:pt x="51615" y="144826"/>
                  </a:lnTo>
                  <a:lnTo>
                    <a:pt x="56132" y="143092"/>
                  </a:lnTo>
                  <a:lnTo>
                    <a:pt x="60731" y="140984"/>
                  </a:lnTo>
                  <a:lnTo>
                    <a:pt x="65384" y="137673"/>
                  </a:lnTo>
                  <a:lnTo>
                    <a:pt x="70074" y="133561"/>
                  </a:lnTo>
                  <a:lnTo>
                    <a:pt x="74788" y="128915"/>
                  </a:lnTo>
                  <a:lnTo>
                    <a:pt x="78724" y="124864"/>
                  </a:lnTo>
                  <a:lnTo>
                    <a:pt x="82142" y="121212"/>
                  </a:lnTo>
                  <a:lnTo>
                    <a:pt x="85215" y="117824"/>
                  </a:lnTo>
                  <a:lnTo>
                    <a:pt x="92862" y="108980"/>
                  </a:lnTo>
                  <a:lnTo>
                    <a:pt x="114842" y="82855"/>
                  </a:lnTo>
                  <a:lnTo>
                    <a:pt x="117333" y="78918"/>
                  </a:lnTo>
                  <a:lnTo>
                    <a:pt x="119788" y="74388"/>
                  </a:lnTo>
                  <a:lnTo>
                    <a:pt x="125638" y="62533"/>
                  </a:lnTo>
                  <a:lnTo>
                    <a:pt x="126438" y="58371"/>
                  </a:lnTo>
                  <a:lnTo>
                    <a:pt x="127067" y="51169"/>
                  </a:lnTo>
                  <a:lnTo>
                    <a:pt x="127078" y="142271"/>
                  </a:lnTo>
                  <a:lnTo>
                    <a:pt x="127872" y="148056"/>
                  </a:lnTo>
                  <a:lnTo>
                    <a:pt x="129195" y="153818"/>
                  </a:lnTo>
                  <a:lnTo>
                    <a:pt x="130871" y="159564"/>
                  </a:lnTo>
                  <a:lnTo>
                    <a:pt x="131988" y="165300"/>
                  </a:lnTo>
                  <a:lnTo>
                    <a:pt x="132733" y="171029"/>
                  </a:lnTo>
                  <a:lnTo>
                    <a:pt x="133229" y="176753"/>
                  </a:lnTo>
                  <a:lnTo>
                    <a:pt x="134354" y="182474"/>
                  </a:lnTo>
                  <a:lnTo>
                    <a:pt x="135897" y="188193"/>
                  </a:lnTo>
                  <a:lnTo>
                    <a:pt x="137720" y="193911"/>
                  </a:lnTo>
                  <a:lnTo>
                    <a:pt x="139729" y="199628"/>
                  </a:lnTo>
                  <a:lnTo>
                    <a:pt x="141862" y="205344"/>
                  </a:lnTo>
                  <a:lnTo>
                    <a:pt x="144078" y="211060"/>
                  </a:lnTo>
                  <a:lnTo>
                    <a:pt x="145555" y="216775"/>
                  </a:lnTo>
                  <a:lnTo>
                    <a:pt x="146540" y="222491"/>
                  </a:lnTo>
                  <a:lnTo>
                    <a:pt x="147197" y="228206"/>
                  </a:lnTo>
                  <a:lnTo>
                    <a:pt x="147634" y="232969"/>
                  </a:lnTo>
                  <a:lnTo>
                    <a:pt x="148121" y="240800"/>
                  </a:lnTo>
                  <a:lnTo>
                    <a:pt x="148337" y="249996"/>
                  </a:lnTo>
                  <a:lnTo>
                    <a:pt x="148476" y="266871"/>
                  </a:lnTo>
                  <a:lnTo>
                    <a:pt x="149281" y="269223"/>
                  </a:lnTo>
                  <a:lnTo>
                    <a:pt x="150611" y="270790"/>
                  </a:lnTo>
                  <a:lnTo>
                    <a:pt x="152292" y="271836"/>
                  </a:lnTo>
                  <a:lnTo>
                    <a:pt x="153412" y="273485"/>
                  </a:lnTo>
                  <a:lnTo>
                    <a:pt x="154159" y="275537"/>
                  </a:lnTo>
                  <a:lnTo>
                    <a:pt x="155653" y="28249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2" name="SMARTInkAnnotation201"/>
            <p:cNvSpPr/>
            <p:nvPr/>
          </p:nvSpPr>
          <p:spPr>
            <a:xfrm>
              <a:off x="2657599" y="3849615"/>
              <a:ext cx="128464" cy="325193"/>
            </a:xfrm>
            <a:custGeom>
              <a:avLst/>
              <a:gdLst/>
              <a:ahLst/>
              <a:cxnLst/>
              <a:rect l="0" t="0" r="0" b="0"/>
              <a:pathLst>
                <a:path w="128464" h="325193">
                  <a:moveTo>
                    <a:pt x="92744" y="25155"/>
                  </a:moveTo>
                  <a:lnTo>
                    <a:pt x="92744" y="5842"/>
                  </a:lnTo>
                  <a:lnTo>
                    <a:pt x="91950" y="3707"/>
                  </a:lnTo>
                  <a:lnTo>
                    <a:pt x="90628" y="2284"/>
                  </a:lnTo>
                  <a:lnTo>
                    <a:pt x="86593" y="0"/>
                  </a:lnTo>
                  <a:lnTo>
                    <a:pt x="84675" y="765"/>
                  </a:lnTo>
                  <a:lnTo>
                    <a:pt x="81808" y="2227"/>
                  </a:lnTo>
                  <a:lnTo>
                    <a:pt x="78310" y="4155"/>
                  </a:lnTo>
                  <a:lnTo>
                    <a:pt x="75184" y="5440"/>
                  </a:lnTo>
                  <a:lnTo>
                    <a:pt x="72306" y="6296"/>
                  </a:lnTo>
                  <a:lnTo>
                    <a:pt x="69594" y="6867"/>
                  </a:lnTo>
                  <a:lnTo>
                    <a:pt x="66198" y="9153"/>
                  </a:lnTo>
                  <a:lnTo>
                    <a:pt x="62347" y="12582"/>
                  </a:lnTo>
                  <a:lnTo>
                    <a:pt x="58192" y="16773"/>
                  </a:lnTo>
                  <a:lnTo>
                    <a:pt x="54628" y="20520"/>
                  </a:lnTo>
                  <a:lnTo>
                    <a:pt x="48552" y="27222"/>
                  </a:lnTo>
                  <a:lnTo>
                    <a:pt x="36876" y="40902"/>
                  </a:lnTo>
                  <a:lnTo>
                    <a:pt x="33274" y="46130"/>
                  </a:lnTo>
                  <a:lnTo>
                    <a:pt x="30078" y="51521"/>
                  </a:lnTo>
                  <a:lnTo>
                    <a:pt x="27155" y="57020"/>
                  </a:lnTo>
                  <a:lnTo>
                    <a:pt x="24412" y="61638"/>
                  </a:lnTo>
                  <a:lnTo>
                    <a:pt x="21789" y="65670"/>
                  </a:lnTo>
                  <a:lnTo>
                    <a:pt x="19247" y="69310"/>
                  </a:lnTo>
                  <a:lnTo>
                    <a:pt x="16759" y="73642"/>
                  </a:lnTo>
                  <a:lnTo>
                    <a:pt x="14306" y="78434"/>
                  </a:lnTo>
                  <a:lnTo>
                    <a:pt x="11877" y="83535"/>
                  </a:lnTo>
                  <a:lnTo>
                    <a:pt x="7062" y="94281"/>
                  </a:lnTo>
                  <a:lnTo>
                    <a:pt x="4666" y="99814"/>
                  </a:lnTo>
                  <a:lnTo>
                    <a:pt x="3069" y="105408"/>
                  </a:lnTo>
                  <a:lnTo>
                    <a:pt x="2005" y="111042"/>
                  </a:lnTo>
                  <a:lnTo>
                    <a:pt x="1295" y="116702"/>
                  </a:lnTo>
                  <a:lnTo>
                    <a:pt x="506" y="125533"/>
                  </a:lnTo>
                  <a:lnTo>
                    <a:pt x="156" y="132632"/>
                  </a:lnTo>
                  <a:lnTo>
                    <a:pt x="0" y="138963"/>
                  </a:lnTo>
                  <a:lnTo>
                    <a:pt x="752" y="141032"/>
                  </a:lnTo>
                  <a:lnTo>
                    <a:pt x="2047" y="142411"/>
                  </a:lnTo>
                  <a:lnTo>
                    <a:pt x="3705" y="143331"/>
                  </a:lnTo>
                  <a:lnTo>
                    <a:pt x="7663" y="146892"/>
                  </a:lnTo>
                  <a:lnTo>
                    <a:pt x="12879" y="152389"/>
                  </a:lnTo>
                  <a:lnTo>
                    <a:pt x="15709" y="153141"/>
                  </a:lnTo>
                  <a:lnTo>
                    <a:pt x="17575" y="153342"/>
                  </a:lnTo>
                  <a:lnTo>
                    <a:pt x="20406" y="153475"/>
                  </a:lnTo>
                  <a:lnTo>
                    <a:pt x="27786" y="153623"/>
                  </a:lnTo>
                  <a:lnTo>
                    <a:pt x="31182" y="152711"/>
                  </a:lnTo>
                  <a:lnTo>
                    <a:pt x="34241" y="151149"/>
                  </a:lnTo>
                  <a:lnTo>
                    <a:pt x="37073" y="149156"/>
                  </a:lnTo>
                  <a:lnTo>
                    <a:pt x="39755" y="146875"/>
                  </a:lnTo>
                  <a:lnTo>
                    <a:pt x="42337" y="144402"/>
                  </a:lnTo>
                  <a:lnTo>
                    <a:pt x="44852" y="141800"/>
                  </a:lnTo>
                  <a:lnTo>
                    <a:pt x="47322" y="139113"/>
                  </a:lnTo>
                  <a:lnTo>
                    <a:pt x="52184" y="133588"/>
                  </a:lnTo>
                  <a:lnTo>
                    <a:pt x="59383" y="125123"/>
                  </a:lnTo>
                  <a:lnTo>
                    <a:pt x="61772" y="121327"/>
                  </a:lnTo>
                  <a:lnTo>
                    <a:pt x="64159" y="116892"/>
                  </a:lnTo>
                  <a:lnTo>
                    <a:pt x="66544" y="112031"/>
                  </a:lnTo>
                  <a:lnTo>
                    <a:pt x="69721" y="106884"/>
                  </a:lnTo>
                  <a:lnTo>
                    <a:pt x="73427" y="101549"/>
                  </a:lnTo>
                  <a:lnTo>
                    <a:pt x="80984" y="91493"/>
                  </a:lnTo>
                  <a:lnTo>
                    <a:pt x="86988" y="83848"/>
                  </a:lnTo>
                  <a:lnTo>
                    <a:pt x="88907" y="80476"/>
                  </a:lnTo>
                  <a:lnTo>
                    <a:pt x="91039" y="74190"/>
                  </a:lnTo>
                  <a:lnTo>
                    <a:pt x="94103" y="65680"/>
                  </a:lnTo>
                  <a:lnTo>
                    <a:pt x="97317" y="56502"/>
                  </a:lnTo>
                  <a:lnTo>
                    <a:pt x="98746" y="49247"/>
                  </a:lnTo>
                  <a:lnTo>
                    <a:pt x="99550" y="39807"/>
                  </a:lnTo>
                  <a:lnTo>
                    <a:pt x="99788" y="30978"/>
                  </a:lnTo>
                  <a:lnTo>
                    <a:pt x="99887" y="16732"/>
                  </a:lnTo>
                  <a:lnTo>
                    <a:pt x="99888" y="44364"/>
                  </a:lnTo>
                  <a:lnTo>
                    <a:pt x="97771" y="53060"/>
                  </a:lnTo>
                  <a:lnTo>
                    <a:pt x="94978" y="62322"/>
                  </a:lnTo>
                  <a:lnTo>
                    <a:pt x="93737" y="69613"/>
                  </a:lnTo>
                  <a:lnTo>
                    <a:pt x="95302" y="78569"/>
                  </a:lnTo>
                  <a:lnTo>
                    <a:pt x="96831" y="83625"/>
                  </a:lnTo>
                  <a:lnTo>
                    <a:pt x="97850" y="89852"/>
                  </a:lnTo>
                  <a:lnTo>
                    <a:pt x="98529" y="96861"/>
                  </a:lnTo>
                  <a:lnTo>
                    <a:pt x="98982" y="104392"/>
                  </a:lnTo>
                  <a:lnTo>
                    <a:pt x="100078" y="111317"/>
                  </a:lnTo>
                  <a:lnTo>
                    <a:pt x="101602" y="117839"/>
                  </a:lnTo>
                  <a:lnTo>
                    <a:pt x="103412" y="124092"/>
                  </a:lnTo>
                  <a:lnTo>
                    <a:pt x="104619" y="130165"/>
                  </a:lnTo>
                  <a:lnTo>
                    <a:pt x="105423" y="136119"/>
                  </a:lnTo>
                  <a:lnTo>
                    <a:pt x="105959" y="141994"/>
                  </a:lnTo>
                  <a:lnTo>
                    <a:pt x="107111" y="148767"/>
                  </a:lnTo>
                  <a:lnTo>
                    <a:pt x="108672" y="156141"/>
                  </a:lnTo>
                  <a:lnTo>
                    <a:pt x="110506" y="163914"/>
                  </a:lnTo>
                  <a:lnTo>
                    <a:pt x="111730" y="171001"/>
                  </a:lnTo>
                  <a:lnTo>
                    <a:pt x="112545" y="177631"/>
                  </a:lnTo>
                  <a:lnTo>
                    <a:pt x="113088" y="183955"/>
                  </a:lnTo>
                  <a:lnTo>
                    <a:pt x="113451" y="191029"/>
                  </a:lnTo>
                  <a:lnTo>
                    <a:pt x="113854" y="206509"/>
                  </a:lnTo>
                  <a:lnTo>
                    <a:pt x="114133" y="238890"/>
                  </a:lnTo>
                  <a:lnTo>
                    <a:pt x="114147" y="244797"/>
                  </a:lnTo>
                  <a:lnTo>
                    <a:pt x="115744" y="255404"/>
                  </a:lnTo>
                  <a:lnTo>
                    <a:pt x="118397" y="269142"/>
                  </a:lnTo>
                  <a:lnTo>
                    <a:pt x="121752" y="284967"/>
                  </a:lnTo>
                  <a:lnTo>
                    <a:pt x="123989" y="296471"/>
                  </a:lnTo>
                  <a:lnTo>
                    <a:pt x="125481" y="305092"/>
                  </a:lnTo>
                  <a:lnTo>
                    <a:pt x="128463" y="3251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3" name="SMARTInkAnnotation202"/>
            <p:cNvSpPr/>
            <p:nvPr/>
          </p:nvSpPr>
          <p:spPr>
            <a:xfrm>
              <a:off x="2850356" y="3887310"/>
              <a:ext cx="178595" cy="218919"/>
            </a:xfrm>
            <a:custGeom>
              <a:avLst/>
              <a:gdLst/>
              <a:ahLst/>
              <a:cxnLst/>
              <a:rect l="0" t="0" r="0" b="0"/>
              <a:pathLst>
                <a:path w="178595" h="218919">
                  <a:moveTo>
                    <a:pt x="0" y="47468"/>
                  </a:moveTo>
                  <a:lnTo>
                    <a:pt x="3792" y="42917"/>
                  </a:lnTo>
                  <a:lnTo>
                    <a:pt x="4910" y="40623"/>
                  </a:lnTo>
                  <a:lnTo>
                    <a:pt x="6151" y="35536"/>
                  </a:lnTo>
                  <a:lnTo>
                    <a:pt x="8819" y="30099"/>
                  </a:lnTo>
                  <a:lnTo>
                    <a:pt x="12651" y="24508"/>
                  </a:lnTo>
                  <a:lnTo>
                    <a:pt x="16999" y="18848"/>
                  </a:lnTo>
                  <a:lnTo>
                    <a:pt x="20064" y="16006"/>
                  </a:lnTo>
                  <a:lnTo>
                    <a:pt x="23695" y="13158"/>
                  </a:lnTo>
                  <a:lnTo>
                    <a:pt x="27703" y="10307"/>
                  </a:lnTo>
                  <a:lnTo>
                    <a:pt x="31168" y="8406"/>
                  </a:lnTo>
                  <a:lnTo>
                    <a:pt x="34273" y="7139"/>
                  </a:lnTo>
                  <a:lnTo>
                    <a:pt x="37136" y="6294"/>
                  </a:lnTo>
                  <a:lnTo>
                    <a:pt x="40632" y="4779"/>
                  </a:lnTo>
                  <a:lnTo>
                    <a:pt x="44551" y="2816"/>
                  </a:lnTo>
                  <a:lnTo>
                    <a:pt x="48750" y="554"/>
                  </a:lnTo>
                  <a:lnTo>
                    <a:pt x="53138" y="0"/>
                  </a:lnTo>
                  <a:lnTo>
                    <a:pt x="57650" y="582"/>
                  </a:lnTo>
                  <a:lnTo>
                    <a:pt x="62246" y="1923"/>
                  </a:lnTo>
                  <a:lnTo>
                    <a:pt x="66103" y="2817"/>
                  </a:lnTo>
                  <a:lnTo>
                    <a:pt x="69469" y="3413"/>
                  </a:lnTo>
                  <a:lnTo>
                    <a:pt x="72506" y="3810"/>
                  </a:lnTo>
                  <a:lnTo>
                    <a:pt x="77998" y="4252"/>
                  </a:lnTo>
                  <a:lnTo>
                    <a:pt x="80573" y="4369"/>
                  </a:lnTo>
                  <a:lnTo>
                    <a:pt x="83878" y="5400"/>
                  </a:lnTo>
                  <a:lnTo>
                    <a:pt x="87669" y="7040"/>
                  </a:lnTo>
                  <a:lnTo>
                    <a:pt x="91783" y="9086"/>
                  </a:lnTo>
                  <a:lnTo>
                    <a:pt x="95320" y="12355"/>
                  </a:lnTo>
                  <a:lnTo>
                    <a:pt x="98472" y="16439"/>
                  </a:lnTo>
                  <a:lnTo>
                    <a:pt x="101367" y="21067"/>
                  </a:lnTo>
                  <a:lnTo>
                    <a:pt x="103297" y="25104"/>
                  </a:lnTo>
                  <a:lnTo>
                    <a:pt x="104583" y="28749"/>
                  </a:lnTo>
                  <a:lnTo>
                    <a:pt x="105441" y="32131"/>
                  </a:lnTo>
                  <a:lnTo>
                    <a:pt x="106012" y="36290"/>
                  </a:lnTo>
                  <a:lnTo>
                    <a:pt x="106394" y="40968"/>
                  </a:lnTo>
                  <a:lnTo>
                    <a:pt x="106648" y="45992"/>
                  </a:lnTo>
                  <a:lnTo>
                    <a:pt x="106930" y="56654"/>
                  </a:lnTo>
                  <a:lnTo>
                    <a:pt x="107112" y="79021"/>
                  </a:lnTo>
                  <a:lnTo>
                    <a:pt x="106333" y="84696"/>
                  </a:lnTo>
                  <a:lnTo>
                    <a:pt x="105020" y="90384"/>
                  </a:lnTo>
                  <a:lnTo>
                    <a:pt x="103350" y="96081"/>
                  </a:lnTo>
                  <a:lnTo>
                    <a:pt x="100650" y="100831"/>
                  </a:lnTo>
                  <a:lnTo>
                    <a:pt x="97263" y="104950"/>
                  </a:lnTo>
                  <a:lnTo>
                    <a:pt x="93417" y="108650"/>
                  </a:lnTo>
                  <a:lnTo>
                    <a:pt x="90059" y="113973"/>
                  </a:lnTo>
                  <a:lnTo>
                    <a:pt x="87027" y="120379"/>
                  </a:lnTo>
                  <a:lnTo>
                    <a:pt x="84212" y="127508"/>
                  </a:lnTo>
                  <a:lnTo>
                    <a:pt x="81541" y="133213"/>
                  </a:lnTo>
                  <a:lnTo>
                    <a:pt x="78967" y="137969"/>
                  </a:lnTo>
                  <a:lnTo>
                    <a:pt x="76457" y="142091"/>
                  </a:lnTo>
                  <a:lnTo>
                    <a:pt x="73196" y="146745"/>
                  </a:lnTo>
                  <a:lnTo>
                    <a:pt x="69435" y="151752"/>
                  </a:lnTo>
                  <a:lnTo>
                    <a:pt x="58673" y="165362"/>
                  </a:lnTo>
                  <a:lnTo>
                    <a:pt x="47926" y="178494"/>
                  </a:lnTo>
                  <a:lnTo>
                    <a:pt x="45444" y="180538"/>
                  </a:lnTo>
                  <a:lnTo>
                    <a:pt x="40570" y="182810"/>
                  </a:lnTo>
                  <a:lnTo>
                    <a:pt x="38953" y="184368"/>
                  </a:lnTo>
                  <a:lnTo>
                    <a:pt x="37875" y="186359"/>
                  </a:lnTo>
                  <a:lnTo>
                    <a:pt x="37156" y="188640"/>
                  </a:lnTo>
                  <a:lnTo>
                    <a:pt x="35883" y="190160"/>
                  </a:lnTo>
                  <a:lnTo>
                    <a:pt x="34241" y="191173"/>
                  </a:lnTo>
                  <a:lnTo>
                    <a:pt x="32352" y="191849"/>
                  </a:lnTo>
                  <a:lnTo>
                    <a:pt x="28137" y="195140"/>
                  </a:lnTo>
                  <a:lnTo>
                    <a:pt x="21823" y="201384"/>
                  </a:lnTo>
                  <a:lnTo>
                    <a:pt x="21547" y="206208"/>
                  </a:lnTo>
                  <a:lnTo>
                    <a:pt x="20715" y="207587"/>
                  </a:lnTo>
                  <a:lnTo>
                    <a:pt x="19366" y="208507"/>
                  </a:lnTo>
                  <a:lnTo>
                    <a:pt x="17673" y="209119"/>
                  </a:lnTo>
                  <a:lnTo>
                    <a:pt x="17338" y="209528"/>
                  </a:lnTo>
                  <a:lnTo>
                    <a:pt x="17909" y="209800"/>
                  </a:lnTo>
                  <a:lnTo>
                    <a:pt x="21453" y="210103"/>
                  </a:lnTo>
                  <a:lnTo>
                    <a:pt x="31580" y="210273"/>
                  </a:lnTo>
                  <a:lnTo>
                    <a:pt x="45012" y="210336"/>
                  </a:lnTo>
                  <a:lnTo>
                    <a:pt x="47471" y="211291"/>
                  </a:lnTo>
                  <a:lnTo>
                    <a:pt x="52319" y="214893"/>
                  </a:lnTo>
                  <a:lnTo>
                    <a:pt x="57119" y="217129"/>
                  </a:lnTo>
                  <a:lnTo>
                    <a:pt x="62692" y="218123"/>
                  </a:lnTo>
                  <a:lnTo>
                    <a:pt x="66402" y="218388"/>
                  </a:lnTo>
                  <a:lnTo>
                    <a:pt x="73962" y="218682"/>
                  </a:lnTo>
                  <a:lnTo>
                    <a:pt x="83474" y="218848"/>
                  </a:lnTo>
                  <a:lnTo>
                    <a:pt x="178594" y="2189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4" name="SMARTInkAnnotation203"/>
            <p:cNvSpPr/>
            <p:nvPr/>
          </p:nvSpPr>
          <p:spPr>
            <a:xfrm>
              <a:off x="3079043" y="3857634"/>
              <a:ext cx="139476" cy="248595"/>
            </a:xfrm>
            <a:custGeom>
              <a:avLst/>
              <a:gdLst/>
              <a:ahLst/>
              <a:cxnLst/>
              <a:rect l="0" t="0" r="0" b="0"/>
              <a:pathLst>
                <a:path w="139476" h="248595">
                  <a:moveTo>
                    <a:pt x="121357" y="8563"/>
                  </a:moveTo>
                  <a:lnTo>
                    <a:pt x="127507" y="1183"/>
                  </a:lnTo>
                  <a:lnTo>
                    <a:pt x="127045" y="785"/>
                  </a:lnTo>
                  <a:lnTo>
                    <a:pt x="122715" y="148"/>
                  </a:lnTo>
                  <a:lnTo>
                    <a:pt x="121436" y="0"/>
                  </a:lnTo>
                  <a:lnTo>
                    <a:pt x="121381" y="4544"/>
                  </a:lnTo>
                  <a:lnTo>
                    <a:pt x="120579" y="5884"/>
                  </a:lnTo>
                  <a:lnTo>
                    <a:pt x="119250" y="6777"/>
                  </a:lnTo>
                  <a:lnTo>
                    <a:pt x="117571" y="7373"/>
                  </a:lnTo>
                  <a:lnTo>
                    <a:pt x="113589" y="10574"/>
                  </a:lnTo>
                  <a:lnTo>
                    <a:pt x="111416" y="12761"/>
                  </a:lnTo>
                  <a:lnTo>
                    <a:pt x="109173" y="15172"/>
                  </a:lnTo>
                  <a:lnTo>
                    <a:pt x="104565" y="20390"/>
                  </a:lnTo>
                  <a:lnTo>
                    <a:pt x="101431" y="23116"/>
                  </a:lnTo>
                  <a:lnTo>
                    <a:pt x="97754" y="25885"/>
                  </a:lnTo>
                  <a:lnTo>
                    <a:pt x="93715" y="28684"/>
                  </a:lnTo>
                  <a:lnTo>
                    <a:pt x="84994" y="34333"/>
                  </a:lnTo>
                  <a:lnTo>
                    <a:pt x="80446" y="37173"/>
                  </a:lnTo>
                  <a:lnTo>
                    <a:pt x="76621" y="40019"/>
                  </a:lnTo>
                  <a:lnTo>
                    <a:pt x="73276" y="42869"/>
                  </a:lnTo>
                  <a:lnTo>
                    <a:pt x="70253" y="45721"/>
                  </a:lnTo>
                  <a:lnTo>
                    <a:pt x="66650" y="47622"/>
                  </a:lnTo>
                  <a:lnTo>
                    <a:pt x="62660" y="48891"/>
                  </a:lnTo>
                  <a:lnTo>
                    <a:pt x="58413" y="49736"/>
                  </a:lnTo>
                  <a:lnTo>
                    <a:pt x="54788" y="50299"/>
                  </a:lnTo>
                  <a:lnTo>
                    <a:pt x="51578" y="50675"/>
                  </a:lnTo>
                  <a:lnTo>
                    <a:pt x="48643" y="50925"/>
                  </a:lnTo>
                  <a:lnTo>
                    <a:pt x="45894" y="51092"/>
                  </a:lnTo>
                  <a:lnTo>
                    <a:pt x="40722" y="51278"/>
                  </a:lnTo>
                  <a:lnTo>
                    <a:pt x="33347" y="51382"/>
                  </a:lnTo>
                  <a:lnTo>
                    <a:pt x="30934" y="50444"/>
                  </a:lnTo>
                  <a:lnTo>
                    <a:pt x="28531" y="48866"/>
                  </a:lnTo>
                  <a:lnTo>
                    <a:pt x="22764" y="44041"/>
                  </a:lnTo>
                  <a:lnTo>
                    <a:pt x="19858" y="43381"/>
                  </a:lnTo>
                  <a:lnTo>
                    <a:pt x="15318" y="42958"/>
                  </a:lnTo>
                  <a:lnTo>
                    <a:pt x="12581" y="47980"/>
                  </a:lnTo>
                  <a:lnTo>
                    <a:pt x="9512" y="55609"/>
                  </a:lnTo>
                  <a:lnTo>
                    <a:pt x="8148" y="62175"/>
                  </a:lnTo>
                  <a:lnTo>
                    <a:pt x="7784" y="66212"/>
                  </a:lnTo>
                  <a:lnTo>
                    <a:pt x="7542" y="70808"/>
                  </a:lnTo>
                  <a:lnTo>
                    <a:pt x="7272" y="80043"/>
                  </a:lnTo>
                  <a:lnTo>
                    <a:pt x="7120" y="91549"/>
                  </a:lnTo>
                  <a:lnTo>
                    <a:pt x="7085" y="101326"/>
                  </a:lnTo>
                  <a:lnTo>
                    <a:pt x="6282" y="105648"/>
                  </a:lnTo>
                  <a:lnTo>
                    <a:pt x="2153" y="116281"/>
                  </a:lnTo>
                  <a:lnTo>
                    <a:pt x="908" y="122478"/>
                  </a:lnTo>
                  <a:lnTo>
                    <a:pt x="355" y="128407"/>
                  </a:lnTo>
                  <a:lnTo>
                    <a:pt x="109" y="134217"/>
                  </a:lnTo>
                  <a:lnTo>
                    <a:pt x="0" y="139975"/>
                  </a:lnTo>
                  <a:lnTo>
                    <a:pt x="765" y="141891"/>
                  </a:lnTo>
                  <a:lnTo>
                    <a:pt x="2069" y="143169"/>
                  </a:lnTo>
                  <a:lnTo>
                    <a:pt x="3731" y="144020"/>
                  </a:lnTo>
                  <a:lnTo>
                    <a:pt x="4839" y="145540"/>
                  </a:lnTo>
                  <a:lnTo>
                    <a:pt x="5579" y="147506"/>
                  </a:lnTo>
                  <a:lnTo>
                    <a:pt x="6765" y="152955"/>
                  </a:lnTo>
                  <a:lnTo>
                    <a:pt x="7655" y="153402"/>
                  </a:lnTo>
                  <a:lnTo>
                    <a:pt x="10762" y="153899"/>
                  </a:lnTo>
                  <a:lnTo>
                    <a:pt x="11909" y="153078"/>
                  </a:lnTo>
                  <a:lnTo>
                    <a:pt x="12673" y="151579"/>
                  </a:lnTo>
                  <a:lnTo>
                    <a:pt x="13182" y="149627"/>
                  </a:lnTo>
                  <a:lnTo>
                    <a:pt x="14315" y="148326"/>
                  </a:lnTo>
                  <a:lnTo>
                    <a:pt x="15864" y="147459"/>
                  </a:lnTo>
                  <a:lnTo>
                    <a:pt x="17691" y="146880"/>
                  </a:lnTo>
                  <a:lnTo>
                    <a:pt x="21837" y="143698"/>
                  </a:lnTo>
                  <a:lnTo>
                    <a:pt x="24054" y="141515"/>
                  </a:lnTo>
                  <a:lnTo>
                    <a:pt x="26325" y="140061"/>
                  </a:lnTo>
                  <a:lnTo>
                    <a:pt x="28634" y="139091"/>
                  </a:lnTo>
                  <a:lnTo>
                    <a:pt x="30966" y="138444"/>
                  </a:lnTo>
                  <a:lnTo>
                    <a:pt x="33315" y="137061"/>
                  </a:lnTo>
                  <a:lnTo>
                    <a:pt x="35675" y="135186"/>
                  </a:lnTo>
                  <a:lnTo>
                    <a:pt x="38042" y="132984"/>
                  </a:lnTo>
                  <a:lnTo>
                    <a:pt x="41207" y="130563"/>
                  </a:lnTo>
                  <a:lnTo>
                    <a:pt x="44905" y="127996"/>
                  </a:lnTo>
                  <a:lnTo>
                    <a:pt x="48957" y="125333"/>
                  </a:lnTo>
                  <a:lnTo>
                    <a:pt x="52453" y="123557"/>
                  </a:lnTo>
                  <a:lnTo>
                    <a:pt x="55577" y="122373"/>
                  </a:lnTo>
                  <a:lnTo>
                    <a:pt x="58454" y="121584"/>
                  </a:lnTo>
                  <a:lnTo>
                    <a:pt x="61959" y="121058"/>
                  </a:lnTo>
                  <a:lnTo>
                    <a:pt x="65883" y="120707"/>
                  </a:lnTo>
                  <a:lnTo>
                    <a:pt x="70087" y="120473"/>
                  </a:lnTo>
                  <a:lnTo>
                    <a:pt x="78991" y="120214"/>
                  </a:lnTo>
                  <a:lnTo>
                    <a:pt x="105710" y="120018"/>
                  </a:lnTo>
                  <a:lnTo>
                    <a:pt x="109338" y="120966"/>
                  </a:lnTo>
                  <a:lnTo>
                    <a:pt x="112550" y="122551"/>
                  </a:lnTo>
                  <a:lnTo>
                    <a:pt x="115486" y="124560"/>
                  </a:lnTo>
                  <a:lnTo>
                    <a:pt x="118237" y="126852"/>
                  </a:lnTo>
                  <a:lnTo>
                    <a:pt x="120864" y="129333"/>
                  </a:lnTo>
                  <a:lnTo>
                    <a:pt x="123409" y="131939"/>
                  </a:lnTo>
                  <a:lnTo>
                    <a:pt x="125900" y="134628"/>
                  </a:lnTo>
                  <a:lnTo>
                    <a:pt x="130785" y="140158"/>
                  </a:lnTo>
                  <a:lnTo>
                    <a:pt x="132404" y="142965"/>
                  </a:lnTo>
                  <a:lnTo>
                    <a:pt x="134204" y="148625"/>
                  </a:lnTo>
                  <a:lnTo>
                    <a:pt x="135478" y="152420"/>
                  </a:lnTo>
                  <a:lnTo>
                    <a:pt x="137121" y="156856"/>
                  </a:lnTo>
                  <a:lnTo>
                    <a:pt x="139010" y="161717"/>
                  </a:lnTo>
                  <a:lnTo>
                    <a:pt x="139475" y="166864"/>
                  </a:lnTo>
                  <a:lnTo>
                    <a:pt x="138992" y="172199"/>
                  </a:lnTo>
                  <a:lnTo>
                    <a:pt x="137876" y="177661"/>
                  </a:lnTo>
                  <a:lnTo>
                    <a:pt x="137132" y="183208"/>
                  </a:lnTo>
                  <a:lnTo>
                    <a:pt x="136636" y="188811"/>
                  </a:lnTo>
                  <a:lnTo>
                    <a:pt x="136306" y="194450"/>
                  </a:lnTo>
                  <a:lnTo>
                    <a:pt x="135291" y="199164"/>
                  </a:lnTo>
                  <a:lnTo>
                    <a:pt x="133821" y="203258"/>
                  </a:lnTo>
                  <a:lnTo>
                    <a:pt x="130072" y="210347"/>
                  </a:lnTo>
                  <a:lnTo>
                    <a:pt x="125759" y="216673"/>
                  </a:lnTo>
                  <a:lnTo>
                    <a:pt x="122704" y="219693"/>
                  </a:lnTo>
                  <a:lnTo>
                    <a:pt x="119080" y="222659"/>
                  </a:lnTo>
                  <a:lnTo>
                    <a:pt x="115076" y="225588"/>
                  </a:lnTo>
                  <a:lnTo>
                    <a:pt x="111614" y="228494"/>
                  </a:lnTo>
                  <a:lnTo>
                    <a:pt x="108511" y="231384"/>
                  </a:lnTo>
                  <a:lnTo>
                    <a:pt x="105650" y="234263"/>
                  </a:lnTo>
                  <a:lnTo>
                    <a:pt x="102154" y="237135"/>
                  </a:lnTo>
                  <a:lnTo>
                    <a:pt x="98236" y="240002"/>
                  </a:lnTo>
                  <a:lnTo>
                    <a:pt x="94037" y="242866"/>
                  </a:lnTo>
                  <a:lnTo>
                    <a:pt x="90443" y="244775"/>
                  </a:lnTo>
                  <a:lnTo>
                    <a:pt x="87254" y="246048"/>
                  </a:lnTo>
                  <a:lnTo>
                    <a:pt x="84334" y="246896"/>
                  </a:lnTo>
                  <a:lnTo>
                    <a:pt x="80800" y="247462"/>
                  </a:lnTo>
                  <a:lnTo>
                    <a:pt x="76856" y="247839"/>
                  </a:lnTo>
                  <a:lnTo>
                    <a:pt x="69035" y="248258"/>
                  </a:lnTo>
                  <a:lnTo>
                    <a:pt x="58796" y="248550"/>
                  </a:lnTo>
                  <a:lnTo>
                    <a:pt x="28488" y="2485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5" name="SMARTInkAnnotation204"/>
            <p:cNvSpPr/>
            <p:nvPr/>
          </p:nvSpPr>
          <p:spPr>
            <a:xfrm>
              <a:off x="3278992" y="3977642"/>
              <a:ext cx="242877" cy="136654"/>
            </a:xfrm>
            <a:custGeom>
              <a:avLst/>
              <a:gdLst/>
              <a:ahLst/>
              <a:cxnLst/>
              <a:rect l="0" t="0" r="0" b="0"/>
              <a:pathLst>
                <a:path w="242877" h="136654">
                  <a:moveTo>
                    <a:pt x="78570" y="17143"/>
                  </a:moveTo>
                  <a:lnTo>
                    <a:pt x="78570" y="9762"/>
                  </a:lnTo>
                  <a:lnTo>
                    <a:pt x="77776" y="9365"/>
                  </a:lnTo>
                  <a:lnTo>
                    <a:pt x="74778" y="8923"/>
                  </a:lnTo>
                  <a:lnTo>
                    <a:pt x="73661" y="7853"/>
                  </a:lnTo>
                  <a:lnTo>
                    <a:pt x="72916" y="6187"/>
                  </a:lnTo>
                  <a:lnTo>
                    <a:pt x="71514" y="360"/>
                  </a:lnTo>
                  <a:lnTo>
                    <a:pt x="65740" y="69"/>
                  </a:lnTo>
                  <a:lnTo>
                    <a:pt x="53729" y="0"/>
                  </a:lnTo>
                  <a:lnTo>
                    <a:pt x="51690" y="952"/>
                  </a:lnTo>
                  <a:lnTo>
                    <a:pt x="47309" y="4549"/>
                  </a:lnTo>
                  <a:lnTo>
                    <a:pt x="45029" y="6842"/>
                  </a:lnTo>
                  <a:lnTo>
                    <a:pt x="42716" y="9323"/>
                  </a:lnTo>
                  <a:lnTo>
                    <a:pt x="40380" y="11930"/>
                  </a:lnTo>
                  <a:lnTo>
                    <a:pt x="37235" y="14620"/>
                  </a:lnTo>
                  <a:lnTo>
                    <a:pt x="33551" y="17366"/>
                  </a:lnTo>
                  <a:lnTo>
                    <a:pt x="29507" y="20149"/>
                  </a:lnTo>
                  <a:lnTo>
                    <a:pt x="26017" y="22957"/>
                  </a:lnTo>
                  <a:lnTo>
                    <a:pt x="22898" y="25781"/>
                  </a:lnTo>
                  <a:lnTo>
                    <a:pt x="20024" y="28617"/>
                  </a:lnTo>
                  <a:lnTo>
                    <a:pt x="17314" y="32412"/>
                  </a:lnTo>
                  <a:lnTo>
                    <a:pt x="14714" y="36847"/>
                  </a:lnTo>
                  <a:lnTo>
                    <a:pt x="12187" y="41709"/>
                  </a:lnTo>
                  <a:lnTo>
                    <a:pt x="9709" y="45903"/>
                  </a:lnTo>
                  <a:lnTo>
                    <a:pt x="7262" y="49651"/>
                  </a:lnTo>
                  <a:lnTo>
                    <a:pt x="4838" y="53102"/>
                  </a:lnTo>
                  <a:lnTo>
                    <a:pt x="3221" y="57308"/>
                  </a:lnTo>
                  <a:lnTo>
                    <a:pt x="2144" y="62018"/>
                  </a:lnTo>
                  <a:lnTo>
                    <a:pt x="1425" y="67061"/>
                  </a:lnTo>
                  <a:lnTo>
                    <a:pt x="946" y="71377"/>
                  </a:lnTo>
                  <a:lnTo>
                    <a:pt x="627" y="75206"/>
                  </a:lnTo>
                  <a:lnTo>
                    <a:pt x="414" y="78712"/>
                  </a:lnTo>
                  <a:lnTo>
                    <a:pt x="272" y="82953"/>
                  </a:lnTo>
                  <a:lnTo>
                    <a:pt x="73" y="97074"/>
                  </a:lnTo>
                  <a:lnTo>
                    <a:pt x="0" y="113911"/>
                  </a:lnTo>
                  <a:lnTo>
                    <a:pt x="790" y="116897"/>
                  </a:lnTo>
                  <a:lnTo>
                    <a:pt x="2110" y="119841"/>
                  </a:lnTo>
                  <a:lnTo>
                    <a:pt x="3784" y="122756"/>
                  </a:lnTo>
                  <a:lnTo>
                    <a:pt x="4900" y="125651"/>
                  </a:lnTo>
                  <a:lnTo>
                    <a:pt x="5645" y="128535"/>
                  </a:lnTo>
                  <a:lnTo>
                    <a:pt x="6141" y="131409"/>
                  </a:lnTo>
                  <a:lnTo>
                    <a:pt x="7265" y="133325"/>
                  </a:lnTo>
                  <a:lnTo>
                    <a:pt x="8808" y="134603"/>
                  </a:lnTo>
                  <a:lnTo>
                    <a:pt x="13196" y="136653"/>
                  </a:lnTo>
                  <a:lnTo>
                    <a:pt x="14350" y="135869"/>
                  </a:lnTo>
                  <a:lnTo>
                    <a:pt x="17749" y="132457"/>
                  </a:lnTo>
                  <a:lnTo>
                    <a:pt x="19766" y="131167"/>
                  </a:lnTo>
                  <a:lnTo>
                    <a:pt x="27192" y="128398"/>
                  </a:lnTo>
                  <a:lnTo>
                    <a:pt x="30824" y="126555"/>
                  </a:lnTo>
                  <a:lnTo>
                    <a:pt x="34833" y="124375"/>
                  </a:lnTo>
                  <a:lnTo>
                    <a:pt x="38300" y="121968"/>
                  </a:lnTo>
                  <a:lnTo>
                    <a:pt x="41404" y="119411"/>
                  </a:lnTo>
                  <a:lnTo>
                    <a:pt x="44268" y="116754"/>
                  </a:lnTo>
                  <a:lnTo>
                    <a:pt x="46971" y="113078"/>
                  </a:lnTo>
                  <a:lnTo>
                    <a:pt x="49566" y="108722"/>
                  </a:lnTo>
                  <a:lnTo>
                    <a:pt x="52091" y="103913"/>
                  </a:lnTo>
                  <a:lnTo>
                    <a:pt x="54567" y="99755"/>
                  </a:lnTo>
                  <a:lnTo>
                    <a:pt x="57012" y="96030"/>
                  </a:lnTo>
                  <a:lnTo>
                    <a:pt x="59436" y="92594"/>
                  </a:lnTo>
                  <a:lnTo>
                    <a:pt x="61845" y="88399"/>
                  </a:lnTo>
                  <a:lnTo>
                    <a:pt x="64245" y="83697"/>
                  </a:lnTo>
                  <a:lnTo>
                    <a:pt x="66639" y="78657"/>
                  </a:lnTo>
                  <a:lnTo>
                    <a:pt x="71415" y="67978"/>
                  </a:lnTo>
                  <a:lnTo>
                    <a:pt x="80949" y="45599"/>
                  </a:lnTo>
                  <a:lnTo>
                    <a:pt x="83331" y="40877"/>
                  </a:lnTo>
                  <a:lnTo>
                    <a:pt x="85713" y="36775"/>
                  </a:lnTo>
                  <a:lnTo>
                    <a:pt x="88094" y="33089"/>
                  </a:lnTo>
                  <a:lnTo>
                    <a:pt x="90476" y="29678"/>
                  </a:lnTo>
                  <a:lnTo>
                    <a:pt x="92857" y="26452"/>
                  </a:lnTo>
                  <a:lnTo>
                    <a:pt x="95238" y="23349"/>
                  </a:lnTo>
                  <a:lnTo>
                    <a:pt x="96826" y="20328"/>
                  </a:lnTo>
                  <a:lnTo>
                    <a:pt x="97885" y="17361"/>
                  </a:lnTo>
                  <a:lnTo>
                    <a:pt x="99990" y="8615"/>
                  </a:lnTo>
                  <a:lnTo>
                    <a:pt x="103791" y="13134"/>
                  </a:lnTo>
                  <a:lnTo>
                    <a:pt x="105702" y="22090"/>
                  </a:lnTo>
                  <a:lnTo>
                    <a:pt x="107771" y="35682"/>
                  </a:lnTo>
                  <a:lnTo>
                    <a:pt x="111392" y="64435"/>
                  </a:lnTo>
                  <a:lnTo>
                    <a:pt x="112358" y="73436"/>
                  </a:lnTo>
                  <a:lnTo>
                    <a:pt x="113001" y="80388"/>
                  </a:lnTo>
                  <a:lnTo>
                    <a:pt x="114224" y="85977"/>
                  </a:lnTo>
                  <a:lnTo>
                    <a:pt x="115833" y="90655"/>
                  </a:lnTo>
                  <a:lnTo>
                    <a:pt x="117700" y="94726"/>
                  </a:lnTo>
                  <a:lnTo>
                    <a:pt x="119738" y="98392"/>
                  </a:lnTo>
                  <a:lnTo>
                    <a:pt x="121890" y="101789"/>
                  </a:lnTo>
                  <a:lnTo>
                    <a:pt x="124119" y="105006"/>
                  </a:lnTo>
                  <a:lnTo>
                    <a:pt x="126398" y="107151"/>
                  </a:lnTo>
                  <a:lnTo>
                    <a:pt x="128712" y="108581"/>
                  </a:lnTo>
                  <a:lnTo>
                    <a:pt x="131048" y="109534"/>
                  </a:lnTo>
                  <a:lnTo>
                    <a:pt x="135760" y="113133"/>
                  </a:lnTo>
                  <a:lnTo>
                    <a:pt x="138128" y="115426"/>
                  </a:lnTo>
                  <a:lnTo>
                    <a:pt x="141294" y="116955"/>
                  </a:lnTo>
                  <a:lnTo>
                    <a:pt x="144992" y="117975"/>
                  </a:lnTo>
                  <a:lnTo>
                    <a:pt x="149045" y="118654"/>
                  </a:lnTo>
                  <a:lnTo>
                    <a:pt x="153335" y="118154"/>
                  </a:lnTo>
                  <a:lnTo>
                    <a:pt x="157782" y="116868"/>
                  </a:lnTo>
                  <a:lnTo>
                    <a:pt x="162334" y="115059"/>
                  </a:lnTo>
                  <a:lnTo>
                    <a:pt x="169509" y="113049"/>
                  </a:lnTo>
                  <a:lnTo>
                    <a:pt x="172534" y="112512"/>
                  </a:lnTo>
                  <a:lnTo>
                    <a:pt x="176137" y="111202"/>
                  </a:lnTo>
                  <a:lnTo>
                    <a:pt x="180128" y="109377"/>
                  </a:lnTo>
                  <a:lnTo>
                    <a:pt x="184375" y="107207"/>
                  </a:lnTo>
                  <a:lnTo>
                    <a:pt x="188000" y="104808"/>
                  </a:lnTo>
                  <a:lnTo>
                    <a:pt x="191211" y="102257"/>
                  </a:lnTo>
                  <a:lnTo>
                    <a:pt x="194146" y="99602"/>
                  </a:lnTo>
                  <a:lnTo>
                    <a:pt x="199523" y="96654"/>
                  </a:lnTo>
                  <a:lnTo>
                    <a:pt x="205352" y="94391"/>
                  </a:lnTo>
                  <a:lnTo>
                    <a:pt x="209129" y="92454"/>
                  </a:lnTo>
                  <a:lnTo>
                    <a:pt x="213234" y="90210"/>
                  </a:lnTo>
                  <a:lnTo>
                    <a:pt x="215971" y="87762"/>
                  </a:lnTo>
                  <a:lnTo>
                    <a:pt x="217796" y="85177"/>
                  </a:lnTo>
                  <a:lnTo>
                    <a:pt x="219012" y="82502"/>
                  </a:lnTo>
                  <a:lnTo>
                    <a:pt x="220617" y="79765"/>
                  </a:lnTo>
                  <a:lnTo>
                    <a:pt x="222480" y="76989"/>
                  </a:lnTo>
                  <a:lnTo>
                    <a:pt x="224517" y="74185"/>
                  </a:lnTo>
                  <a:lnTo>
                    <a:pt x="226668" y="72316"/>
                  </a:lnTo>
                  <a:lnTo>
                    <a:pt x="233707" y="69316"/>
                  </a:lnTo>
                  <a:lnTo>
                    <a:pt x="234382" y="69070"/>
                  </a:lnTo>
                  <a:lnTo>
                    <a:pt x="237249" y="68797"/>
                  </a:lnTo>
                  <a:lnTo>
                    <a:pt x="242876" y="685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6" name="SMARTInkAnnotation205"/>
            <p:cNvSpPr/>
            <p:nvPr/>
          </p:nvSpPr>
          <p:spPr>
            <a:xfrm>
              <a:off x="2271712" y="4286603"/>
              <a:ext cx="1042989" cy="51083"/>
            </a:xfrm>
            <a:custGeom>
              <a:avLst/>
              <a:gdLst/>
              <a:ahLst/>
              <a:cxnLst/>
              <a:rect l="0" t="0" r="0" b="0"/>
              <a:pathLst>
                <a:path w="1042989" h="51083">
                  <a:moveTo>
                    <a:pt x="0" y="51082"/>
                  </a:moveTo>
                  <a:lnTo>
                    <a:pt x="3793" y="51082"/>
                  </a:lnTo>
                  <a:lnTo>
                    <a:pt x="4910" y="50129"/>
                  </a:lnTo>
                  <a:lnTo>
                    <a:pt x="5654" y="48542"/>
                  </a:lnTo>
                  <a:lnTo>
                    <a:pt x="6850" y="43701"/>
                  </a:lnTo>
                  <a:lnTo>
                    <a:pt x="7741" y="43304"/>
                  </a:lnTo>
                  <a:lnTo>
                    <a:pt x="15951" y="42556"/>
                  </a:lnTo>
                  <a:lnTo>
                    <a:pt x="73793" y="42509"/>
                  </a:lnTo>
                  <a:lnTo>
                    <a:pt x="76977" y="41557"/>
                  </a:lnTo>
                  <a:lnTo>
                    <a:pt x="80687" y="39969"/>
                  </a:lnTo>
                  <a:lnTo>
                    <a:pt x="84747" y="37959"/>
                  </a:lnTo>
                  <a:lnTo>
                    <a:pt x="88248" y="36618"/>
                  </a:lnTo>
                  <a:lnTo>
                    <a:pt x="94255" y="35128"/>
                  </a:lnTo>
                  <a:lnTo>
                    <a:pt x="123080" y="33984"/>
                  </a:lnTo>
                  <a:lnTo>
                    <a:pt x="181399" y="33938"/>
                  </a:lnTo>
                  <a:lnTo>
                    <a:pt x="186814" y="32985"/>
                  </a:lnTo>
                  <a:lnTo>
                    <a:pt x="192011" y="31397"/>
                  </a:lnTo>
                  <a:lnTo>
                    <a:pt x="197064" y="29387"/>
                  </a:lnTo>
                  <a:lnTo>
                    <a:pt x="202020" y="28046"/>
                  </a:lnTo>
                  <a:lnTo>
                    <a:pt x="211760" y="26556"/>
                  </a:lnTo>
                  <a:lnTo>
                    <a:pt x="240491" y="25469"/>
                  </a:lnTo>
                  <a:lnTo>
                    <a:pt x="260347" y="24433"/>
                  </a:lnTo>
                  <a:lnTo>
                    <a:pt x="266434" y="22838"/>
                  </a:lnTo>
                  <a:lnTo>
                    <a:pt x="272872" y="20823"/>
                  </a:lnTo>
                  <a:lnTo>
                    <a:pt x="278753" y="19479"/>
                  </a:lnTo>
                  <a:lnTo>
                    <a:pt x="289519" y="17986"/>
                  </a:lnTo>
                  <a:lnTo>
                    <a:pt x="316311" y="16949"/>
                  </a:lnTo>
                  <a:lnTo>
                    <a:pt x="457290" y="16792"/>
                  </a:lnTo>
                  <a:lnTo>
                    <a:pt x="464404" y="15839"/>
                  </a:lnTo>
                  <a:lnTo>
                    <a:pt x="471527" y="14252"/>
                  </a:lnTo>
                  <a:lnTo>
                    <a:pt x="478658" y="12241"/>
                  </a:lnTo>
                  <a:lnTo>
                    <a:pt x="485793" y="10900"/>
                  </a:lnTo>
                  <a:lnTo>
                    <a:pt x="500071" y="9411"/>
                  </a:lnTo>
                  <a:lnTo>
                    <a:pt x="525289" y="8572"/>
                  </a:lnTo>
                  <a:lnTo>
                    <a:pt x="600429" y="8229"/>
                  </a:lnTo>
                  <a:lnTo>
                    <a:pt x="609836" y="7273"/>
                  </a:lnTo>
                  <a:lnTo>
                    <a:pt x="618489" y="5683"/>
                  </a:lnTo>
                  <a:lnTo>
                    <a:pt x="626638" y="3671"/>
                  </a:lnTo>
                  <a:lnTo>
                    <a:pt x="635246" y="2330"/>
                  </a:lnTo>
                  <a:lnTo>
                    <a:pt x="653278" y="839"/>
                  </a:lnTo>
                  <a:lnTo>
                    <a:pt x="681279" y="0"/>
                  </a:lnTo>
                  <a:lnTo>
                    <a:pt x="690724" y="835"/>
                  </a:lnTo>
                  <a:lnTo>
                    <a:pt x="700195" y="2344"/>
                  </a:lnTo>
                  <a:lnTo>
                    <a:pt x="709684" y="4302"/>
                  </a:lnTo>
                  <a:lnTo>
                    <a:pt x="719185" y="5608"/>
                  </a:lnTo>
                  <a:lnTo>
                    <a:pt x="738209" y="7059"/>
                  </a:lnTo>
                  <a:lnTo>
                    <a:pt x="766769" y="7875"/>
                  </a:lnTo>
                  <a:lnTo>
                    <a:pt x="925151" y="8219"/>
                  </a:lnTo>
                  <a:lnTo>
                    <a:pt x="932680" y="9172"/>
                  </a:lnTo>
                  <a:lnTo>
                    <a:pt x="939287" y="10759"/>
                  </a:lnTo>
                  <a:lnTo>
                    <a:pt x="945279" y="12770"/>
                  </a:lnTo>
                  <a:lnTo>
                    <a:pt x="951655" y="14111"/>
                  </a:lnTo>
                  <a:lnTo>
                    <a:pt x="965089" y="15600"/>
                  </a:lnTo>
                  <a:lnTo>
                    <a:pt x="997386" y="16687"/>
                  </a:lnTo>
                  <a:lnTo>
                    <a:pt x="1042988" y="167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7" name="SMARTInkAnnotation206"/>
            <p:cNvSpPr/>
            <p:nvPr/>
          </p:nvSpPr>
          <p:spPr>
            <a:xfrm>
              <a:off x="2436018" y="4663588"/>
              <a:ext cx="21404" cy="51288"/>
            </a:xfrm>
            <a:custGeom>
              <a:avLst/>
              <a:gdLst/>
              <a:ahLst/>
              <a:cxnLst/>
              <a:rect l="0" t="0" r="0" b="0"/>
              <a:pathLst>
                <a:path w="21404" h="51288">
                  <a:moveTo>
                    <a:pt x="0" y="51287"/>
                  </a:moveTo>
                  <a:lnTo>
                    <a:pt x="0" y="29975"/>
                  </a:lnTo>
                  <a:lnTo>
                    <a:pt x="794" y="27554"/>
                  </a:lnTo>
                  <a:lnTo>
                    <a:pt x="2117" y="24987"/>
                  </a:lnTo>
                  <a:lnTo>
                    <a:pt x="3793" y="22324"/>
                  </a:lnTo>
                  <a:lnTo>
                    <a:pt x="4910" y="19595"/>
                  </a:lnTo>
                  <a:lnTo>
                    <a:pt x="5655" y="16825"/>
                  </a:lnTo>
                  <a:lnTo>
                    <a:pt x="6151" y="14024"/>
                  </a:lnTo>
                  <a:lnTo>
                    <a:pt x="7276" y="11205"/>
                  </a:lnTo>
                  <a:lnTo>
                    <a:pt x="8819" y="8373"/>
                  </a:lnTo>
                  <a:lnTo>
                    <a:pt x="13208" y="1535"/>
                  </a:lnTo>
                  <a:lnTo>
                    <a:pt x="14362" y="974"/>
                  </a:lnTo>
                  <a:lnTo>
                    <a:pt x="15925" y="600"/>
                  </a:lnTo>
                  <a:lnTo>
                    <a:pt x="20344" y="0"/>
                  </a:lnTo>
                  <a:lnTo>
                    <a:pt x="20707" y="903"/>
                  </a:lnTo>
                  <a:lnTo>
                    <a:pt x="20948" y="2457"/>
                  </a:lnTo>
                  <a:lnTo>
                    <a:pt x="21336" y="7246"/>
                  </a:lnTo>
                  <a:lnTo>
                    <a:pt x="21368" y="8591"/>
                  </a:lnTo>
                  <a:lnTo>
                    <a:pt x="21403" y="12626"/>
                  </a:lnTo>
                  <a:lnTo>
                    <a:pt x="20619" y="14083"/>
                  </a:lnTo>
                  <a:lnTo>
                    <a:pt x="19303" y="15054"/>
                  </a:lnTo>
                  <a:lnTo>
                    <a:pt x="14288" y="1699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8" name="SMARTInkAnnotation207"/>
            <p:cNvSpPr/>
            <p:nvPr/>
          </p:nvSpPr>
          <p:spPr>
            <a:xfrm>
              <a:off x="2543299" y="4415235"/>
              <a:ext cx="157039" cy="265351"/>
            </a:xfrm>
            <a:custGeom>
              <a:avLst/>
              <a:gdLst/>
              <a:ahLst/>
              <a:cxnLst/>
              <a:rect l="0" t="0" r="0" b="0"/>
              <a:pathLst>
                <a:path w="157039" h="265351">
                  <a:moveTo>
                    <a:pt x="128463" y="85327"/>
                  </a:moveTo>
                  <a:lnTo>
                    <a:pt x="124671" y="85327"/>
                  </a:lnTo>
                  <a:lnTo>
                    <a:pt x="123553" y="84375"/>
                  </a:lnTo>
                  <a:lnTo>
                    <a:pt x="122809" y="82788"/>
                  </a:lnTo>
                  <a:lnTo>
                    <a:pt x="122312" y="80777"/>
                  </a:lnTo>
                  <a:lnTo>
                    <a:pt x="121188" y="79436"/>
                  </a:lnTo>
                  <a:lnTo>
                    <a:pt x="119644" y="78542"/>
                  </a:lnTo>
                  <a:lnTo>
                    <a:pt x="117821" y="77946"/>
                  </a:lnTo>
                  <a:lnTo>
                    <a:pt x="116606" y="76597"/>
                  </a:lnTo>
                  <a:lnTo>
                    <a:pt x="115796" y="74745"/>
                  </a:lnTo>
                  <a:lnTo>
                    <a:pt x="115256" y="72557"/>
                  </a:lnTo>
                  <a:lnTo>
                    <a:pt x="112539" y="67587"/>
                  </a:lnTo>
                  <a:lnTo>
                    <a:pt x="110703" y="64928"/>
                  </a:lnTo>
                  <a:lnTo>
                    <a:pt x="109479" y="62202"/>
                  </a:lnTo>
                  <a:lnTo>
                    <a:pt x="108120" y="56635"/>
                  </a:lnTo>
                  <a:lnTo>
                    <a:pt x="105399" y="50985"/>
                  </a:lnTo>
                  <a:lnTo>
                    <a:pt x="103562" y="48145"/>
                  </a:lnTo>
                  <a:lnTo>
                    <a:pt x="101521" y="42450"/>
                  </a:lnTo>
                  <a:lnTo>
                    <a:pt x="100614" y="36743"/>
                  </a:lnTo>
                  <a:lnTo>
                    <a:pt x="100211" y="31032"/>
                  </a:lnTo>
                  <a:lnTo>
                    <a:pt x="99309" y="28175"/>
                  </a:lnTo>
                  <a:lnTo>
                    <a:pt x="96191" y="22461"/>
                  </a:lnTo>
                  <a:lnTo>
                    <a:pt x="92160" y="16747"/>
                  </a:lnTo>
                  <a:lnTo>
                    <a:pt x="89973" y="13890"/>
                  </a:lnTo>
                  <a:lnTo>
                    <a:pt x="87722" y="11985"/>
                  </a:lnTo>
                  <a:lnTo>
                    <a:pt x="83104" y="9868"/>
                  </a:lnTo>
                  <a:lnTo>
                    <a:pt x="79967" y="8351"/>
                  </a:lnTo>
                  <a:lnTo>
                    <a:pt x="76289" y="6388"/>
                  </a:lnTo>
                  <a:lnTo>
                    <a:pt x="72249" y="4125"/>
                  </a:lnTo>
                  <a:lnTo>
                    <a:pt x="68762" y="2618"/>
                  </a:lnTo>
                  <a:lnTo>
                    <a:pt x="65644" y="1613"/>
                  </a:lnTo>
                  <a:lnTo>
                    <a:pt x="62771" y="943"/>
                  </a:lnTo>
                  <a:lnTo>
                    <a:pt x="60062" y="496"/>
                  </a:lnTo>
                  <a:lnTo>
                    <a:pt x="57462" y="198"/>
                  </a:lnTo>
                  <a:lnTo>
                    <a:pt x="54936" y="0"/>
                  </a:lnTo>
                  <a:lnTo>
                    <a:pt x="52457" y="820"/>
                  </a:lnTo>
                  <a:lnTo>
                    <a:pt x="47587" y="4271"/>
                  </a:lnTo>
                  <a:lnTo>
                    <a:pt x="44383" y="5572"/>
                  </a:lnTo>
                  <a:lnTo>
                    <a:pt x="40660" y="6440"/>
                  </a:lnTo>
                  <a:lnTo>
                    <a:pt x="36590" y="7018"/>
                  </a:lnTo>
                  <a:lnTo>
                    <a:pt x="33083" y="8357"/>
                  </a:lnTo>
                  <a:lnTo>
                    <a:pt x="29952" y="10201"/>
                  </a:lnTo>
                  <a:lnTo>
                    <a:pt x="27070" y="12383"/>
                  </a:lnTo>
                  <a:lnTo>
                    <a:pt x="24355" y="15743"/>
                  </a:lnTo>
                  <a:lnTo>
                    <a:pt x="21752" y="19888"/>
                  </a:lnTo>
                  <a:lnTo>
                    <a:pt x="19222" y="24556"/>
                  </a:lnTo>
                  <a:lnTo>
                    <a:pt x="16742" y="28620"/>
                  </a:lnTo>
                  <a:lnTo>
                    <a:pt x="11870" y="35677"/>
                  </a:lnTo>
                  <a:lnTo>
                    <a:pt x="9459" y="39845"/>
                  </a:lnTo>
                  <a:lnTo>
                    <a:pt x="7059" y="44528"/>
                  </a:lnTo>
                  <a:lnTo>
                    <a:pt x="4664" y="49555"/>
                  </a:lnTo>
                  <a:lnTo>
                    <a:pt x="2004" y="57681"/>
                  </a:lnTo>
                  <a:lnTo>
                    <a:pt x="822" y="65420"/>
                  </a:lnTo>
                  <a:lnTo>
                    <a:pt x="506" y="70151"/>
                  </a:lnTo>
                  <a:lnTo>
                    <a:pt x="156" y="79535"/>
                  </a:lnTo>
                  <a:lnTo>
                    <a:pt x="0" y="86880"/>
                  </a:lnTo>
                  <a:lnTo>
                    <a:pt x="753" y="90173"/>
                  </a:lnTo>
                  <a:lnTo>
                    <a:pt x="3705" y="96371"/>
                  </a:lnTo>
                  <a:lnTo>
                    <a:pt x="5546" y="102300"/>
                  </a:lnTo>
                  <a:lnTo>
                    <a:pt x="6037" y="105216"/>
                  </a:lnTo>
                  <a:lnTo>
                    <a:pt x="8700" y="110994"/>
                  </a:lnTo>
                  <a:lnTo>
                    <a:pt x="10521" y="113869"/>
                  </a:lnTo>
                  <a:lnTo>
                    <a:pt x="13322" y="115785"/>
                  </a:lnTo>
                  <a:lnTo>
                    <a:pt x="16778" y="117062"/>
                  </a:lnTo>
                  <a:lnTo>
                    <a:pt x="26145" y="119113"/>
                  </a:lnTo>
                  <a:lnTo>
                    <a:pt x="28501" y="119281"/>
                  </a:lnTo>
                  <a:lnTo>
                    <a:pt x="35352" y="119468"/>
                  </a:lnTo>
                  <a:lnTo>
                    <a:pt x="44342" y="119573"/>
                  </a:lnTo>
                  <a:lnTo>
                    <a:pt x="47776" y="118635"/>
                  </a:lnTo>
                  <a:lnTo>
                    <a:pt x="51653" y="117058"/>
                  </a:lnTo>
                  <a:lnTo>
                    <a:pt x="55825" y="115053"/>
                  </a:lnTo>
                  <a:lnTo>
                    <a:pt x="59401" y="112765"/>
                  </a:lnTo>
                  <a:lnTo>
                    <a:pt x="62577" y="110287"/>
                  </a:lnTo>
                  <a:lnTo>
                    <a:pt x="65490" y="107681"/>
                  </a:lnTo>
                  <a:lnTo>
                    <a:pt x="68224" y="104040"/>
                  </a:lnTo>
                  <a:lnTo>
                    <a:pt x="70842" y="99708"/>
                  </a:lnTo>
                  <a:lnTo>
                    <a:pt x="73380" y="94914"/>
                  </a:lnTo>
                  <a:lnTo>
                    <a:pt x="76660" y="90766"/>
                  </a:lnTo>
                  <a:lnTo>
                    <a:pt x="80434" y="87048"/>
                  </a:lnTo>
                  <a:lnTo>
                    <a:pt x="84538" y="83617"/>
                  </a:lnTo>
                  <a:lnTo>
                    <a:pt x="90448" y="76567"/>
                  </a:lnTo>
                  <a:lnTo>
                    <a:pt x="97564" y="67105"/>
                  </a:lnTo>
                  <a:lnTo>
                    <a:pt x="105482" y="56034"/>
                  </a:lnTo>
                  <a:lnTo>
                    <a:pt x="110761" y="47701"/>
                  </a:lnTo>
                  <a:lnTo>
                    <a:pt x="114281" y="41193"/>
                  </a:lnTo>
                  <a:lnTo>
                    <a:pt x="116627" y="35902"/>
                  </a:lnTo>
                  <a:lnTo>
                    <a:pt x="118985" y="32375"/>
                  </a:lnTo>
                  <a:lnTo>
                    <a:pt x="121351" y="30023"/>
                  </a:lnTo>
                  <a:lnTo>
                    <a:pt x="123721" y="28456"/>
                  </a:lnTo>
                  <a:lnTo>
                    <a:pt x="128472" y="26714"/>
                  </a:lnTo>
                  <a:lnTo>
                    <a:pt x="135570" y="25327"/>
                  </a:lnTo>
                  <a:lnTo>
                    <a:pt x="135600" y="32165"/>
                  </a:lnTo>
                  <a:lnTo>
                    <a:pt x="135607" y="53939"/>
                  </a:lnTo>
                  <a:lnTo>
                    <a:pt x="137724" y="62169"/>
                  </a:lnTo>
                  <a:lnTo>
                    <a:pt x="139399" y="67031"/>
                  </a:lnTo>
                  <a:lnTo>
                    <a:pt x="140516" y="72177"/>
                  </a:lnTo>
                  <a:lnTo>
                    <a:pt x="141261" y="77513"/>
                  </a:lnTo>
                  <a:lnTo>
                    <a:pt x="141758" y="82976"/>
                  </a:lnTo>
                  <a:lnTo>
                    <a:pt x="142089" y="88522"/>
                  </a:lnTo>
                  <a:lnTo>
                    <a:pt x="142309" y="94125"/>
                  </a:lnTo>
                  <a:lnTo>
                    <a:pt x="142555" y="105430"/>
                  </a:lnTo>
                  <a:lnTo>
                    <a:pt x="142751" y="259486"/>
                  </a:lnTo>
                  <a:lnTo>
                    <a:pt x="143544" y="261441"/>
                  </a:lnTo>
                  <a:lnTo>
                    <a:pt x="144867" y="262744"/>
                  </a:lnTo>
                  <a:lnTo>
                    <a:pt x="149807" y="265305"/>
                  </a:lnTo>
                  <a:lnTo>
                    <a:pt x="157038" y="26535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9" name="SMARTInkAnnotation208"/>
            <p:cNvSpPr/>
            <p:nvPr/>
          </p:nvSpPr>
          <p:spPr>
            <a:xfrm>
              <a:off x="2807530" y="4380800"/>
              <a:ext cx="142839" cy="282641"/>
            </a:xfrm>
            <a:custGeom>
              <a:avLst/>
              <a:gdLst/>
              <a:ahLst/>
              <a:cxnLst/>
              <a:rect l="0" t="0" r="0" b="0"/>
              <a:pathLst>
                <a:path w="142839" h="282641">
                  <a:moveTo>
                    <a:pt x="71401" y="51182"/>
                  </a:moveTo>
                  <a:lnTo>
                    <a:pt x="75193" y="46632"/>
                  </a:lnTo>
                  <a:lnTo>
                    <a:pt x="77104" y="45291"/>
                  </a:lnTo>
                  <a:lnTo>
                    <a:pt x="81344" y="43801"/>
                  </a:lnTo>
                  <a:lnTo>
                    <a:pt x="82792" y="42452"/>
                  </a:lnTo>
                  <a:lnTo>
                    <a:pt x="83758" y="40599"/>
                  </a:lnTo>
                  <a:lnTo>
                    <a:pt x="84830" y="36002"/>
                  </a:lnTo>
                  <a:lnTo>
                    <a:pt x="85434" y="28058"/>
                  </a:lnTo>
                  <a:lnTo>
                    <a:pt x="85575" y="22490"/>
                  </a:lnTo>
                  <a:lnTo>
                    <a:pt x="83522" y="14300"/>
                  </a:lnTo>
                  <a:lnTo>
                    <a:pt x="81863" y="9449"/>
                  </a:lnTo>
                  <a:lnTo>
                    <a:pt x="79963" y="6215"/>
                  </a:lnTo>
                  <a:lnTo>
                    <a:pt x="77902" y="4059"/>
                  </a:lnTo>
                  <a:lnTo>
                    <a:pt x="75736" y="2622"/>
                  </a:lnTo>
                  <a:lnTo>
                    <a:pt x="73497" y="1664"/>
                  </a:lnTo>
                  <a:lnTo>
                    <a:pt x="71211" y="1025"/>
                  </a:lnTo>
                  <a:lnTo>
                    <a:pt x="68893" y="599"/>
                  </a:lnTo>
                  <a:lnTo>
                    <a:pt x="66554" y="315"/>
                  </a:lnTo>
                  <a:lnTo>
                    <a:pt x="64201" y="126"/>
                  </a:lnTo>
                  <a:lnTo>
                    <a:pt x="61838" y="0"/>
                  </a:lnTo>
                  <a:lnTo>
                    <a:pt x="59470" y="868"/>
                  </a:lnTo>
                  <a:lnTo>
                    <a:pt x="57097" y="2399"/>
                  </a:lnTo>
                  <a:lnTo>
                    <a:pt x="54721" y="4373"/>
                  </a:lnTo>
                  <a:lnTo>
                    <a:pt x="51550" y="6641"/>
                  </a:lnTo>
                  <a:lnTo>
                    <a:pt x="47848" y="9106"/>
                  </a:lnTo>
                  <a:lnTo>
                    <a:pt x="43793" y="11701"/>
                  </a:lnTo>
                  <a:lnTo>
                    <a:pt x="40295" y="15337"/>
                  </a:lnTo>
                  <a:lnTo>
                    <a:pt x="37170" y="19665"/>
                  </a:lnTo>
                  <a:lnTo>
                    <a:pt x="34293" y="24456"/>
                  </a:lnTo>
                  <a:lnTo>
                    <a:pt x="31581" y="29555"/>
                  </a:lnTo>
                  <a:lnTo>
                    <a:pt x="28980" y="34859"/>
                  </a:lnTo>
                  <a:lnTo>
                    <a:pt x="26451" y="40300"/>
                  </a:lnTo>
                  <a:lnTo>
                    <a:pt x="21525" y="51426"/>
                  </a:lnTo>
                  <a:lnTo>
                    <a:pt x="4734" y="91201"/>
                  </a:lnTo>
                  <a:lnTo>
                    <a:pt x="3143" y="95959"/>
                  </a:lnTo>
                  <a:lnTo>
                    <a:pt x="1377" y="103786"/>
                  </a:lnTo>
                  <a:lnTo>
                    <a:pt x="592" y="110439"/>
                  </a:lnTo>
                  <a:lnTo>
                    <a:pt x="243" y="117524"/>
                  </a:lnTo>
                  <a:lnTo>
                    <a:pt x="0" y="133978"/>
                  </a:lnTo>
                  <a:lnTo>
                    <a:pt x="1575" y="135908"/>
                  </a:lnTo>
                  <a:lnTo>
                    <a:pt x="4213" y="138146"/>
                  </a:lnTo>
                  <a:lnTo>
                    <a:pt x="12268" y="144031"/>
                  </a:lnTo>
                  <a:lnTo>
                    <a:pt x="13723" y="143562"/>
                  </a:lnTo>
                  <a:lnTo>
                    <a:pt x="17456" y="140500"/>
                  </a:lnTo>
                  <a:lnTo>
                    <a:pt x="19562" y="139302"/>
                  </a:lnTo>
                  <a:lnTo>
                    <a:pt x="24020" y="137972"/>
                  </a:lnTo>
                  <a:lnTo>
                    <a:pt x="27114" y="136664"/>
                  </a:lnTo>
                  <a:lnTo>
                    <a:pt x="30764" y="134841"/>
                  </a:lnTo>
                  <a:lnTo>
                    <a:pt x="34784" y="132672"/>
                  </a:lnTo>
                  <a:lnTo>
                    <a:pt x="38259" y="130274"/>
                  </a:lnTo>
                  <a:lnTo>
                    <a:pt x="41368" y="127723"/>
                  </a:lnTo>
                  <a:lnTo>
                    <a:pt x="44235" y="125069"/>
                  </a:lnTo>
                  <a:lnTo>
                    <a:pt x="46941" y="121395"/>
                  </a:lnTo>
                  <a:lnTo>
                    <a:pt x="49538" y="117041"/>
                  </a:lnTo>
                  <a:lnTo>
                    <a:pt x="52063" y="112233"/>
                  </a:lnTo>
                  <a:lnTo>
                    <a:pt x="54540" y="108076"/>
                  </a:lnTo>
                  <a:lnTo>
                    <a:pt x="56986" y="104351"/>
                  </a:lnTo>
                  <a:lnTo>
                    <a:pt x="59410" y="100916"/>
                  </a:lnTo>
                  <a:lnTo>
                    <a:pt x="61819" y="97673"/>
                  </a:lnTo>
                  <a:lnTo>
                    <a:pt x="66613" y="91530"/>
                  </a:lnTo>
                  <a:lnTo>
                    <a:pt x="77567" y="78165"/>
                  </a:lnTo>
                  <a:lnTo>
                    <a:pt x="80274" y="73934"/>
                  </a:lnTo>
                  <a:lnTo>
                    <a:pt x="83282" y="66692"/>
                  </a:lnTo>
                  <a:lnTo>
                    <a:pt x="85672" y="62474"/>
                  </a:lnTo>
                  <a:lnTo>
                    <a:pt x="88852" y="57758"/>
                  </a:lnTo>
                  <a:lnTo>
                    <a:pt x="92560" y="52708"/>
                  </a:lnTo>
                  <a:lnTo>
                    <a:pt x="96680" y="44558"/>
                  </a:lnTo>
                  <a:lnTo>
                    <a:pt x="97779" y="41051"/>
                  </a:lnTo>
                  <a:lnTo>
                    <a:pt x="99305" y="38713"/>
                  </a:lnTo>
                  <a:lnTo>
                    <a:pt x="101116" y="37155"/>
                  </a:lnTo>
                  <a:lnTo>
                    <a:pt x="106768" y="34220"/>
                  </a:lnTo>
                  <a:lnTo>
                    <a:pt x="110808" y="34092"/>
                  </a:lnTo>
                  <a:lnTo>
                    <a:pt x="113960" y="34042"/>
                  </a:lnTo>
                  <a:lnTo>
                    <a:pt x="114174" y="38590"/>
                  </a:lnTo>
                  <a:lnTo>
                    <a:pt x="114997" y="40882"/>
                  </a:lnTo>
                  <a:lnTo>
                    <a:pt x="118029" y="45969"/>
                  </a:lnTo>
                  <a:lnTo>
                    <a:pt x="119155" y="49612"/>
                  </a:lnTo>
                  <a:lnTo>
                    <a:pt x="119906" y="53945"/>
                  </a:lnTo>
                  <a:lnTo>
                    <a:pt x="120406" y="58739"/>
                  </a:lnTo>
                  <a:lnTo>
                    <a:pt x="120740" y="63840"/>
                  </a:lnTo>
                  <a:lnTo>
                    <a:pt x="120962" y="69146"/>
                  </a:lnTo>
                  <a:lnTo>
                    <a:pt x="121210" y="80121"/>
                  </a:lnTo>
                  <a:lnTo>
                    <a:pt x="121407" y="192513"/>
                  </a:lnTo>
                  <a:lnTo>
                    <a:pt x="121407" y="215296"/>
                  </a:lnTo>
                  <a:lnTo>
                    <a:pt x="122201" y="221551"/>
                  </a:lnTo>
                  <a:lnTo>
                    <a:pt x="123524" y="226674"/>
                  </a:lnTo>
                  <a:lnTo>
                    <a:pt x="125200" y="231042"/>
                  </a:lnTo>
                  <a:lnTo>
                    <a:pt x="126317" y="235858"/>
                  </a:lnTo>
                  <a:lnTo>
                    <a:pt x="127061" y="240975"/>
                  </a:lnTo>
                  <a:lnTo>
                    <a:pt x="127558" y="246291"/>
                  </a:lnTo>
                  <a:lnTo>
                    <a:pt x="130226" y="254737"/>
                  </a:lnTo>
                  <a:lnTo>
                    <a:pt x="133264" y="261667"/>
                  </a:lnTo>
                  <a:lnTo>
                    <a:pt x="134614" y="267921"/>
                  </a:lnTo>
                  <a:lnTo>
                    <a:pt x="135768" y="269969"/>
                  </a:lnTo>
                  <a:lnTo>
                    <a:pt x="137331" y="271336"/>
                  </a:lnTo>
                  <a:lnTo>
                    <a:pt x="139167" y="272246"/>
                  </a:lnTo>
                  <a:lnTo>
                    <a:pt x="140391" y="273806"/>
                  </a:lnTo>
                  <a:lnTo>
                    <a:pt x="141207" y="275798"/>
                  </a:lnTo>
                  <a:lnTo>
                    <a:pt x="142838" y="2826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0" name="SMARTInkAnnotation209"/>
            <p:cNvSpPr/>
            <p:nvPr/>
          </p:nvSpPr>
          <p:spPr>
            <a:xfrm>
              <a:off x="3017690" y="4380944"/>
              <a:ext cx="168423" cy="205335"/>
            </a:xfrm>
            <a:custGeom>
              <a:avLst/>
              <a:gdLst/>
              <a:ahLst/>
              <a:cxnLst/>
              <a:rect l="0" t="0" r="0" b="0"/>
              <a:pathLst>
                <a:path w="168423" h="205335">
                  <a:moveTo>
                    <a:pt x="4116" y="76756"/>
                  </a:moveTo>
                  <a:lnTo>
                    <a:pt x="324" y="72205"/>
                  </a:lnTo>
                  <a:lnTo>
                    <a:pt x="0" y="70864"/>
                  </a:lnTo>
                  <a:lnTo>
                    <a:pt x="578" y="69971"/>
                  </a:lnTo>
                  <a:lnTo>
                    <a:pt x="1758" y="69375"/>
                  </a:lnTo>
                  <a:lnTo>
                    <a:pt x="5184" y="63633"/>
                  </a:lnTo>
                  <a:lnTo>
                    <a:pt x="7210" y="59434"/>
                  </a:lnTo>
                  <a:lnTo>
                    <a:pt x="9353" y="55684"/>
                  </a:lnTo>
                  <a:lnTo>
                    <a:pt x="11576" y="52230"/>
                  </a:lnTo>
                  <a:lnTo>
                    <a:pt x="13852" y="48975"/>
                  </a:lnTo>
                  <a:lnTo>
                    <a:pt x="16957" y="45853"/>
                  </a:lnTo>
                  <a:lnTo>
                    <a:pt x="20614" y="42819"/>
                  </a:lnTo>
                  <a:lnTo>
                    <a:pt x="24639" y="39844"/>
                  </a:lnTo>
                  <a:lnTo>
                    <a:pt x="28911" y="36908"/>
                  </a:lnTo>
                  <a:lnTo>
                    <a:pt x="37890" y="31106"/>
                  </a:lnTo>
                  <a:lnTo>
                    <a:pt x="66067" y="13897"/>
                  </a:lnTo>
                  <a:lnTo>
                    <a:pt x="70817" y="11990"/>
                  </a:lnTo>
                  <a:lnTo>
                    <a:pt x="75570" y="10719"/>
                  </a:lnTo>
                  <a:lnTo>
                    <a:pt x="80328" y="9871"/>
                  </a:lnTo>
                  <a:lnTo>
                    <a:pt x="84292" y="8353"/>
                  </a:lnTo>
                  <a:lnTo>
                    <a:pt x="87729" y="6390"/>
                  </a:lnTo>
                  <a:lnTo>
                    <a:pt x="90815" y="4127"/>
                  </a:lnTo>
                  <a:lnTo>
                    <a:pt x="94459" y="2620"/>
                  </a:lnTo>
                  <a:lnTo>
                    <a:pt x="98476" y="1614"/>
                  </a:lnTo>
                  <a:lnTo>
                    <a:pt x="102741" y="944"/>
                  </a:lnTo>
                  <a:lnTo>
                    <a:pt x="106378" y="497"/>
                  </a:lnTo>
                  <a:lnTo>
                    <a:pt x="109597" y="199"/>
                  </a:lnTo>
                  <a:lnTo>
                    <a:pt x="112537" y="0"/>
                  </a:lnTo>
                  <a:lnTo>
                    <a:pt x="115290" y="821"/>
                  </a:lnTo>
                  <a:lnTo>
                    <a:pt x="120466" y="4272"/>
                  </a:lnTo>
                  <a:lnTo>
                    <a:pt x="122164" y="6526"/>
                  </a:lnTo>
                  <a:lnTo>
                    <a:pt x="123296" y="8981"/>
                  </a:lnTo>
                  <a:lnTo>
                    <a:pt x="124553" y="14249"/>
                  </a:lnTo>
                  <a:lnTo>
                    <a:pt x="125112" y="19765"/>
                  </a:lnTo>
                  <a:lnTo>
                    <a:pt x="125361" y="25392"/>
                  </a:lnTo>
                  <a:lnTo>
                    <a:pt x="125471" y="32020"/>
                  </a:lnTo>
                  <a:lnTo>
                    <a:pt x="125520" y="41316"/>
                  </a:lnTo>
                  <a:lnTo>
                    <a:pt x="124740" y="46462"/>
                  </a:lnTo>
                  <a:lnTo>
                    <a:pt x="123426" y="51797"/>
                  </a:lnTo>
                  <a:lnTo>
                    <a:pt x="119849" y="63758"/>
                  </a:lnTo>
                  <a:lnTo>
                    <a:pt x="115613" y="78599"/>
                  </a:lnTo>
                  <a:lnTo>
                    <a:pt x="112579" y="85605"/>
                  </a:lnTo>
                  <a:lnTo>
                    <a:pt x="108968" y="92180"/>
                  </a:lnTo>
                  <a:lnTo>
                    <a:pt x="104974" y="98469"/>
                  </a:lnTo>
                  <a:lnTo>
                    <a:pt x="101517" y="104566"/>
                  </a:lnTo>
                  <a:lnTo>
                    <a:pt x="98419" y="110536"/>
                  </a:lnTo>
                  <a:lnTo>
                    <a:pt x="95559" y="116421"/>
                  </a:lnTo>
                  <a:lnTo>
                    <a:pt x="92860" y="122249"/>
                  </a:lnTo>
                  <a:lnTo>
                    <a:pt x="87743" y="133805"/>
                  </a:lnTo>
                  <a:lnTo>
                    <a:pt x="80400" y="151021"/>
                  </a:lnTo>
                  <a:lnTo>
                    <a:pt x="77991" y="155793"/>
                  </a:lnTo>
                  <a:lnTo>
                    <a:pt x="75591" y="159927"/>
                  </a:lnTo>
                  <a:lnTo>
                    <a:pt x="73197" y="163636"/>
                  </a:lnTo>
                  <a:lnTo>
                    <a:pt x="70807" y="168013"/>
                  </a:lnTo>
                  <a:lnTo>
                    <a:pt x="68421" y="172837"/>
                  </a:lnTo>
                  <a:lnTo>
                    <a:pt x="62679" y="185164"/>
                  </a:lnTo>
                  <a:lnTo>
                    <a:pt x="61894" y="189390"/>
                  </a:lnTo>
                  <a:lnTo>
                    <a:pt x="61303" y="196339"/>
                  </a:lnTo>
                  <a:lnTo>
                    <a:pt x="61269" y="204114"/>
                  </a:lnTo>
                  <a:lnTo>
                    <a:pt x="62062" y="204524"/>
                  </a:lnTo>
                  <a:lnTo>
                    <a:pt x="66970" y="205101"/>
                  </a:lnTo>
                  <a:lnTo>
                    <a:pt x="71210" y="205236"/>
                  </a:lnTo>
                  <a:lnTo>
                    <a:pt x="85115" y="205334"/>
                  </a:lnTo>
                  <a:lnTo>
                    <a:pt x="87484" y="204385"/>
                  </a:lnTo>
                  <a:lnTo>
                    <a:pt x="92233" y="200790"/>
                  </a:lnTo>
                  <a:lnTo>
                    <a:pt x="95405" y="199450"/>
                  </a:lnTo>
                  <a:lnTo>
                    <a:pt x="99106" y="198557"/>
                  </a:lnTo>
                  <a:lnTo>
                    <a:pt x="103162" y="197962"/>
                  </a:lnTo>
                  <a:lnTo>
                    <a:pt x="106659" y="196612"/>
                  </a:lnTo>
                  <a:lnTo>
                    <a:pt x="109784" y="194760"/>
                  </a:lnTo>
                  <a:lnTo>
                    <a:pt x="112661" y="192573"/>
                  </a:lnTo>
                  <a:lnTo>
                    <a:pt x="116167" y="191115"/>
                  </a:lnTo>
                  <a:lnTo>
                    <a:pt x="120092" y="190142"/>
                  </a:lnTo>
                  <a:lnTo>
                    <a:pt x="124296" y="189495"/>
                  </a:lnTo>
                  <a:lnTo>
                    <a:pt x="129479" y="188110"/>
                  </a:lnTo>
                  <a:lnTo>
                    <a:pt x="135317" y="186235"/>
                  </a:lnTo>
                  <a:lnTo>
                    <a:pt x="141589" y="184032"/>
                  </a:lnTo>
                  <a:lnTo>
                    <a:pt x="146565" y="182563"/>
                  </a:lnTo>
                  <a:lnTo>
                    <a:pt x="150676" y="181584"/>
                  </a:lnTo>
                  <a:lnTo>
                    <a:pt x="154210" y="180931"/>
                  </a:lnTo>
                  <a:lnTo>
                    <a:pt x="157360" y="180496"/>
                  </a:lnTo>
                  <a:lnTo>
                    <a:pt x="160254" y="180206"/>
                  </a:lnTo>
                  <a:lnTo>
                    <a:pt x="168422" y="17962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1" name="SMARTInkAnnotation210"/>
            <p:cNvSpPr/>
            <p:nvPr/>
          </p:nvSpPr>
          <p:spPr>
            <a:xfrm>
              <a:off x="3257552" y="4329122"/>
              <a:ext cx="154054" cy="257166"/>
            </a:xfrm>
            <a:custGeom>
              <a:avLst/>
              <a:gdLst/>
              <a:ahLst/>
              <a:cxnLst/>
              <a:rect l="0" t="0" r="0" b="0"/>
              <a:pathLst>
                <a:path w="154054" h="257166">
                  <a:moveTo>
                    <a:pt x="121441" y="17135"/>
                  </a:moveTo>
                  <a:lnTo>
                    <a:pt x="121441" y="12585"/>
                  </a:lnTo>
                  <a:lnTo>
                    <a:pt x="122235" y="11244"/>
                  </a:lnTo>
                  <a:lnTo>
                    <a:pt x="123558" y="10350"/>
                  </a:lnTo>
                  <a:lnTo>
                    <a:pt x="125234" y="9755"/>
                  </a:lnTo>
                  <a:lnTo>
                    <a:pt x="126351" y="8405"/>
                  </a:lnTo>
                  <a:lnTo>
                    <a:pt x="127096" y="6552"/>
                  </a:lnTo>
                  <a:lnTo>
                    <a:pt x="127592" y="4365"/>
                  </a:lnTo>
                  <a:lnTo>
                    <a:pt x="127129" y="2906"/>
                  </a:lnTo>
                  <a:lnTo>
                    <a:pt x="126027" y="1934"/>
                  </a:lnTo>
                  <a:lnTo>
                    <a:pt x="121710" y="104"/>
                  </a:lnTo>
                  <a:lnTo>
                    <a:pt x="117729" y="24"/>
                  </a:lnTo>
                  <a:lnTo>
                    <a:pt x="115314" y="0"/>
                  </a:lnTo>
                  <a:lnTo>
                    <a:pt x="110516" y="2534"/>
                  </a:lnTo>
                  <a:lnTo>
                    <a:pt x="107014" y="4544"/>
                  </a:lnTo>
                  <a:lnTo>
                    <a:pt x="103886" y="5883"/>
                  </a:lnTo>
                  <a:lnTo>
                    <a:pt x="101006" y="6777"/>
                  </a:lnTo>
                  <a:lnTo>
                    <a:pt x="98293" y="7372"/>
                  </a:lnTo>
                  <a:lnTo>
                    <a:pt x="95690" y="8722"/>
                  </a:lnTo>
                  <a:lnTo>
                    <a:pt x="93161" y="10573"/>
                  </a:lnTo>
                  <a:lnTo>
                    <a:pt x="90682" y="12761"/>
                  </a:lnTo>
                  <a:lnTo>
                    <a:pt x="87441" y="14219"/>
                  </a:lnTo>
                  <a:lnTo>
                    <a:pt x="83694" y="15191"/>
                  </a:lnTo>
                  <a:lnTo>
                    <a:pt x="79607" y="15839"/>
                  </a:lnTo>
                  <a:lnTo>
                    <a:pt x="76090" y="16271"/>
                  </a:lnTo>
                  <a:lnTo>
                    <a:pt x="72951" y="16559"/>
                  </a:lnTo>
                  <a:lnTo>
                    <a:pt x="70064" y="16751"/>
                  </a:lnTo>
                  <a:lnTo>
                    <a:pt x="64740" y="16965"/>
                  </a:lnTo>
                  <a:lnTo>
                    <a:pt x="62210" y="17022"/>
                  </a:lnTo>
                  <a:lnTo>
                    <a:pt x="59728" y="18012"/>
                  </a:lnTo>
                  <a:lnTo>
                    <a:pt x="57281" y="19625"/>
                  </a:lnTo>
                  <a:lnTo>
                    <a:pt x="54855" y="21652"/>
                  </a:lnTo>
                  <a:lnTo>
                    <a:pt x="50043" y="23905"/>
                  </a:lnTo>
                  <a:lnTo>
                    <a:pt x="45259" y="24907"/>
                  </a:lnTo>
                  <a:lnTo>
                    <a:pt x="40487" y="25352"/>
                  </a:lnTo>
                  <a:lnTo>
                    <a:pt x="35720" y="25550"/>
                  </a:lnTo>
                  <a:lnTo>
                    <a:pt x="33337" y="25602"/>
                  </a:lnTo>
                  <a:lnTo>
                    <a:pt x="31749" y="26590"/>
                  </a:lnTo>
                  <a:lnTo>
                    <a:pt x="30691" y="28201"/>
                  </a:lnTo>
                  <a:lnTo>
                    <a:pt x="29984" y="30228"/>
                  </a:lnTo>
                  <a:lnTo>
                    <a:pt x="28991" y="37630"/>
                  </a:lnTo>
                  <a:lnTo>
                    <a:pt x="28058" y="39371"/>
                  </a:lnTo>
                  <a:lnTo>
                    <a:pt x="26642" y="40532"/>
                  </a:lnTo>
                  <a:lnTo>
                    <a:pt x="24904" y="41306"/>
                  </a:lnTo>
                  <a:lnTo>
                    <a:pt x="23746" y="42773"/>
                  </a:lnTo>
                  <a:lnTo>
                    <a:pt x="22973" y="44705"/>
                  </a:lnTo>
                  <a:lnTo>
                    <a:pt x="22459" y="46945"/>
                  </a:lnTo>
                  <a:lnTo>
                    <a:pt x="20528" y="49391"/>
                  </a:lnTo>
                  <a:lnTo>
                    <a:pt x="17653" y="51974"/>
                  </a:lnTo>
                  <a:lnTo>
                    <a:pt x="14149" y="54649"/>
                  </a:lnTo>
                  <a:lnTo>
                    <a:pt x="11813" y="57384"/>
                  </a:lnTo>
                  <a:lnTo>
                    <a:pt x="10256" y="60160"/>
                  </a:lnTo>
                  <a:lnTo>
                    <a:pt x="8526" y="65785"/>
                  </a:lnTo>
                  <a:lnTo>
                    <a:pt x="7757" y="71460"/>
                  </a:lnTo>
                  <a:lnTo>
                    <a:pt x="6758" y="74307"/>
                  </a:lnTo>
                  <a:lnTo>
                    <a:pt x="3531" y="80010"/>
                  </a:lnTo>
                  <a:lnTo>
                    <a:pt x="1568" y="85720"/>
                  </a:lnTo>
                  <a:lnTo>
                    <a:pt x="696" y="91432"/>
                  </a:lnTo>
                  <a:lnTo>
                    <a:pt x="308" y="97146"/>
                  </a:lnTo>
                  <a:lnTo>
                    <a:pt x="135" y="105400"/>
                  </a:lnTo>
                  <a:lnTo>
                    <a:pt x="0" y="131684"/>
                  </a:lnTo>
                  <a:lnTo>
                    <a:pt x="793" y="133506"/>
                  </a:lnTo>
                  <a:lnTo>
                    <a:pt x="2116" y="134721"/>
                  </a:lnTo>
                  <a:lnTo>
                    <a:pt x="3791" y="135531"/>
                  </a:lnTo>
                  <a:lnTo>
                    <a:pt x="4908" y="137023"/>
                  </a:lnTo>
                  <a:lnTo>
                    <a:pt x="5652" y="138970"/>
                  </a:lnTo>
                  <a:lnTo>
                    <a:pt x="6847" y="144389"/>
                  </a:lnTo>
                  <a:lnTo>
                    <a:pt x="7739" y="144834"/>
                  </a:lnTo>
                  <a:lnTo>
                    <a:pt x="10846" y="145328"/>
                  </a:lnTo>
                  <a:lnTo>
                    <a:pt x="14873" y="145547"/>
                  </a:lnTo>
                  <a:lnTo>
                    <a:pt x="17059" y="145606"/>
                  </a:lnTo>
                  <a:lnTo>
                    <a:pt x="19309" y="144692"/>
                  </a:lnTo>
                  <a:lnTo>
                    <a:pt x="23926" y="141137"/>
                  </a:lnTo>
                  <a:lnTo>
                    <a:pt x="27196" y="138332"/>
                  </a:lnTo>
                  <a:lnTo>
                    <a:pt x="29242" y="136986"/>
                  </a:lnTo>
                  <a:lnTo>
                    <a:pt x="35750" y="132950"/>
                  </a:lnTo>
                  <a:lnTo>
                    <a:pt x="38913" y="131492"/>
                  </a:lnTo>
                  <a:lnTo>
                    <a:pt x="41816" y="130521"/>
                  </a:lnTo>
                  <a:lnTo>
                    <a:pt x="44546" y="129873"/>
                  </a:lnTo>
                  <a:lnTo>
                    <a:pt x="47952" y="128489"/>
                  </a:lnTo>
                  <a:lnTo>
                    <a:pt x="51811" y="126613"/>
                  </a:lnTo>
                  <a:lnTo>
                    <a:pt x="55971" y="124411"/>
                  </a:lnTo>
                  <a:lnTo>
                    <a:pt x="64827" y="119423"/>
                  </a:lnTo>
                  <a:lnTo>
                    <a:pt x="69411" y="116760"/>
                  </a:lnTo>
                  <a:lnTo>
                    <a:pt x="74055" y="114985"/>
                  </a:lnTo>
                  <a:lnTo>
                    <a:pt x="78738" y="113800"/>
                  </a:lnTo>
                  <a:lnTo>
                    <a:pt x="83447" y="113011"/>
                  </a:lnTo>
                  <a:lnTo>
                    <a:pt x="87381" y="112485"/>
                  </a:lnTo>
                  <a:lnTo>
                    <a:pt x="90797" y="112134"/>
                  </a:lnTo>
                  <a:lnTo>
                    <a:pt x="93868" y="111900"/>
                  </a:lnTo>
                  <a:lnTo>
                    <a:pt x="97503" y="111744"/>
                  </a:lnTo>
                  <a:lnTo>
                    <a:pt x="112626" y="111494"/>
                  </a:lnTo>
                  <a:lnTo>
                    <a:pt x="115564" y="111474"/>
                  </a:lnTo>
                  <a:lnTo>
                    <a:pt x="119111" y="112413"/>
                  </a:lnTo>
                  <a:lnTo>
                    <a:pt x="123063" y="113991"/>
                  </a:lnTo>
                  <a:lnTo>
                    <a:pt x="127285" y="115996"/>
                  </a:lnTo>
                  <a:lnTo>
                    <a:pt x="130100" y="118285"/>
                  </a:lnTo>
                  <a:lnTo>
                    <a:pt x="131976" y="120763"/>
                  </a:lnTo>
                  <a:lnTo>
                    <a:pt x="134854" y="126057"/>
                  </a:lnTo>
                  <a:lnTo>
                    <a:pt x="138780" y="131585"/>
                  </a:lnTo>
                  <a:lnTo>
                    <a:pt x="143170" y="137217"/>
                  </a:lnTo>
                  <a:lnTo>
                    <a:pt x="145452" y="140052"/>
                  </a:lnTo>
                  <a:lnTo>
                    <a:pt x="146974" y="142895"/>
                  </a:lnTo>
                  <a:lnTo>
                    <a:pt x="148664" y="148593"/>
                  </a:lnTo>
                  <a:lnTo>
                    <a:pt x="149115" y="152399"/>
                  </a:lnTo>
                  <a:lnTo>
                    <a:pt x="149416" y="156841"/>
                  </a:lnTo>
                  <a:lnTo>
                    <a:pt x="149616" y="161708"/>
                  </a:lnTo>
                  <a:lnTo>
                    <a:pt x="150543" y="165905"/>
                  </a:lnTo>
                  <a:lnTo>
                    <a:pt x="153690" y="173107"/>
                  </a:lnTo>
                  <a:lnTo>
                    <a:pt x="154053" y="176361"/>
                  </a:lnTo>
                  <a:lnTo>
                    <a:pt x="153501" y="179484"/>
                  </a:lnTo>
                  <a:lnTo>
                    <a:pt x="150771" y="186445"/>
                  </a:lnTo>
                  <a:lnTo>
                    <a:pt x="146912" y="195890"/>
                  </a:lnTo>
                  <a:lnTo>
                    <a:pt x="142551" y="203896"/>
                  </a:lnTo>
                  <a:lnTo>
                    <a:pt x="140277" y="207365"/>
                  </a:lnTo>
                  <a:lnTo>
                    <a:pt x="137174" y="211583"/>
                  </a:lnTo>
                  <a:lnTo>
                    <a:pt x="129492" y="221349"/>
                  </a:lnTo>
                  <a:lnTo>
                    <a:pt x="120034" y="233006"/>
                  </a:lnTo>
                  <a:lnTo>
                    <a:pt x="116535" y="236297"/>
                  </a:lnTo>
                  <a:lnTo>
                    <a:pt x="112614" y="239443"/>
                  </a:lnTo>
                  <a:lnTo>
                    <a:pt x="108413" y="242493"/>
                  </a:lnTo>
                  <a:lnTo>
                    <a:pt x="104818" y="244526"/>
                  </a:lnTo>
                  <a:lnTo>
                    <a:pt x="101628" y="245882"/>
                  </a:lnTo>
                  <a:lnTo>
                    <a:pt x="98707" y="246785"/>
                  </a:lnTo>
                  <a:lnTo>
                    <a:pt x="95173" y="248340"/>
                  </a:lnTo>
                  <a:lnTo>
                    <a:pt x="91229" y="250329"/>
                  </a:lnTo>
                  <a:lnTo>
                    <a:pt x="87012" y="252608"/>
                  </a:lnTo>
                  <a:lnTo>
                    <a:pt x="83407" y="254127"/>
                  </a:lnTo>
                  <a:lnTo>
                    <a:pt x="80210" y="255140"/>
                  </a:lnTo>
                  <a:lnTo>
                    <a:pt x="77285" y="255815"/>
                  </a:lnTo>
                  <a:lnTo>
                    <a:pt x="74541" y="256265"/>
                  </a:lnTo>
                  <a:lnTo>
                    <a:pt x="71918" y="256565"/>
                  </a:lnTo>
                  <a:lnTo>
                    <a:pt x="64291" y="2571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2" name="SMARTInkAnnotation211"/>
            <p:cNvSpPr/>
            <p:nvPr/>
          </p:nvSpPr>
          <p:spPr>
            <a:xfrm>
              <a:off x="992988" y="4320540"/>
              <a:ext cx="771519" cy="51436"/>
            </a:xfrm>
            <a:custGeom>
              <a:avLst/>
              <a:gdLst/>
              <a:ahLst/>
              <a:cxnLst/>
              <a:rect l="0" t="0" r="0" b="0"/>
              <a:pathLst>
                <a:path w="771519" h="51436">
                  <a:moveTo>
                    <a:pt x="7137" y="51435"/>
                  </a:moveTo>
                  <a:lnTo>
                    <a:pt x="0" y="51435"/>
                  </a:lnTo>
                  <a:lnTo>
                    <a:pt x="48677" y="51435"/>
                  </a:lnTo>
                  <a:lnTo>
                    <a:pt x="53880" y="50482"/>
                  </a:lnTo>
                  <a:lnTo>
                    <a:pt x="59730" y="48895"/>
                  </a:lnTo>
                  <a:lnTo>
                    <a:pt x="66011" y="46884"/>
                  </a:lnTo>
                  <a:lnTo>
                    <a:pt x="71786" y="45544"/>
                  </a:lnTo>
                  <a:lnTo>
                    <a:pt x="82437" y="44054"/>
                  </a:lnTo>
                  <a:lnTo>
                    <a:pt x="101150" y="43216"/>
                  </a:lnTo>
                  <a:lnTo>
                    <a:pt x="107912" y="42145"/>
                  </a:lnTo>
                  <a:lnTo>
                    <a:pt x="114801" y="40479"/>
                  </a:lnTo>
                  <a:lnTo>
                    <a:pt x="121776" y="38416"/>
                  </a:lnTo>
                  <a:lnTo>
                    <a:pt x="129600" y="37040"/>
                  </a:lnTo>
                  <a:lnTo>
                    <a:pt x="146761" y="35512"/>
                  </a:lnTo>
                  <a:lnTo>
                    <a:pt x="164971" y="34833"/>
                  </a:lnTo>
                  <a:lnTo>
                    <a:pt x="202532" y="34397"/>
                  </a:lnTo>
                  <a:lnTo>
                    <a:pt x="212012" y="33409"/>
                  </a:lnTo>
                  <a:lnTo>
                    <a:pt x="221508" y="31797"/>
                  </a:lnTo>
                  <a:lnTo>
                    <a:pt x="231013" y="29771"/>
                  </a:lnTo>
                  <a:lnTo>
                    <a:pt x="240525" y="28420"/>
                  </a:lnTo>
                  <a:lnTo>
                    <a:pt x="259561" y="26919"/>
                  </a:lnTo>
                  <a:lnTo>
                    <a:pt x="278604" y="26251"/>
                  </a:lnTo>
                  <a:lnTo>
                    <a:pt x="298445" y="25002"/>
                  </a:lnTo>
                  <a:lnTo>
                    <a:pt x="309292" y="23336"/>
                  </a:lnTo>
                  <a:lnTo>
                    <a:pt x="320492" y="21272"/>
                  </a:lnTo>
                  <a:lnTo>
                    <a:pt x="331134" y="19897"/>
                  </a:lnTo>
                  <a:lnTo>
                    <a:pt x="351425" y="18368"/>
                  </a:lnTo>
                  <a:lnTo>
                    <a:pt x="371027" y="17688"/>
                  </a:lnTo>
                  <a:lnTo>
                    <a:pt x="391115" y="16434"/>
                  </a:lnTo>
                  <a:lnTo>
                    <a:pt x="402029" y="14766"/>
                  </a:lnTo>
                  <a:lnTo>
                    <a:pt x="413273" y="12702"/>
                  </a:lnTo>
                  <a:lnTo>
                    <a:pt x="424738" y="11325"/>
                  </a:lnTo>
                  <a:lnTo>
                    <a:pt x="448060" y="9796"/>
                  </a:lnTo>
                  <a:lnTo>
                    <a:pt x="471655" y="9116"/>
                  </a:lnTo>
                  <a:lnTo>
                    <a:pt x="495370" y="7862"/>
                  </a:lnTo>
                  <a:lnTo>
                    <a:pt x="507251" y="6193"/>
                  </a:lnTo>
                  <a:lnTo>
                    <a:pt x="519140" y="4129"/>
                  </a:lnTo>
                  <a:lnTo>
                    <a:pt x="531034" y="2753"/>
                  </a:lnTo>
                  <a:lnTo>
                    <a:pt x="554834" y="1224"/>
                  </a:lnTo>
                  <a:lnTo>
                    <a:pt x="576524" y="544"/>
                  </a:lnTo>
                  <a:lnTo>
                    <a:pt x="658652" y="14"/>
                  </a:lnTo>
                  <a:lnTo>
                    <a:pt x="771518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3" name="SMARTInkAnnotation212"/>
            <p:cNvSpPr/>
            <p:nvPr/>
          </p:nvSpPr>
          <p:spPr>
            <a:xfrm>
              <a:off x="1064721" y="4749165"/>
              <a:ext cx="56848" cy="51392"/>
            </a:xfrm>
            <a:custGeom>
              <a:avLst/>
              <a:gdLst/>
              <a:ahLst/>
              <a:cxnLst/>
              <a:rect l="0" t="0" r="0" b="0"/>
              <a:pathLst>
                <a:path w="56848" h="51392">
                  <a:moveTo>
                    <a:pt x="56847" y="0"/>
                  </a:moveTo>
                  <a:lnTo>
                    <a:pt x="53055" y="0"/>
                  </a:lnTo>
                  <a:lnTo>
                    <a:pt x="51938" y="953"/>
                  </a:lnTo>
                  <a:lnTo>
                    <a:pt x="51193" y="2540"/>
                  </a:lnTo>
                  <a:lnTo>
                    <a:pt x="49998" y="7381"/>
                  </a:lnTo>
                  <a:lnTo>
                    <a:pt x="49106" y="8730"/>
                  </a:lnTo>
                  <a:lnTo>
                    <a:pt x="47718" y="10583"/>
                  </a:lnTo>
                  <a:lnTo>
                    <a:pt x="44058" y="15181"/>
                  </a:lnTo>
                  <a:lnTo>
                    <a:pt x="25857" y="37182"/>
                  </a:lnTo>
                  <a:lnTo>
                    <a:pt x="24281" y="40028"/>
                  </a:lnTo>
                  <a:lnTo>
                    <a:pt x="23230" y="42878"/>
                  </a:lnTo>
                  <a:lnTo>
                    <a:pt x="22529" y="45731"/>
                  </a:lnTo>
                  <a:lnTo>
                    <a:pt x="21269" y="47632"/>
                  </a:lnTo>
                  <a:lnTo>
                    <a:pt x="19635" y="48900"/>
                  </a:lnTo>
                  <a:lnTo>
                    <a:pt x="15101" y="50934"/>
                  </a:lnTo>
                  <a:lnTo>
                    <a:pt x="13935" y="51101"/>
                  </a:lnTo>
                  <a:lnTo>
                    <a:pt x="12364" y="51212"/>
                  </a:lnTo>
                  <a:lnTo>
                    <a:pt x="7932" y="51391"/>
                  </a:lnTo>
                  <a:lnTo>
                    <a:pt x="7569" y="50453"/>
                  </a:lnTo>
                  <a:lnTo>
                    <a:pt x="7326" y="48875"/>
                  </a:lnTo>
                  <a:lnTo>
                    <a:pt x="7164" y="46871"/>
                  </a:lnTo>
                  <a:lnTo>
                    <a:pt x="6263" y="45535"/>
                  </a:lnTo>
                  <a:lnTo>
                    <a:pt x="4868" y="44644"/>
                  </a:lnTo>
                  <a:lnTo>
                    <a:pt x="719" y="43214"/>
                  </a:lnTo>
                  <a:lnTo>
                    <a:pt x="378" y="42144"/>
                  </a:lnTo>
                  <a:lnTo>
                    <a:pt x="151" y="40479"/>
                  </a:lnTo>
                  <a:lnTo>
                    <a:pt x="0" y="38416"/>
                  </a:lnTo>
                  <a:lnTo>
                    <a:pt x="693" y="37040"/>
                  </a:lnTo>
                  <a:lnTo>
                    <a:pt x="1949" y="36124"/>
                  </a:lnTo>
                  <a:lnTo>
                    <a:pt x="3579" y="35513"/>
                  </a:lnTo>
                  <a:lnTo>
                    <a:pt x="4667" y="34152"/>
                  </a:lnTo>
                  <a:lnTo>
                    <a:pt x="5391" y="32293"/>
                  </a:lnTo>
                  <a:lnTo>
                    <a:pt x="5875" y="30101"/>
                  </a:lnTo>
                  <a:lnTo>
                    <a:pt x="6991" y="28640"/>
                  </a:lnTo>
                  <a:lnTo>
                    <a:pt x="8528" y="27666"/>
                  </a:lnTo>
                  <a:lnTo>
                    <a:pt x="12907" y="26102"/>
                  </a:lnTo>
                  <a:lnTo>
                    <a:pt x="14060" y="25021"/>
                  </a:lnTo>
                  <a:lnTo>
                    <a:pt x="15623" y="23348"/>
                  </a:lnTo>
                  <a:lnTo>
                    <a:pt x="21129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4" name="SMARTInkAnnotation213"/>
            <p:cNvSpPr/>
            <p:nvPr/>
          </p:nvSpPr>
          <p:spPr>
            <a:xfrm>
              <a:off x="1182228" y="4500950"/>
              <a:ext cx="175085" cy="273933"/>
            </a:xfrm>
            <a:custGeom>
              <a:avLst/>
              <a:gdLst/>
              <a:ahLst/>
              <a:cxnLst/>
              <a:rect l="0" t="0" r="0" b="0"/>
              <a:pathLst>
                <a:path w="175085" h="273933">
                  <a:moveTo>
                    <a:pt x="132222" y="42475"/>
                  </a:moveTo>
                  <a:lnTo>
                    <a:pt x="124637" y="37924"/>
                  </a:lnTo>
                  <a:lnTo>
                    <a:pt x="123196" y="36583"/>
                  </a:lnTo>
                  <a:lnTo>
                    <a:pt x="123030" y="35689"/>
                  </a:lnTo>
                  <a:lnTo>
                    <a:pt x="123712" y="35094"/>
                  </a:lnTo>
                  <a:lnTo>
                    <a:pt x="124168" y="33744"/>
                  </a:lnTo>
                  <a:lnTo>
                    <a:pt x="124808" y="27294"/>
                  </a:lnTo>
                  <a:lnTo>
                    <a:pt x="124958" y="22075"/>
                  </a:lnTo>
                  <a:lnTo>
                    <a:pt x="125792" y="20303"/>
                  </a:lnTo>
                  <a:lnTo>
                    <a:pt x="127141" y="19120"/>
                  </a:lnTo>
                  <a:lnTo>
                    <a:pt x="128835" y="18333"/>
                  </a:lnTo>
                  <a:lnTo>
                    <a:pt x="129963" y="16855"/>
                  </a:lnTo>
                  <a:lnTo>
                    <a:pt x="130716" y="14918"/>
                  </a:lnTo>
                  <a:lnTo>
                    <a:pt x="131218" y="12674"/>
                  </a:lnTo>
                  <a:lnTo>
                    <a:pt x="130759" y="11177"/>
                  </a:lnTo>
                  <a:lnTo>
                    <a:pt x="129659" y="10180"/>
                  </a:lnTo>
                  <a:lnTo>
                    <a:pt x="128132" y="9514"/>
                  </a:lnTo>
                  <a:lnTo>
                    <a:pt x="127114" y="8118"/>
                  </a:lnTo>
                  <a:lnTo>
                    <a:pt x="126435" y="6236"/>
                  </a:lnTo>
                  <a:lnTo>
                    <a:pt x="125983" y="4028"/>
                  </a:lnTo>
                  <a:lnTo>
                    <a:pt x="124887" y="2556"/>
                  </a:lnTo>
                  <a:lnTo>
                    <a:pt x="123363" y="1575"/>
                  </a:lnTo>
                  <a:lnTo>
                    <a:pt x="119553" y="484"/>
                  </a:lnTo>
                  <a:lnTo>
                    <a:pt x="115214" y="0"/>
                  </a:lnTo>
                  <a:lnTo>
                    <a:pt x="112946" y="823"/>
                  </a:lnTo>
                  <a:lnTo>
                    <a:pt x="108309" y="4278"/>
                  </a:lnTo>
                  <a:lnTo>
                    <a:pt x="103602" y="8988"/>
                  </a:lnTo>
                  <a:lnTo>
                    <a:pt x="101236" y="11578"/>
                  </a:lnTo>
                  <a:lnTo>
                    <a:pt x="98070" y="14257"/>
                  </a:lnTo>
                  <a:lnTo>
                    <a:pt x="94373" y="16995"/>
                  </a:lnTo>
                  <a:lnTo>
                    <a:pt x="90320" y="19774"/>
                  </a:lnTo>
                  <a:lnTo>
                    <a:pt x="81584" y="25400"/>
                  </a:lnTo>
                  <a:lnTo>
                    <a:pt x="77032" y="28234"/>
                  </a:lnTo>
                  <a:lnTo>
                    <a:pt x="73204" y="31076"/>
                  </a:lnTo>
                  <a:lnTo>
                    <a:pt x="69858" y="33923"/>
                  </a:lnTo>
                  <a:lnTo>
                    <a:pt x="66833" y="36774"/>
                  </a:lnTo>
                  <a:lnTo>
                    <a:pt x="63229" y="39627"/>
                  </a:lnTo>
                  <a:lnTo>
                    <a:pt x="59239" y="42481"/>
                  </a:lnTo>
                  <a:lnTo>
                    <a:pt x="54992" y="45336"/>
                  </a:lnTo>
                  <a:lnTo>
                    <a:pt x="50572" y="49145"/>
                  </a:lnTo>
                  <a:lnTo>
                    <a:pt x="46039" y="53589"/>
                  </a:lnTo>
                  <a:lnTo>
                    <a:pt x="37562" y="62655"/>
                  </a:lnTo>
                  <a:lnTo>
                    <a:pt x="31149" y="69859"/>
                  </a:lnTo>
                  <a:lnTo>
                    <a:pt x="28327" y="74066"/>
                  </a:lnTo>
                  <a:lnTo>
                    <a:pt x="25652" y="78775"/>
                  </a:lnTo>
                  <a:lnTo>
                    <a:pt x="23075" y="83820"/>
                  </a:lnTo>
                  <a:lnTo>
                    <a:pt x="19770" y="88136"/>
                  </a:lnTo>
                  <a:lnTo>
                    <a:pt x="15979" y="91965"/>
                  </a:lnTo>
                  <a:lnTo>
                    <a:pt x="11864" y="95471"/>
                  </a:lnTo>
                  <a:lnTo>
                    <a:pt x="9121" y="98761"/>
                  </a:lnTo>
                  <a:lnTo>
                    <a:pt x="7292" y="101906"/>
                  </a:lnTo>
                  <a:lnTo>
                    <a:pt x="4466" y="107941"/>
                  </a:lnTo>
                  <a:lnTo>
                    <a:pt x="564" y="113798"/>
                  </a:lnTo>
                  <a:lnTo>
                    <a:pt x="0" y="116694"/>
                  </a:lnTo>
                  <a:lnTo>
                    <a:pt x="418" y="119577"/>
                  </a:lnTo>
                  <a:lnTo>
                    <a:pt x="2998" y="125320"/>
                  </a:lnTo>
                  <a:lnTo>
                    <a:pt x="8120" y="132956"/>
                  </a:lnTo>
                  <a:lnTo>
                    <a:pt x="9596" y="135076"/>
                  </a:lnTo>
                  <a:lnTo>
                    <a:pt x="10784" y="135641"/>
                  </a:lnTo>
                  <a:lnTo>
                    <a:pt x="14220" y="136269"/>
                  </a:lnTo>
                  <a:lnTo>
                    <a:pt x="17042" y="136437"/>
                  </a:lnTo>
                  <a:lnTo>
                    <a:pt x="29898" y="136728"/>
                  </a:lnTo>
                  <a:lnTo>
                    <a:pt x="39109" y="136759"/>
                  </a:lnTo>
                  <a:lnTo>
                    <a:pt x="42365" y="135811"/>
                  </a:lnTo>
                  <a:lnTo>
                    <a:pt x="45330" y="134227"/>
                  </a:lnTo>
                  <a:lnTo>
                    <a:pt x="48100" y="132218"/>
                  </a:lnTo>
                  <a:lnTo>
                    <a:pt x="51534" y="130878"/>
                  </a:lnTo>
                  <a:lnTo>
                    <a:pt x="55411" y="129985"/>
                  </a:lnTo>
                  <a:lnTo>
                    <a:pt x="59583" y="129390"/>
                  </a:lnTo>
                  <a:lnTo>
                    <a:pt x="63159" y="127088"/>
                  </a:lnTo>
                  <a:lnTo>
                    <a:pt x="66336" y="123649"/>
                  </a:lnTo>
                  <a:lnTo>
                    <a:pt x="69248" y="119451"/>
                  </a:lnTo>
                  <a:lnTo>
                    <a:pt x="72777" y="115699"/>
                  </a:lnTo>
                  <a:lnTo>
                    <a:pt x="76717" y="112247"/>
                  </a:lnTo>
                  <a:lnTo>
                    <a:pt x="80931" y="108991"/>
                  </a:lnTo>
                  <a:lnTo>
                    <a:pt x="85328" y="104917"/>
                  </a:lnTo>
                  <a:lnTo>
                    <a:pt x="89846" y="100295"/>
                  </a:lnTo>
                  <a:lnTo>
                    <a:pt x="94446" y="95309"/>
                  </a:lnTo>
                  <a:lnTo>
                    <a:pt x="98307" y="90080"/>
                  </a:lnTo>
                  <a:lnTo>
                    <a:pt x="101674" y="84689"/>
                  </a:lnTo>
                  <a:lnTo>
                    <a:pt x="104713" y="79190"/>
                  </a:lnTo>
                  <a:lnTo>
                    <a:pt x="107532" y="74572"/>
                  </a:lnTo>
                  <a:lnTo>
                    <a:pt x="112782" y="66901"/>
                  </a:lnTo>
                  <a:lnTo>
                    <a:pt x="115293" y="62569"/>
                  </a:lnTo>
                  <a:lnTo>
                    <a:pt x="117761" y="57776"/>
                  </a:lnTo>
                  <a:lnTo>
                    <a:pt x="120200" y="52675"/>
                  </a:lnTo>
                  <a:lnTo>
                    <a:pt x="125027" y="44468"/>
                  </a:lnTo>
                  <a:lnTo>
                    <a:pt x="127425" y="40946"/>
                  </a:lnTo>
                  <a:lnTo>
                    <a:pt x="130090" y="34493"/>
                  </a:lnTo>
                  <a:lnTo>
                    <a:pt x="131800" y="27140"/>
                  </a:lnTo>
                  <a:lnTo>
                    <a:pt x="132734" y="26536"/>
                  </a:lnTo>
                  <a:lnTo>
                    <a:pt x="137820" y="25569"/>
                  </a:lnTo>
                  <a:lnTo>
                    <a:pt x="139060" y="25377"/>
                  </a:lnTo>
                  <a:lnTo>
                    <a:pt x="139275" y="29894"/>
                  </a:lnTo>
                  <a:lnTo>
                    <a:pt x="140099" y="32183"/>
                  </a:lnTo>
                  <a:lnTo>
                    <a:pt x="144257" y="39954"/>
                  </a:lnTo>
                  <a:lnTo>
                    <a:pt x="145508" y="45482"/>
                  </a:lnTo>
                  <a:lnTo>
                    <a:pt x="146212" y="53949"/>
                  </a:lnTo>
                  <a:lnTo>
                    <a:pt x="148494" y="62179"/>
                  </a:lnTo>
                  <a:lnTo>
                    <a:pt x="150213" y="67041"/>
                  </a:lnTo>
                  <a:lnTo>
                    <a:pt x="151360" y="72187"/>
                  </a:lnTo>
                  <a:lnTo>
                    <a:pt x="152124" y="77524"/>
                  </a:lnTo>
                  <a:lnTo>
                    <a:pt x="152634" y="82985"/>
                  </a:lnTo>
                  <a:lnTo>
                    <a:pt x="153767" y="89484"/>
                  </a:lnTo>
                  <a:lnTo>
                    <a:pt x="155317" y="96674"/>
                  </a:lnTo>
                  <a:lnTo>
                    <a:pt x="157143" y="104325"/>
                  </a:lnTo>
                  <a:lnTo>
                    <a:pt x="157567" y="111331"/>
                  </a:lnTo>
                  <a:lnTo>
                    <a:pt x="157056" y="117906"/>
                  </a:lnTo>
                  <a:lnTo>
                    <a:pt x="155922" y="124195"/>
                  </a:lnTo>
                  <a:lnTo>
                    <a:pt x="155165" y="130292"/>
                  </a:lnTo>
                  <a:lnTo>
                    <a:pt x="154661" y="136263"/>
                  </a:lnTo>
                  <a:lnTo>
                    <a:pt x="154325" y="142147"/>
                  </a:lnTo>
                  <a:lnTo>
                    <a:pt x="154101" y="148928"/>
                  </a:lnTo>
                  <a:lnTo>
                    <a:pt x="153786" y="171171"/>
                  </a:lnTo>
                  <a:lnTo>
                    <a:pt x="153712" y="184129"/>
                  </a:lnTo>
                  <a:lnTo>
                    <a:pt x="154486" y="191203"/>
                  </a:lnTo>
                  <a:lnTo>
                    <a:pt x="155796" y="198777"/>
                  </a:lnTo>
                  <a:lnTo>
                    <a:pt x="157462" y="206684"/>
                  </a:lnTo>
                  <a:lnTo>
                    <a:pt x="158574" y="213860"/>
                  </a:lnTo>
                  <a:lnTo>
                    <a:pt x="159315" y="220549"/>
                  </a:lnTo>
                  <a:lnTo>
                    <a:pt x="159809" y="226913"/>
                  </a:lnTo>
                  <a:lnTo>
                    <a:pt x="160138" y="232109"/>
                  </a:lnTo>
                  <a:lnTo>
                    <a:pt x="160504" y="240422"/>
                  </a:lnTo>
                  <a:lnTo>
                    <a:pt x="160667" y="247291"/>
                  </a:lnTo>
                  <a:lnTo>
                    <a:pt x="160771" y="259462"/>
                  </a:lnTo>
                  <a:lnTo>
                    <a:pt x="161573" y="262380"/>
                  </a:lnTo>
                  <a:lnTo>
                    <a:pt x="165701" y="270087"/>
                  </a:lnTo>
                  <a:lnTo>
                    <a:pt x="166945" y="272223"/>
                  </a:lnTo>
                  <a:lnTo>
                    <a:pt x="168070" y="272793"/>
                  </a:lnTo>
                  <a:lnTo>
                    <a:pt x="173464" y="273707"/>
                  </a:lnTo>
                  <a:lnTo>
                    <a:pt x="175084" y="2739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5" name="SMARTInkAnnotation214"/>
            <p:cNvSpPr/>
            <p:nvPr/>
          </p:nvSpPr>
          <p:spPr>
            <a:xfrm>
              <a:off x="1428761" y="4457703"/>
              <a:ext cx="120420" cy="325753"/>
            </a:xfrm>
            <a:custGeom>
              <a:avLst/>
              <a:gdLst/>
              <a:ahLst/>
              <a:cxnLst/>
              <a:rect l="0" t="0" r="0" b="0"/>
              <a:pathLst>
                <a:path w="120420" h="325753">
                  <a:moveTo>
                    <a:pt x="107145" y="17142"/>
                  </a:moveTo>
                  <a:lnTo>
                    <a:pt x="107145" y="12591"/>
                  </a:lnTo>
                  <a:lnTo>
                    <a:pt x="106351" y="11250"/>
                  </a:lnTo>
                  <a:lnTo>
                    <a:pt x="105028" y="10357"/>
                  </a:lnTo>
                  <a:lnTo>
                    <a:pt x="103352" y="9761"/>
                  </a:lnTo>
                  <a:lnTo>
                    <a:pt x="102235" y="8411"/>
                  </a:lnTo>
                  <a:lnTo>
                    <a:pt x="101491" y="6559"/>
                  </a:lnTo>
                  <a:lnTo>
                    <a:pt x="100994" y="4371"/>
                  </a:lnTo>
                  <a:lnTo>
                    <a:pt x="99869" y="2913"/>
                  </a:lnTo>
                  <a:lnTo>
                    <a:pt x="98326" y="1941"/>
                  </a:lnTo>
                  <a:lnTo>
                    <a:pt x="93177" y="111"/>
                  </a:lnTo>
                  <a:lnTo>
                    <a:pt x="90883" y="48"/>
                  </a:lnTo>
                  <a:lnTo>
                    <a:pt x="76073" y="0"/>
                  </a:lnTo>
                  <a:lnTo>
                    <a:pt x="72937" y="951"/>
                  </a:lnTo>
                  <a:lnTo>
                    <a:pt x="69258" y="2538"/>
                  </a:lnTo>
                  <a:lnTo>
                    <a:pt x="65218" y="4548"/>
                  </a:lnTo>
                  <a:lnTo>
                    <a:pt x="60937" y="6841"/>
                  </a:lnTo>
                  <a:lnTo>
                    <a:pt x="51948" y="11929"/>
                  </a:lnTo>
                  <a:lnTo>
                    <a:pt x="48122" y="14619"/>
                  </a:lnTo>
                  <a:lnTo>
                    <a:pt x="44778" y="17365"/>
                  </a:lnTo>
                  <a:lnTo>
                    <a:pt x="41754" y="20148"/>
                  </a:lnTo>
                  <a:lnTo>
                    <a:pt x="38945" y="22956"/>
                  </a:lnTo>
                  <a:lnTo>
                    <a:pt x="36278" y="25781"/>
                  </a:lnTo>
                  <a:lnTo>
                    <a:pt x="33707" y="28616"/>
                  </a:lnTo>
                  <a:lnTo>
                    <a:pt x="22503" y="41708"/>
                  </a:lnTo>
                  <a:lnTo>
                    <a:pt x="5055" y="62510"/>
                  </a:lnTo>
                  <a:lnTo>
                    <a:pt x="3366" y="66437"/>
                  </a:lnTo>
                  <a:lnTo>
                    <a:pt x="1490" y="75881"/>
                  </a:lnTo>
                  <a:lnTo>
                    <a:pt x="656" y="83888"/>
                  </a:lnTo>
                  <a:lnTo>
                    <a:pt x="186" y="93751"/>
                  </a:lnTo>
                  <a:lnTo>
                    <a:pt x="47" y="102707"/>
                  </a:lnTo>
                  <a:lnTo>
                    <a:pt x="0" y="109714"/>
                  </a:lnTo>
                  <a:lnTo>
                    <a:pt x="790" y="110289"/>
                  </a:lnTo>
                  <a:lnTo>
                    <a:pt x="3784" y="110928"/>
                  </a:lnTo>
                  <a:lnTo>
                    <a:pt x="5694" y="111099"/>
                  </a:lnTo>
                  <a:lnTo>
                    <a:pt x="7761" y="111212"/>
                  </a:lnTo>
                  <a:lnTo>
                    <a:pt x="12174" y="111339"/>
                  </a:lnTo>
                  <a:lnTo>
                    <a:pt x="27630" y="111427"/>
                  </a:lnTo>
                  <a:lnTo>
                    <a:pt x="31116" y="110478"/>
                  </a:lnTo>
                  <a:lnTo>
                    <a:pt x="34234" y="108893"/>
                  </a:lnTo>
                  <a:lnTo>
                    <a:pt x="37107" y="106885"/>
                  </a:lnTo>
                  <a:lnTo>
                    <a:pt x="42990" y="99830"/>
                  </a:lnTo>
                  <a:lnTo>
                    <a:pt x="50881" y="89413"/>
                  </a:lnTo>
                  <a:lnTo>
                    <a:pt x="67058" y="67360"/>
                  </a:lnTo>
                  <a:lnTo>
                    <a:pt x="76893" y="54383"/>
                  </a:lnTo>
                  <a:lnTo>
                    <a:pt x="83910" y="45441"/>
                  </a:lnTo>
                  <a:lnTo>
                    <a:pt x="86892" y="41723"/>
                  </a:lnTo>
                  <a:lnTo>
                    <a:pt x="90468" y="38292"/>
                  </a:lnTo>
                  <a:lnTo>
                    <a:pt x="94440" y="35052"/>
                  </a:lnTo>
                  <a:lnTo>
                    <a:pt x="98675" y="31940"/>
                  </a:lnTo>
                  <a:lnTo>
                    <a:pt x="101498" y="28912"/>
                  </a:lnTo>
                  <a:lnTo>
                    <a:pt x="103380" y="25941"/>
                  </a:lnTo>
                  <a:lnTo>
                    <a:pt x="107079" y="17295"/>
                  </a:lnTo>
                  <a:lnTo>
                    <a:pt x="107126" y="21738"/>
                  </a:lnTo>
                  <a:lnTo>
                    <a:pt x="107926" y="23063"/>
                  </a:lnTo>
                  <a:lnTo>
                    <a:pt x="109253" y="23947"/>
                  </a:lnTo>
                  <a:lnTo>
                    <a:pt x="110931" y="24536"/>
                  </a:lnTo>
                  <a:lnTo>
                    <a:pt x="111257" y="25881"/>
                  </a:lnTo>
                  <a:lnTo>
                    <a:pt x="110680" y="27731"/>
                  </a:lnTo>
                  <a:lnTo>
                    <a:pt x="109501" y="29916"/>
                  </a:lnTo>
                  <a:lnTo>
                    <a:pt x="109509" y="32325"/>
                  </a:lnTo>
                  <a:lnTo>
                    <a:pt x="110309" y="34884"/>
                  </a:lnTo>
                  <a:lnTo>
                    <a:pt x="111635" y="37543"/>
                  </a:lnTo>
                  <a:lnTo>
                    <a:pt x="113109" y="45577"/>
                  </a:lnTo>
                  <a:lnTo>
                    <a:pt x="113764" y="55497"/>
                  </a:lnTo>
                  <a:lnTo>
                    <a:pt x="114055" y="66256"/>
                  </a:lnTo>
                  <a:lnTo>
                    <a:pt x="114927" y="72745"/>
                  </a:lnTo>
                  <a:lnTo>
                    <a:pt x="116302" y="79928"/>
                  </a:lnTo>
                  <a:lnTo>
                    <a:pt x="118012" y="87574"/>
                  </a:lnTo>
                  <a:lnTo>
                    <a:pt x="119152" y="94577"/>
                  </a:lnTo>
                  <a:lnTo>
                    <a:pt x="119912" y="101150"/>
                  </a:lnTo>
                  <a:lnTo>
                    <a:pt x="120419" y="107437"/>
                  </a:lnTo>
                  <a:lnTo>
                    <a:pt x="119963" y="115439"/>
                  </a:lnTo>
                  <a:lnTo>
                    <a:pt x="118865" y="124583"/>
                  </a:lnTo>
                  <a:lnTo>
                    <a:pt x="117340" y="134489"/>
                  </a:lnTo>
                  <a:lnTo>
                    <a:pt x="116322" y="143951"/>
                  </a:lnTo>
                  <a:lnTo>
                    <a:pt x="115644" y="153116"/>
                  </a:lnTo>
                  <a:lnTo>
                    <a:pt x="115193" y="162084"/>
                  </a:lnTo>
                  <a:lnTo>
                    <a:pt x="114690" y="179668"/>
                  </a:lnTo>
                  <a:lnTo>
                    <a:pt x="114556" y="188358"/>
                  </a:lnTo>
                  <a:lnTo>
                    <a:pt x="113673" y="197009"/>
                  </a:lnTo>
                  <a:lnTo>
                    <a:pt x="112291" y="205633"/>
                  </a:lnTo>
                  <a:lnTo>
                    <a:pt x="110575" y="214240"/>
                  </a:lnTo>
                  <a:lnTo>
                    <a:pt x="109432" y="221883"/>
                  </a:lnTo>
                  <a:lnTo>
                    <a:pt x="108670" y="228884"/>
                  </a:lnTo>
                  <a:lnTo>
                    <a:pt x="108161" y="235455"/>
                  </a:lnTo>
                  <a:lnTo>
                    <a:pt x="107823" y="241741"/>
                  </a:lnTo>
                  <a:lnTo>
                    <a:pt x="107597" y="247838"/>
                  </a:lnTo>
                  <a:lnTo>
                    <a:pt x="107345" y="259691"/>
                  </a:lnTo>
                  <a:lnTo>
                    <a:pt x="107145" y="32575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6" name="SMARTInkAnnotation215"/>
            <p:cNvSpPr/>
            <p:nvPr/>
          </p:nvSpPr>
          <p:spPr>
            <a:xfrm>
              <a:off x="1635918" y="4449171"/>
              <a:ext cx="185739" cy="265705"/>
            </a:xfrm>
            <a:custGeom>
              <a:avLst/>
              <a:gdLst/>
              <a:ahLst/>
              <a:cxnLst/>
              <a:rect l="0" t="0" r="0" b="0"/>
              <a:pathLst>
                <a:path w="185739" h="265705">
                  <a:moveTo>
                    <a:pt x="0" y="77109"/>
                  </a:moveTo>
                  <a:lnTo>
                    <a:pt x="0" y="72558"/>
                  </a:lnTo>
                  <a:lnTo>
                    <a:pt x="794" y="70265"/>
                  </a:lnTo>
                  <a:lnTo>
                    <a:pt x="5654" y="62281"/>
                  </a:lnTo>
                  <a:lnTo>
                    <a:pt x="6151" y="61509"/>
                  </a:lnTo>
                  <a:lnTo>
                    <a:pt x="6703" y="58111"/>
                  </a:lnTo>
                  <a:lnTo>
                    <a:pt x="6850" y="55871"/>
                  </a:lnTo>
                  <a:lnTo>
                    <a:pt x="7742" y="53425"/>
                  </a:lnTo>
                  <a:lnTo>
                    <a:pt x="11996" y="45432"/>
                  </a:lnTo>
                  <a:lnTo>
                    <a:pt x="13269" y="39853"/>
                  </a:lnTo>
                  <a:lnTo>
                    <a:pt x="14402" y="37984"/>
                  </a:lnTo>
                  <a:lnTo>
                    <a:pt x="15951" y="36738"/>
                  </a:lnTo>
                  <a:lnTo>
                    <a:pt x="20584" y="34401"/>
                  </a:lnTo>
                  <a:lnTo>
                    <a:pt x="27934" y="30188"/>
                  </a:lnTo>
                  <a:lnTo>
                    <a:pt x="31323" y="27730"/>
                  </a:lnTo>
                  <a:lnTo>
                    <a:pt x="34376" y="25140"/>
                  </a:lnTo>
                  <a:lnTo>
                    <a:pt x="39885" y="19722"/>
                  </a:lnTo>
                  <a:lnTo>
                    <a:pt x="44979" y="14138"/>
                  </a:lnTo>
                  <a:lnTo>
                    <a:pt x="49036" y="11316"/>
                  </a:lnTo>
                  <a:lnTo>
                    <a:pt x="54122" y="8482"/>
                  </a:lnTo>
                  <a:lnTo>
                    <a:pt x="59894" y="5640"/>
                  </a:lnTo>
                  <a:lnTo>
                    <a:pt x="64536" y="3745"/>
                  </a:lnTo>
                  <a:lnTo>
                    <a:pt x="68424" y="2482"/>
                  </a:lnTo>
                  <a:lnTo>
                    <a:pt x="71810" y="1640"/>
                  </a:lnTo>
                  <a:lnTo>
                    <a:pt x="74861" y="1079"/>
                  </a:lnTo>
                  <a:lnTo>
                    <a:pt x="80367" y="455"/>
                  </a:lnTo>
                  <a:lnTo>
                    <a:pt x="83741" y="289"/>
                  </a:lnTo>
                  <a:lnTo>
                    <a:pt x="95280" y="55"/>
                  </a:lnTo>
                  <a:lnTo>
                    <a:pt x="101349" y="0"/>
                  </a:lnTo>
                  <a:lnTo>
                    <a:pt x="104078" y="938"/>
                  </a:lnTo>
                  <a:lnTo>
                    <a:pt x="109228" y="4520"/>
                  </a:lnTo>
                  <a:lnTo>
                    <a:pt x="114163" y="9287"/>
                  </a:lnTo>
                  <a:lnTo>
                    <a:pt x="119795" y="14581"/>
                  </a:lnTo>
                  <a:lnTo>
                    <a:pt x="123520" y="17326"/>
                  </a:lnTo>
                  <a:lnTo>
                    <a:pt x="127591" y="20109"/>
                  </a:lnTo>
                  <a:lnTo>
                    <a:pt x="131098" y="23869"/>
                  </a:lnTo>
                  <a:lnTo>
                    <a:pt x="134230" y="28281"/>
                  </a:lnTo>
                  <a:lnTo>
                    <a:pt x="137111" y="33127"/>
                  </a:lnTo>
                  <a:lnTo>
                    <a:pt x="139827" y="38263"/>
                  </a:lnTo>
                  <a:lnTo>
                    <a:pt x="142431" y="43591"/>
                  </a:lnTo>
                  <a:lnTo>
                    <a:pt x="144960" y="49049"/>
                  </a:lnTo>
                  <a:lnTo>
                    <a:pt x="146646" y="54592"/>
                  </a:lnTo>
                  <a:lnTo>
                    <a:pt x="147771" y="60193"/>
                  </a:lnTo>
                  <a:lnTo>
                    <a:pt x="148520" y="65831"/>
                  </a:lnTo>
                  <a:lnTo>
                    <a:pt x="149020" y="71496"/>
                  </a:lnTo>
                  <a:lnTo>
                    <a:pt x="149353" y="77177"/>
                  </a:lnTo>
                  <a:lnTo>
                    <a:pt x="149575" y="82869"/>
                  </a:lnTo>
                  <a:lnTo>
                    <a:pt x="149822" y="94274"/>
                  </a:lnTo>
                  <a:lnTo>
                    <a:pt x="149887" y="99982"/>
                  </a:lnTo>
                  <a:lnTo>
                    <a:pt x="149137" y="106645"/>
                  </a:lnTo>
                  <a:lnTo>
                    <a:pt x="147844" y="113945"/>
                  </a:lnTo>
                  <a:lnTo>
                    <a:pt x="146188" y="121668"/>
                  </a:lnTo>
                  <a:lnTo>
                    <a:pt x="145083" y="128723"/>
                  </a:lnTo>
                  <a:lnTo>
                    <a:pt x="144348" y="135330"/>
                  </a:lnTo>
                  <a:lnTo>
                    <a:pt x="143857" y="141641"/>
                  </a:lnTo>
                  <a:lnTo>
                    <a:pt x="141942" y="148705"/>
                  </a:lnTo>
                  <a:lnTo>
                    <a:pt x="139078" y="156273"/>
                  </a:lnTo>
                  <a:lnTo>
                    <a:pt x="129579" y="178034"/>
                  </a:lnTo>
                  <a:lnTo>
                    <a:pt x="119259" y="202455"/>
                  </a:lnTo>
                  <a:lnTo>
                    <a:pt x="116019" y="208298"/>
                  </a:lnTo>
                  <a:lnTo>
                    <a:pt x="112271" y="214098"/>
                  </a:lnTo>
                  <a:lnTo>
                    <a:pt x="108185" y="219870"/>
                  </a:lnTo>
                  <a:lnTo>
                    <a:pt x="103873" y="224670"/>
                  </a:lnTo>
                  <a:lnTo>
                    <a:pt x="99411" y="228823"/>
                  </a:lnTo>
                  <a:lnTo>
                    <a:pt x="94849" y="232544"/>
                  </a:lnTo>
                  <a:lnTo>
                    <a:pt x="91014" y="236930"/>
                  </a:lnTo>
                  <a:lnTo>
                    <a:pt x="87664" y="241759"/>
                  </a:lnTo>
                  <a:lnTo>
                    <a:pt x="84636" y="246883"/>
                  </a:lnTo>
                  <a:lnTo>
                    <a:pt x="79156" y="255116"/>
                  </a:lnTo>
                  <a:lnTo>
                    <a:pt x="76583" y="258645"/>
                  </a:lnTo>
                  <a:lnTo>
                    <a:pt x="74074" y="260998"/>
                  </a:lnTo>
                  <a:lnTo>
                    <a:pt x="69170" y="263613"/>
                  </a:lnTo>
                  <a:lnTo>
                    <a:pt x="65957" y="264309"/>
                  </a:lnTo>
                  <a:lnTo>
                    <a:pt x="62228" y="264774"/>
                  </a:lnTo>
                  <a:lnTo>
                    <a:pt x="58154" y="265084"/>
                  </a:lnTo>
                  <a:lnTo>
                    <a:pt x="51511" y="265429"/>
                  </a:lnTo>
                  <a:lnTo>
                    <a:pt x="43309" y="265622"/>
                  </a:lnTo>
                  <a:lnTo>
                    <a:pt x="29633" y="265687"/>
                  </a:lnTo>
                  <a:lnTo>
                    <a:pt x="26900" y="264740"/>
                  </a:lnTo>
                  <a:lnTo>
                    <a:pt x="25077" y="263157"/>
                  </a:lnTo>
                  <a:lnTo>
                    <a:pt x="23862" y="261148"/>
                  </a:lnTo>
                  <a:lnTo>
                    <a:pt x="22258" y="259809"/>
                  </a:lnTo>
                  <a:lnTo>
                    <a:pt x="18359" y="258321"/>
                  </a:lnTo>
                  <a:lnTo>
                    <a:pt x="13981" y="255120"/>
                  </a:lnTo>
                  <a:lnTo>
                    <a:pt x="11702" y="252933"/>
                  </a:lnTo>
                  <a:lnTo>
                    <a:pt x="10182" y="250522"/>
                  </a:lnTo>
                  <a:lnTo>
                    <a:pt x="9170" y="247963"/>
                  </a:lnTo>
                  <a:lnTo>
                    <a:pt x="7544" y="241562"/>
                  </a:lnTo>
                  <a:lnTo>
                    <a:pt x="7322" y="235607"/>
                  </a:lnTo>
                  <a:lnTo>
                    <a:pt x="7179" y="220812"/>
                  </a:lnTo>
                  <a:lnTo>
                    <a:pt x="7961" y="217679"/>
                  </a:lnTo>
                  <a:lnTo>
                    <a:pt x="10947" y="211656"/>
                  </a:lnTo>
                  <a:lnTo>
                    <a:pt x="14920" y="205805"/>
                  </a:lnTo>
                  <a:lnTo>
                    <a:pt x="19331" y="200030"/>
                  </a:lnTo>
                  <a:lnTo>
                    <a:pt x="23938" y="194288"/>
                  </a:lnTo>
                  <a:lnTo>
                    <a:pt x="27071" y="191423"/>
                  </a:lnTo>
                  <a:lnTo>
                    <a:pt x="30748" y="188561"/>
                  </a:lnTo>
                  <a:lnTo>
                    <a:pt x="34786" y="185700"/>
                  </a:lnTo>
                  <a:lnTo>
                    <a:pt x="39066" y="183793"/>
                  </a:lnTo>
                  <a:lnTo>
                    <a:pt x="43507" y="182522"/>
                  </a:lnTo>
                  <a:lnTo>
                    <a:pt x="48054" y="181674"/>
                  </a:lnTo>
                  <a:lnTo>
                    <a:pt x="52674" y="180157"/>
                  </a:lnTo>
                  <a:lnTo>
                    <a:pt x="57341" y="178193"/>
                  </a:lnTo>
                  <a:lnTo>
                    <a:pt x="62040" y="175930"/>
                  </a:lnTo>
                  <a:lnTo>
                    <a:pt x="65966" y="174422"/>
                  </a:lnTo>
                  <a:lnTo>
                    <a:pt x="69377" y="173417"/>
                  </a:lnTo>
                  <a:lnTo>
                    <a:pt x="72446" y="172747"/>
                  </a:lnTo>
                  <a:lnTo>
                    <a:pt x="76078" y="172300"/>
                  </a:lnTo>
                  <a:lnTo>
                    <a:pt x="80088" y="172002"/>
                  </a:lnTo>
                  <a:lnTo>
                    <a:pt x="84348" y="171803"/>
                  </a:lnTo>
                  <a:lnTo>
                    <a:pt x="88776" y="172624"/>
                  </a:lnTo>
                  <a:lnTo>
                    <a:pt x="93315" y="174123"/>
                  </a:lnTo>
                  <a:lnTo>
                    <a:pt x="97929" y="176075"/>
                  </a:lnTo>
                  <a:lnTo>
                    <a:pt x="101799" y="177376"/>
                  </a:lnTo>
                  <a:lnTo>
                    <a:pt x="105172" y="178244"/>
                  </a:lnTo>
                  <a:lnTo>
                    <a:pt x="108215" y="178822"/>
                  </a:lnTo>
                  <a:lnTo>
                    <a:pt x="113712" y="182005"/>
                  </a:lnTo>
                  <a:lnTo>
                    <a:pt x="116289" y="184187"/>
                  </a:lnTo>
                  <a:lnTo>
                    <a:pt x="119595" y="186594"/>
                  </a:lnTo>
                  <a:lnTo>
                    <a:pt x="123387" y="189151"/>
                  </a:lnTo>
                  <a:lnTo>
                    <a:pt x="127502" y="191809"/>
                  </a:lnTo>
                  <a:lnTo>
                    <a:pt x="131039" y="194533"/>
                  </a:lnTo>
                  <a:lnTo>
                    <a:pt x="134191" y="197301"/>
                  </a:lnTo>
                  <a:lnTo>
                    <a:pt x="137085" y="200100"/>
                  </a:lnTo>
                  <a:lnTo>
                    <a:pt x="142418" y="208289"/>
                  </a:lnTo>
                  <a:lnTo>
                    <a:pt x="144952" y="213139"/>
                  </a:lnTo>
                  <a:lnTo>
                    <a:pt x="149884" y="221069"/>
                  </a:lnTo>
                  <a:lnTo>
                    <a:pt x="154721" y="227769"/>
                  </a:lnTo>
                  <a:lnTo>
                    <a:pt x="159517" y="233921"/>
                  </a:lnTo>
                  <a:lnTo>
                    <a:pt x="161114" y="236896"/>
                  </a:lnTo>
                  <a:lnTo>
                    <a:pt x="162887" y="242740"/>
                  </a:lnTo>
                  <a:lnTo>
                    <a:pt x="164948" y="245632"/>
                  </a:lnTo>
                  <a:lnTo>
                    <a:pt x="167909" y="248513"/>
                  </a:lnTo>
                  <a:lnTo>
                    <a:pt x="171471" y="251386"/>
                  </a:lnTo>
                  <a:lnTo>
                    <a:pt x="173845" y="254253"/>
                  </a:lnTo>
                  <a:lnTo>
                    <a:pt x="175428" y="257118"/>
                  </a:lnTo>
                  <a:lnTo>
                    <a:pt x="176483" y="259980"/>
                  </a:lnTo>
                  <a:lnTo>
                    <a:pt x="177981" y="261888"/>
                  </a:lnTo>
                  <a:lnTo>
                    <a:pt x="179773" y="263159"/>
                  </a:lnTo>
                  <a:lnTo>
                    <a:pt x="185738" y="26570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7" name="SMARTInkAnnotation216"/>
            <p:cNvSpPr/>
            <p:nvPr/>
          </p:nvSpPr>
          <p:spPr>
            <a:xfrm>
              <a:off x="1900237" y="4397692"/>
              <a:ext cx="157164" cy="300039"/>
            </a:xfrm>
            <a:custGeom>
              <a:avLst/>
              <a:gdLst/>
              <a:ahLst/>
              <a:cxnLst/>
              <a:rect l="0" t="0" r="0" b="0"/>
              <a:pathLst>
                <a:path w="157164" h="300039">
                  <a:moveTo>
                    <a:pt x="157163" y="0"/>
                  </a:moveTo>
                  <a:lnTo>
                    <a:pt x="140102" y="0"/>
                  </a:lnTo>
                  <a:lnTo>
                    <a:pt x="138645" y="953"/>
                  </a:lnTo>
                  <a:lnTo>
                    <a:pt x="137674" y="2541"/>
                  </a:lnTo>
                  <a:lnTo>
                    <a:pt x="137026" y="4551"/>
                  </a:lnTo>
                  <a:lnTo>
                    <a:pt x="135007" y="5892"/>
                  </a:lnTo>
                  <a:lnTo>
                    <a:pt x="132073" y="6786"/>
                  </a:lnTo>
                  <a:lnTo>
                    <a:pt x="128530" y="7382"/>
                  </a:lnTo>
                  <a:lnTo>
                    <a:pt x="125375" y="8731"/>
                  </a:lnTo>
                  <a:lnTo>
                    <a:pt x="122477" y="10583"/>
                  </a:lnTo>
                  <a:lnTo>
                    <a:pt x="119751" y="12771"/>
                  </a:lnTo>
                  <a:lnTo>
                    <a:pt x="116347" y="14229"/>
                  </a:lnTo>
                  <a:lnTo>
                    <a:pt x="112489" y="15201"/>
                  </a:lnTo>
                  <a:lnTo>
                    <a:pt x="108331" y="15849"/>
                  </a:lnTo>
                  <a:lnTo>
                    <a:pt x="103970" y="17234"/>
                  </a:lnTo>
                  <a:lnTo>
                    <a:pt x="99476" y="19110"/>
                  </a:lnTo>
                  <a:lnTo>
                    <a:pt x="94892" y="21312"/>
                  </a:lnTo>
                  <a:lnTo>
                    <a:pt x="91043" y="23733"/>
                  </a:lnTo>
                  <a:lnTo>
                    <a:pt x="87683" y="26300"/>
                  </a:lnTo>
                  <a:lnTo>
                    <a:pt x="84649" y="28963"/>
                  </a:lnTo>
                  <a:lnTo>
                    <a:pt x="81039" y="30740"/>
                  </a:lnTo>
                  <a:lnTo>
                    <a:pt x="77045" y="31923"/>
                  </a:lnTo>
                  <a:lnTo>
                    <a:pt x="72794" y="32711"/>
                  </a:lnTo>
                  <a:lnTo>
                    <a:pt x="68373" y="33238"/>
                  </a:lnTo>
                  <a:lnTo>
                    <a:pt x="63839" y="33589"/>
                  </a:lnTo>
                  <a:lnTo>
                    <a:pt x="59228" y="33823"/>
                  </a:lnTo>
                  <a:lnTo>
                    <a:pt x="55360" y="34932"/>
                  </a:lnTo>
                  <a:lnTo>
                    <a:pt x="51988" y="36622"/>
                  </a:lnTo>
                  <a:lnTo>
                    <a:pt x="48946" y="38703"/>
                  </a:lnTo>
                  <a:lnTo>
                    <a:pt x="46125" y="40090"/>
                  </a:lnTo>
                  <a:lnTo>
                    <a:pt x="43450" y="41014"/>
                  </a:lnTo>
                  <a:lnTo>
                    <a:pt x="40873" y="41631"/>
                  </a:lnTo>
                  <a:lnTo>
                    <a:pt x="38361" y="42041"/>
                  </a:lnTo>
                  <a:lnTo>
                    <a:pt x="33454" y="42498"/>
                  </a:lnTo>
                  <a:lnTo>
                    <a:pt x="29004" y="42831"/>
                  </a:lnTo>
                  <a:lnTo>
                    <a:pt x="21458" y="42863"/>
                  </a:lnTo>
                  <a:lnTo>
                    <a:pt x="21431" y="118395"/>
                  </a:lnTo>
                  <a:lnTo>
                    <a:pt x="20638" y="123697"/>
                  </a:lnTo>
                  <a:lnTo>
                    <a:pt x="19315" y="129138"/>
                  </a:lnTo>
                  <a:lnTo>
                    <a:pt x="17639" y="134669"/>
                  </a:lnTo>
                  <a:lnTo>
                    <a:pt x="16522" y="140262"/>
                  </a:lnTo>
                  <a:lnTo>
                    <a:pt x="15777" y="145895"/>
                  </a:lnTo>
                  <a:lnTo>
                    <a:pt x="15280" y="151556"/>
                  </a:lnTo>
                  <a:lnTo>
                    <a:pt x="14729" y="160386"/>
                  </a:lnTo>
                  <a:lnTo>
                    <a:pt x="14484" y="167485"/>
                  </a:lnTo>
                  <a:lnTo>
                    <a:pt x="14346" y="176838"/>
                  </a:lnTo>
                  <a:lnTo>
                    <a:pt x="14288" y="188582"/>
                  </a:lnTo>
                  <a:lnTo>
                    <a:pt x="18080" y="188591"/>
                  </a:lnTo>
                  <a:lnTo>
                    <a:pt x="19991" y="187640"/>
                  </a:lnTo>
                  <a:lnTo>
                    <a:pt x="24231" y="184043"/>
                  </a:lnTo>
                  <a:lnTo>
                    <a:pt x="27288" y="181214"/>
                  </a:lnTo>
                  <a:lnTo>
                    <a:pt x="29305" y="179865"/>
                  </a:lnTo>
                  <a:lnTo>
                    <a:pt x="39727" y="173415"/>
                  </a:lnTo>
                  <a:lnTo>
                    <a:pt x="48348" y="168196"/>
                  </a:lnTo>
                  <a:lnTo>
                    <a:pt x="52076" y="166423"/>
                  </a:lnTo>
                  <a:lnTo>
                    <a:pt x="55355" y="165241"/>
                  </a:lnTo>
                  <a:lnTo>
                    <a:pt x="58334" y="164454"/>
                  </a:lnTo>
                  <a:lnTo>
                    <a:pt x="61115" y="163929"/>
                  </a:lnTo>
                  <a:lnTo>
                    <a:pt x="63762" y="163578"/>
                  </a:lnTo>
                  <a:lnTo>
                    <a:pt x="66320" y="163345"/>
                  </a:lnTo>
                  <a:lnTo>
                    <a:pt x="69614" y="163189"/>
                  </a:lnTo>
                  <a:lnTo>
                    <a:pt x="81833" y="162970"/>
                  </a:lnTo>
                  <a:lnTo>
                    <a:pt x="112946" y="162881"/>
                  </a:lnTo>
                  <a:lnTo>
                    <a:pt x="116572" y="163833"/>
                  </a:lnTo>
                  <a:lnTo>
                    <a:pt x="119784" y="165420"/>
                  </a:lnTo>
                  <a:lnTo>
                    <a:pt x="122718" y="167430"/>
                  </a:lnTo>
                  <a:lnTo>
                    <a:pt x="125469" y="169723"/>
                  </a:lnTo>
                  <a:lnTo>
                    <a:pt x="128096" y="172203"/>
                  </a:lnTo>
                  <a:lnTo>
                    <a:pt x="130641" y="174810"/>
                  </a:lnTo>
                  <a:lnTo>
                    <a:pt x="133131" y="177500"/>
                  </a:lnTo>
                  <a:lnTo>
                    <a:pt x="138016" y="183029"/>
                  </a:lnTo>
                  <a:lnTo>
                    <a:pt x="145228" y="191497"/>
                  </a:lnTo>
                  <a:lnTo>
                    <a:pt x="146825" y="194340"/>
                  </a:lnTo>
                  <a:lnTo>
                    <a:pt x="149866" y="202891"/>
                  </a:lnTo>
                  <a:lnTo>
                    <a:pt x="153391" y="208602"/>
                  </a:lnTo>
                  <a:lnTo>
                    <a:pt x="154648" y="212410"/>
                  </a:lnTo>
                  <a:lnTo>
                    <a:pt x="156045" y="221722"/>
                  </a:lnTo>
                  <a:lnTo>
                    <a:pt x="155624" y="225920"/>
                  </a:lnTo>
                  <a:lnTo>
                    <a:pt x="154549" y="229671"/>
                  </a:lnTo>
                  <a:lnTo>
                    <a:pt x="152032" y="236379"/>
                  </a:lnTo>
                  <a:lnTo>
                    <a:pt x="150914" y="242535"/>
                  </a:lnTo>
                  <a:lnTo>
                    <a:pt x="148300" y="248446"/>
                  </a:lnTo>
                  <a:lnTo>
                    <a:pt x="146492" y="251356"/>
                  </a:lnTo>
                  <a:lnTo>
                    <a:pt x="144483" y="257129"/>
                  </a:lnTo>
                  <a:lnTo>
                    <a:pt x="143947" y="260002"/>
                  </a:lnTo>
                  <a:lnTo>
                    <a:pt x="141235" y="265734"/>
                  </a:lnTo>
                  <a:lnTo>
                    <a:pt x="137384" y="271457"/>
                  </a:lnTo>
                  <a:lnTo>
                    <a:pt x="133026" y="277175"/>
                  </a:lnTo>
                  <a:lnTo>
                    <a:pt x="130753" y="279081"/>
                  </a:lnTo>
                  <a:lnTo>
                    <a:pt x="126110" y="281199"/>
                  </a:lnTo>
                  <a:lnTo>
                    <a:pt x="122967" y="282716"/>
                  </a:lnTo>
                  <a:lnTo>
                    <a:pt x="119284" y="284680"/>
                  </a:lnTo>
                  <a:lnTo>
                    <a:pt x="115242" y="286942"/>
                  </a:lnTo>
                  <a:lnTo>
                    <a:pt x="111753" y="288449"/>
                  </a:lnTo>
                  <a:lnTo>
                    <a:pt x="108633" y="289454"/>
                  </a:lnTo>
                  <a:lnTo>
                    <a:pt x="105760" y="290125"/>
                  </a:lnTo>
                  <a:lnTo>
                    <a:pt x="102257" y="290572"/>
                  </a:lnTo>
                  <a:lnTo>
                    <a:pt x="98334" y="290870"/>
                  </a:lnTo>
                  <a:lnTo>
                    <a:pt x="94130" y="291068"/>
                  </a:lnTo>
                  <a:lnTo>
                    <a:pt x="89741" y="292153"/>
                  </a:lnTo>
                  <a:lnTo>
                    <a:pt x="85227" y="293828"/>
                  </a:lnTo>
                  <a:lnTo>
                    <a:pt x="80631" y="295899"/>
                  </a:lnTo>
                  <a:lnTo>
                    <a:pt x="75979" y="297278"/>
                  </a:lnTo>
                  <a:lnTo>
                    <a:pt x="71290" y="298198"/>
                  </a:lnTo>
                  <a:lnTo>
                    <a:pt x="66577" y="298812"/>
                  </a:lnTo>
                  <a:lnTo>
                    <a:pt x="62641" y="299221"/>
                  </a:lnTo>
                  <a:lnTo>
                    <a:pt x="59223" y="299493"/>
                  </a:lnTo>
                  <a:lnTo>
                    <a:pt x="56151" y="299675"/>
                  </a:lnTo>
                  <a:lnTo>
                    <a:pt x="48504" y="299876"/>
                  </a:lnTo>
                  <a:lnTo>
                    <a:pt x="44242" y="299930"/>
                  </a:lnTo>
                  <a:lnTo>
                    <a:pt x="40607" y="299014"/>
                  </a:lnTo>
                  <a:lnTo>
                    <a:pt x="37390" y="297450"/>
                  </a:lnTo>
                  <a:lnTo>
                    <a:pt x="34452" y="295456"/>
                  </a:lnTo>
                  <a:lnTo>
                    <a:pt x="30905" y="294126"/>
                  </a:lnTo>
                  <a:lnTo>
                    <a:pt x="26954" y="293239"/>
                  </a:lnTo>
                  <a:lnTo>
                    <a:pt x="22732" y="292648"/>
                  </a:lnTo>
                  <a:lnTo>
                    <a:pt x="19123" y="292253"/>
                  </a:lnTo>
                  <a:lnTo>
                    <a:pt x="15924" y="291991"/>
                  </a:lnTo>
                  <a:lnTo>
                    <a:pt x="8878" y="291570"/>
                  </a:lnTo>
                  <a:lnTo>
                    <a:pt x="5798" y="294051"/>
                  </a:lnTo>
                  <a:lnTo>
                    <a:pt x="0" y="3000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8" name="SMARTInkAnnotation217"/>
            <p:cNvSpPr/>
            <p:nvPr/>
          </p:nvSpPr>
          <p:spPr>
            <a:xfrm>
              <a:off x="1443045" y="5212112"/>
              <a:ext cx="228593" cy="256767"/>
            </a:xfrm>
            <a:custGeom>
              <a:avLst/>
              <a:gdLst/>
              <a:ahLst/>
              <a:cxnLst/>
              <a:rect l="0" t="0" r="0" b="0"/>
              <a:pathLst>
                <a:path w="228593" h="256767">
                  <a:moveTo>
                    <a:pt x="150011" y="42830"/>
                  </a:moveTo>
                  <a:lnTo>
                    <a:pt x="156162" y="42830"/>
                  </a:lnTo>
                  <a:lnTo>
                    <a:pt x="155699" y="41878"/>
                  </a:lnTo>
                  <a:lnTo>
                    <a:pt x="153068" y="38280"/>
                  </a:lnTo>
                  <a:lnTo>
                    <a:pt x="151255" y="36939"/>
                  </a:lnTo>
                  <a:lnTo>
                    <a:pt x="144128" y="34611"/>
                  </a:lnTo>
                  <a:lnTo>
                    <a:pt x="137413" y="34328"/>
                  </a:lnTo>
                  <a:lnTo>
                    <a:pt x="133035" y="34289"/>
                  </a:lnTo>
                  <a:lnTo>
                    <a:pt x="130756" y="33326"/>
                  </a:lnTo>
                  <a:lnTo>
                    <a:pt x="124550" y="28372"/>
                  </a:lnTo>
                  <a:lnTo>
                    <a:pt x="117818" y="23676"/>
                  </a:lnTo>
                  <a:lnTo>
                    <a:pt x="109256" y="18409"/>
                  </a:lnTo>
                  <a:lnTo>
                    <a:pt x="103980" y="12946"/>
                  </a:lnTo>
                  <a:lnTo>
                    <a:pt x="101861" y="11478"/>
                  </a:lnTo>
                  <a:lnTo>
                    <a:pt x="97390" y="9846"/>
                  </a:lnTo>
                  <a:lnTo>
                    <a:pt x="90410" y="8927"/>
                  </a:lnTo>
                  <a:lnTo>
                    <a:pt x="88052" y="7846"/>
                  </a:lnTo>
                  <a:lnTo>
                    <a:pt x="80941" y="2725"/>
                  </a:lnTo>
                  <a:lnTo>
                    <a:pt x="76186" y="1194"/>
                  </a:lnTo>
                  <a:lnTo>
                    <a:pt x="69047" y="331"/>
                  </a:lnTo>
                  <a:lnTo>
                    <a:pt x="62796" y="16"/>
                  </a:lnTo>
                  <a:lnTo>
                    <a:pt x="60912" y="0"/>
                  </a:lnTo>
                  <a:lnTo>
                    <a:pt x="59655" y="941"/>
                  </a:lnTo>
                  <a:lnTo>
                    <a:pt x="58817" y="2522"/>
                  </a:lnTo>
                  <a:lnTo>
                    <a:pt x="58259" y="4528"/>
                  </a:lnTo>
                  <a:lnTo>
                    <a:pt x="57093" y="5866"/>
                  </a:lnTo>
                  <a:lnTo>
                    <a:pt x="55522" y="6757"/>
                  </a:lnTo>
                  <a:lnTo>
                    <a:pt x="53680" y="7351"/>
                  </a:lnTo>
                  <a:lnTo>
                    <a:pt x="49518" y="10552"/>
                  </a:lnTo>
                  <a:lnTo>
                    <a:pt x="42712" y="17709"/>
                  </a:lnTo>
                  <a:lnTo>
                    <a:pt x="40379" y="20368"/>
                  </a:lnTo>
                  <a:lnTo>
                    <a:pt x="38029" y="24045"/>
                  </a:lnTo>
                  <a:lnTo>
                    <a:pt x="35669" y="28402"/>
                  </a:lnTo>
                  <a:lnTo>
                    <a:pt x="33301" y="33212"/>
                  </a:lnTo>
                  <a:lnTo>
                    <a:pt x="30930" y="38323"/>
                  </a:lnTo>
                  <a:lnTo>
                    <a:pt x="26178" y="49083"/>
                  </a:lnTo>
                  <a:lnTo>
                    <a:pt x="24593" y="53666"/>
                  </a:lnTo>
                  <a:lnTo>
                    <a:pt x="22832" y="61299"/>
                  </a:lnTo>
                  <a:lnTo>
                    <a:pt x="21568" y="65620"/>
                  </a:lnTo>
                  <a:lnTo>
                    <a:pt x="19933" y="70406"/>
                  </a:lnTo>
                  <a:lnTo>
                    <a:pt x="18048" y="75502"/>
                  </a:lnTo>
                  <a:lnTo>
                    <a:pt x="13838" y="86243"/>
                  </a:lnTo>
                  <a:lnTo>
                    <a:pt x="11604" y="91775"/>
                  </a:lnTo>
                  <a:lnTo>
                    <a:pt x="10115" y="98320"/>
                  </a:lnTo>
                  <a:lnTo>
                    <a:pt x="9122" y="105541"/>
                  </a:lnTo>
                  <a:lnTo>
                    <a:pt x="8460" y="113212"/>
                  </a:lnTo>
                  <a:lnTo>
                    <a:pt x="8018" y="120232"/>
                  </a:lnTo>
                  <a:lnTo>
                    <a:pt x="7724" y="126816"/>
                  </a:lnTo>
                  <a:lnTo>
                    <a:pt x="7528" y="133111"/>
                  </a:lnTo>
                  <a:lnTo>
                    <a:pt x="6604" y="139212"/>
                  </a:lnTo>
                  <a:lnTo>
                    <a:pt x="5194" y="145185"/>
                  </a:lnTo>
                  <a:lnTo>
                    <a:pt x="3460" y="151072"/>
                  </a:lnTo>
                  <a:lnTo>
                    <a:pt x="2304" y="156902"/>
                  </a:lnTo>
                  <a:lnTo>
                    <a:pt x="1533" y="162692"/>
                  </a:lnTo>
                  <a:lnTo>
                    <a:pt x="1020" y="168458"/>
                  </a:lnTo>
                  <a:lnTo>
                    <a:pt x="677" y="174208"/>
                  </a:lnTo>
                  <a:lnTo>
                    <a:pt x="449" y="179945"/>
                  </a:lnTo>
                  <a:lnTo>
                    <a:pt x="127" y="194582"/>
                  </a:lnTo>
                  <a:lnTo>
                    <a:pt x="0" y="224369"/>
                  </a:lnTo>
                  <a:lnTo>
                    <a:pt x="791" y="228627"/>
                  </a:lnTo>
                  <a:lnTo>
                    <a:pt x="2112" y="233369"/>
                  </a:lnTo>
                  <a:lnTo>
                    <a:pt x="3787" y="238437"/>
                  </a:lnTo>
                  <a:lnTo>
                    <a:pt x="5697" y="241815"/>
                  </a:lnTo>
                  <a:lnTo>
                    <a:pt x="7764" y="244066"/>
                  </a:lnTo>
                  <a:lnTo>
                    <a:pt x="12993" y="247681"/>
                  </a:lnTo>
                  <a:lnTo>
                    <a:pt x="17691" y="252858"/>
                  </a:lnTo>
                  <a:lnTo>
                    <a:pt x="19729" y="254286"/>
                  </a:lnTo>
                  <a:lnTo>
                    <a:pt x="24110" y="255873"/>
                  </a:lnTo>
                  <a:lnTo>
                    <a:pt x="31039" y="256766"/>
                  </a:lnTo>
                  <a:lnTo>
                    <a:pt x="33390" y="255939"/>
                  </a:lnTo>
                  <a:lnTo>
                    <a:pt x="40491" y="251177"/>
                  </a:lnTo>
                  <a:lnTo>
                    <a:pt x="45244" y="249729"/>
                  </a:lnTo>
                  <a:lnTo>
                    <a:pt x="52382" y="248913"/>
                  </a:lnTo>
                  <a:lnTo>
                    <a:pt x="54762" y="247847"/>
                  </a:lnTo>
                  <a:lnTo>
                    <a:pt x="59524" y="244122"/>
                  </a:lnTo>
                  <a:lnTo>
                    <a:pt x="65080" y="235127"/>
                  </a:lnTo>
                  <a:lnTo>
                    <a:pt x="72753" y="221511"/>
                  </a:lnTo>
                  <a:lnTo>
                    <a:pt x="81837" y="204813"/>
                  </a:lnTo>
                  <a:lnTo>
                    <a:pt x="88686" y="191776"/>
                  </a:lnTo>
                  <a:lnTo>
                    <a:pt x="94047" y="181180"/>
                  </a:lnTo>
                  <a:lnTo>
                    <a:pt x="98414" y="172211"/>
                  </a:lnTo>
                  <a:lnTo>
                    <a:pt x="105383" y="157165"/>
                  </a:lnTo>
                  <a:lnTo>
                    <a:pt x="113769" y="137985"/>
                  </a:lnTo>
                  <a:lnTo>
                    <a:pt x="123714" y="114437"/>
                  </a:lnTo>
                  <a:lnTo>
                    <a:pt x="125336" y="108665"/>
                  </a:lnTo>
                  <a:lnTo>
                    <a:pt x="126417" y="102913"/>
                  </a:lnTo>
                  <a:lnTo>
                    <a:pt x="127138" y="97173"/>
                  </a:lnTo>
                  <a:lnTo>
                    <a:pt x="128412" y="92394"/>
                  </a:lnTo>
                  <a:lnTo>
                    <a:pt x="131945" y="84543"/>
                  </a:lnTo>
                  <a:lnTo>
                    <a:pt x="133204" y="80164"/>
                  </a:lnTo>
                  <a:lnTo>
                    <a:pt x="134044" y="75340"/>
                  </a:lnTo>
                  <a:lnTo>
                    <a:pt x="134604" y="70218"/>
                  </a:lnTo>
                  <a:lnTo>
                    <a:pt x="134977" y="65851"/>
                  </a:lnTo>
                  <a:lnTo>
                    <a:pt x="135392" y="58460"/>
                  </a:lnTo>
                  <a:lnTo>
                    <a:pt x="135576" y="51999"/>
                  </a:lnTo>
                  <a:lnTo>
                    <a:pt x="135625" y="48943"/>
                  </a:lnTo>
                  <a:lnTo>
                    <a:pt x="136452" y="45953"/>
                  </a:lnTo>
                  <a:lnTo>
                    <a:pt x="140613" y="38146"/>
                  </a:lnTo>
                  <a:lnTo>
                    <a:pt x="142841" y="34303"/>
                  </a:lnTo>
                  <a:lnTo>
                    <a:pt x="142867" y="83350"/>
                  </a:lnTo>
                  <a:lnTo>
                    <a:pt x="143661" y="88894"/>
                  </a:lnTo>
                  <a:lnTo>
                    <a:pt x="144984" y="94494"/>
                  </a:lnTo>
                  <a:lnTo>
                    <a:pt x="146660" y="100133"/>
                  </a:lnTo>
                  <a:lnTo>
                    <a:pt x="147776" y="105797"/>
                  </a:lnTo>
                  <a:lnTo>
                    <a:pt x="148521" y="111478"/>
                  </a:lnTo>
                  <a:lnTo>
                    <a:pt x="149018" y="117170"/>
                  </a:lnTo>
                  <a:lnTo>
                    <a:pt x="150143" y="123823"/>
                  </a:lnTo>
                  <a:lnTo>
                    <a:pt x="151686" y="131115"/>
                  </a:lnTo>
                  <a:lnTo>
                    <a:pt x="153509" y="138835"/>
                  </a:lnTo>
                  <a:lnTo>
                    <a:pt x="154724" y="145886"/>
                  </a:lnTo>
                  <a:lnTo>
                    <a:pt x="155534" y="152492"/>
                  </a:lnTo>
                  <a:lnTo>
                    <a:pt x="156075" y="158800"/>
                  </a:lnTo>
                  <a:lnTo>
                    <a:pt x="157228" y="164911"/>
                  </a:lnTo>
                  <a:lnTo>
                    <a:pt x="158791" y="170890"/>
                  </a:lnTo>
                  <a:lnTo>
                    <a:pt x="160627" y="176781"/>
                  </a:lnTo>
                  <a:lnTo>
                    <a:pt x="161851" y="181661"/>
                  </a:lnTo>
                  <a:lnTo>
                    <a:pt x="163211" y="189623"/>
                  </a:lnTo>
                  <a:lnTo>
                    <a:pt x="164367" y="194032"/>
                  </a:lnTo>
                  <a:lnTo>
                    <a:pt x="165931" y="198876"/>
                  </a:lnTo>
                  <a:lnTo>
                    <a:pt x="167768" y="204011"/>
                  </a:lnTo>
                  <a:lnTo>
                    <a:pt x="169787" y="208387"/>
                  </a:lnTo>
                  <a:lnTo>
                    <a:pt x="174146" y="215788"/>
                  </a:lnTo>
                  <a:lnTo>
                    <a:pt x="178729" y="222253"/>
                  </a:lnTo>
                  <a:lnTo>
                    <a:pt x="181063" y="225311"/>
                  </a:lnTo>
                  <a:lnTo>
                    <a:pt x="183412" y="227349"/>
                  </a:lnTo>
                  <a:lnTo>
                    <a:pt x="190511" y="231170"/>
                  </a:lnTo>
                  <a:lnTo>
                    <a:pt x="197641" y="236959"/>
                  </a:lnTo>
                  <a:lnTo>
                    <a:pt x="202401" y="238647"/>
                  </a:lnTo>
                  <a:lnTo>
                    <a:pt x="209543" y="239597"/>
                  </a:lnTo>
                  <a:lnTo>
                    <a:pt x="216686" y="239879"/>
                  </a:lnTo>
                  <a:lnTo>
                    <a:pt x="223830" y="239963"/>
                  </a:lnTo>
                  <a:lnTo>
                    <a:pt x="225417" y="239022"/>
                  </a:lnTo>
                  <a:lnTo>
                    <a:pt x="226476" y="237442"/>
                  </a:lnTo>
                  <a:lnTo>
                    <a:pt x="228592" y="2314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9" name="SMARTInkAnnotation218"/>
            <p:cNvSpPr/>
            <p:nvPr/>
          </p:nvSpPr>
          <p:spPr>
            <a:xfrm>
              <a:off x="1771650" y="5169614"/>
              <a:ext cx="271463" cy="111034"/>
            </a:xfrm>
            <a:custGeom>
              <a:avLst/>
              <a:gdLst/>
              <a:ahLst/>
              <a:cxnLst/>
              <a:rect l="0" t="0" r="0" b="0"/>
              <a:pathLst>
                <a:path w="271463" h="111034">
                  <a:moveTo>
                    <a:pt x="0" y="102473"/>
                  </a:moveTo>
                  <a:lnTo>
                    <a:pt x="6150" y="95092"/>
                  </a:lnTo>
                  <a:lnTo>
                    <a:pt x="6702" y="91890"/>
                  </a:lnTo>
                  <a:lnTo>
                    <a:pt x="6849" y="89703"/>
                  </a:lnTo>
                  <a:lnTo>
                    <a:pt x="7741" y="87293"/>
                  </a:lnTo>
                  <a:lnTo>
                    <a:pt x="9129" y="84733"/>
                  </a:lnTo>
                  <a:lnTo>
                    <a:pt x="10848" y="82074"/>
                  </a:lnTo>
                  <a:lnTo>
                    <a:pt x="12788" y="79348"/>
                  </a:lnTo>
                  <a:lnTo>
                    <a:pt x="14875" y="76579"/>
                  </a:lnTo>
                  <a:lnTo>
                    <a:pt x="17061" y="73781"/>
                  </a:lnTo>
                  <a:lnTo>
                    <a:pt x="18517" y="70010"/>
                  </a:lnTo>
                  <a:lnTo>
                    <a:pt x="19488" y="65591"/>
                  </a:lnTo>
                  <a:lnTo>
                    <a:pt x="20136" y="60740"/>
                  </a:lnTo>
                  <a:lnTo>
                    <a:pt x="21361" y="56553"/>
                  </a:lnTo>
                  <a:lnTo>
                    <a:pt x="22972" y="52811"/>
                  </a:lnTo>
                  <a:lnTo>
                    <a:pt x="24840" y="49362"/>
                  </a:lnTo>
                  <a:lnTo>
                    <a:pt x="27672" y="46111"/>
                  </a:lnTo>
                  <a:lnTo>
                    <a:pt x="31148" y="42991"/>
                  </a:lnTo>
                  <a:lnTo>
                    <a:pt x="35053" y="39958"/>
                  </a:lnTo>
                  <a:lnTo>
                    <a:pt x="38450" y="36984"/>
                  </a:lnTo>
                  <a:lnTo>
                    <a:pt x="41508" y="34049"/>
                  </a:lnTo>
                  <a:lnTo>
                    <a:pt x="44340" y="31140"/>
                  </a:lnTo>
                  <a:lnTo>
                    <a:pt x="47023" y="28248"/>
                  </a:lnTo>
                  <a:lnTo>
                    <a:pt x="52120" y="22494"/>
                  </a:lnTo>
                  <a:lnTo>
                    <a:pt x="59451" y="13900"/>
                  </a:lnTo>
                  <a:lnTo>
                    <a:pt x="61859" y="11992"/>
                  </a:lnTo>
                  <a:lnTo>
                    <a:pt x="66651" y="9872"/>
                  </a:lnTo>
                  <a:lnTo>
                    <a:pt x="69834" y="8354"/>
                  </a:lnTo>
                  <a:lnTo>
                    <a:pt x="73543" y="6389"/>
                  </a:lnTo>
                  <a:lnTo>
                    <a:pt x="83318" y="944"/>
                  </a:lnTo>
                  <a:lnTo>
                    <a:pt x="88888" y="199"/>
                  </a:lnTo>
                  <a:lnTo>
                    <a:pt x="92597" y="0"/>
                  </a:lnTo>
                  <a:lnTo>
                    <a:pt x="95862" y="821"/>
                  </a:lnTo>
                  <a:lnTo>
                    <a:pt x="104250" y="5573"/>
                  </a:lnTo>
                  <a:lnTo>
                    <a:pt x="109304" y="7019"/>
                  </a:lnTo>
                  <a:lnTo>
                    <a:pt x="114196" y="10202"/>
                  </a:lnTo>
                  <a:lnTo>
                    <a:pt x="116612" y="12384"/>
                  </a:lnTo>
                  <a:lnTo>
                    <a:pt x="118223" y="14792"/>
                  </a:lnTo>
                  <a:lnTo>
                    <a:pt x="119296" y="17348"/>
                  </a:lnTo>
                  <a:lnTo>
                    <a:pt x="120012" y="20006"/>
                  </a:lnTo>
                  <a:lnTo>
                    <a:pt x="121283" y="22730"/>
                  </a:lnTo>
                  <a:lnTo>
                    <a:pt x="122924" y="25499"/>
                  </a:lnTo>
                  <a:lnTo>
                    <a:pt x="124811" y="28297"/>
                  </a:lnTo>
                  <a:lnTo>
                    <a:pt x="126070" y="32067"/>
                  </a:lnTo>
                  <a:lnTo>
                    <a:pt x="126909" y="36486"/>
                  </a:lnTo>
                  <a:lnTo>
                    <a:pt x="127468" y="41337"/>
                  </a:lnTo>
                  <a:lnTo>
                    <a:pt x="128635" y="45523"/>
                  </a:lnTo>
                  <a:lnTo>
                    <a:pt x="130206" y="49267"/>
                  </a:lnTo>
                  <a:lnTo>
                    <a:pt x="132048" y="52715"/>
                  </a:lnTo>
                  <a:lnTo>
                    <a:pt x="133275" y="55966"/>
                  </a:lnTo>
                  <a:lnTo>
                    <a:pt x="134094" y="59086"/>
                  </a:lnTo>
                  <a:lnTo>
                    <a:pt x="134640" y="62118"/>
                  </a:lnTo>
                  <a:lnTo>
                    <a:pt x="135797" y="65092"/>
                  </a:lnTo>
                  <a:lnTo>
                    <a:pt x="137363" y="68028"/>
                  </a:lnTo>
                  <a:lnTo>
                    <a:pt x="139200" y="70937"/>
                  </a:lnTo>
                  <a:lnTo>
                    <a:pt x="140425" y="73829"/>
                  </a:lnTo>
                  <a:lnTo>
                    <a:pt x="141241" y="76709"/>
                  </a:lnTo>
                  <a:lnTo>
                    <a:pt x="141786" y="79583"/>
                  </a:lnTo>
                  <a:lnTo>
                    <a:pt x="142942" y="82451"/>
                  </a:lnTo>
                  <a:lnTo>
                    <a:pt x="144507" y="85315"/>
                  </a:lnTo>
                  <a:lnTo>
                    <a:pt x="146344" y="88177"/>
                  </a:lnTo>
                  <a:lnTo>
                    <a:pt x="148363" y="91037"/>
                  </a:lnTo>
                  <a:lnTo>
                    <a:pt x="150502" y="93897"/>
                  </a:lnTo>
                  <a:lnTo>
                    <a:pt x="152722" y="96756"/>
                  </a:lnTo>
                  <a:lnTo>
                    <a:pt x="154202" y="99614"/>
                  </a:lnTo>
                  <a:lnTo>
                    <a:pt x="155189" y="102472"/>
                  </a:lnTo>
                  <a:lnTo>
                    <a:pt x="155847" y="105330"/>
                  </a:lnTo>
                  <a:lnTo>
                    <a:pt x="157079" y="107235"/>
                  </a:lnTo>
                  <a:lnTo>
                    <a:pt x="158694" y="108505"/>
                  </a:lnTo>
                  <a:lnTo>
                    <a:pt x="163197" y="110544"/>
                  </a:lnTo>
                  <a:lnTo>
                    <a:pt x="171562" y="110897"/>
                  </a:lnTo>
                  <a:lnTo>
                    <a:pt x="187919" y="111033"/>
                  </a:lnTo>
                  <a:lnTo>
                    <a:pt x="190367" y="110085"/>
                  </a:lnTo>
                  <a:lnTo>
                    <a:pt x="192792" y="108501"/>
                  </a:lnTo>
                  <a:lnTo>
                    <a:pt x="195203" y="106491"/>
                  </a:lnTo>
                  <a:lnTo>
                    <a:pt x="198398" y="104199"/>
                  </a:lnTo>
                  <a:lnTo>
                    <a:pt x="202115" y="101719"/>
                  </a:lnTo>
                  <a:lnTo>
                    <a:pt x="206181" y="99113"/>
                  </a:lnTo>
                  <a:lnTo>
                    <a:pt x="209685" y="96423"/>
                  </a:lnTo>
                  <a:lnTo>
                    <a:pt x="212815" y="93677"/>
                  </a:lnTo>
                  <a:lnTo>
                    <a:pt x="215695" y="90894"/>
                  </a:lnTo>
                  <a:lnTo>
                    <a:pt x="218409" y="88086"/>
                  </a:lnTo>
                  <a:lnTo>
                    <a:pt x="221012" y="85262"/>
                  </a:lnTo>
                  <a:lnTo>
                    <a:pt x="223541" y="82427"/>
                  </a:lnTo>
                  <a:lnTo>
                    <a:pt x="226021" y="78631"/>
                  </a:lnTo>
                  <a:lnTo>
                    <a:pt x="228468" y="74196"/>
                  </a:lnTo>
                  <a:lnTo>
                    <a:pt x="230893" y="69334"/>
                  </a:lnTo>
                  <a:lnTo>
                    <a:pt x="234097" y="65140"/>
                  </a:lnTo>
                  <a:lnTo>
                    <a:pt x="237821" y="61392"/>
                  </a:lnTo>
                  <a:lnTo>
                    <a:pt x="241891" y="57941"/>
                  </a:lnTo>
                  <a:lnTo>
                    <a:pt x="245398" y="54688"/>
                  </a:lnTo>
                  <a:lnTo>
                    <a:pt x="248530" y="51566"/>
                  </a:lnTo>
                  <a:lnTo>
                    <a:pt x="251411" y="48532"/>
                  </a:lnTo>
                  <a:lnTo>
                    <a:pt x="254126" y="45558"/>
                  </a:lnTo>
                  <a:lnTo>
                    <a:pt x="259259" y="39712"/>
                  </a:lnTo>
                  <a:lnTo>
                    <a:pt x="271462" y="2532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0" name="SMARTInkAnnotation219"/>
            <p:cNvSpPr/>
            <p:nvPr/>
          </p:nvSpPr>
          <p:spPr>
            <a:xfrm>
              <a:off x="1793081" y="5366503"/>
              <a:ext cx="235745" cy="119791"/>
            </a:xfrm>
            <a:custGeom>
              <a:avLst/>
              <a:gdLst/>
              <a:ahLst/>
              <a:cxnLst/>
              <a:rect l="0" t="0" r="0" b="0"/>
              <a:pathLst>
                <a:path w="235745" h="119791">
                  <a:moveTo>
                    <a:pt x="0" y="111325"/>
                  </a:moveTo>
                  <a:lnTo>
                    <a:pt x="0" y="99392"/>
                  </a:lnTo>
                  <a:lnTo>
                    <a:pt x="794" y="96702"/>
                  </a:lnTo>
                  <a:lnTo>
                    <a:pt x="2117" y="93956"/>
                  </a:lnTo>
                  <a:lnTo>
                    <a:pt x="3792" y="91173"/>
                  </a:lnTo>
                  <a:lnTo>
                    <a:pt x="4910" y="88365"/>
                  </a:lnTo>
                  <a:lnTo>
                    <a:pt x="5654" y="85540"/>
                  </a:lnTo>
                  <a:lnTo>
                    <a:pt x="6151" y="82706"/>
                  </a:lnTo>
                  <a:lnTo>
                    <a:pt x="6482" y="79862"/>
                  </a:lnTo>
                  <a:lnTo>
                    <a:pt x="6702" y="77015"/>
                  </a:lnTo>
                  <a:lnTo>
                    <a:pt x="6849" y="74164"/>
                  </a:lnTo>
                  <a:lnTo>
                    <a:pt x="7741" y="71311"/>
                  </a:lnTo>
                  <a:lnTo>
                    <a:pt x="9129" y="68456"/>
                  </a:lnTo>
                  <a:lnTo>
                    <a:pt x="10849" y="65601"/>
                  </a:lnTo>
                  <a:lnTo>
                    <a:pt x="11995" y="62745"/>
                  </a:lnTo>
                  <a:lnTo>
                    <a:pt x="12759" y="59888"/>
                  </a:lnTo>
                  <a:lnTo>
                    <a:pt x="13269" y="57031"/>
                  </a:lnTo>
                  <a:lnTo>
                    <a:pt x="14402" y="53221"/>
                  </a:lnTo>
                  <a:lnTo>
                    <a:pt x="15951" y="48777"/>
                  </a:lnTo>
                  <a:lnTo>
                    <a:pt x="17778" y="43909"/>
                  </a:lnTo>
                  <a:lnTo>
                    <a:pt x="19789" y="39710"/>
                  </a:lnTo>
                  <a:lnTo>
                    <a:pt x="21924" y="35959"/>
                  </a:lnTo>
                  <a:lnTo>
                    <a:pt x="24141" y="32506"/>
                  </a:lnTo>
                  <a:lnTo>
                    <a:pt x="26413" y="29251"/>
                  </a:lnTo>
                  <a:lnTo>
                    <a:pt x="28721" y="26129"/>
                  </a:lnTo>
                  <a:lnTo>
                    <a:pt x="33402" y="20119"/>
                  </a:lnTo>
                  <a:lnTo>
                    <a:pt x="42721" y="8652"/>
                  </a:lnTo>
                  <a:lnTo>
                    <a:pt x="46239" y="4414"/>
                  </a:lnTo>
                  <a:lnTo>
                    <a:pt x="49082" y="2904"/>
                  </a:lnTo>
                  <a:lnTo>
                    <a:pt x="52565" y="1896"/>
                  </a:lnTo>
                  <a:lnTo>
                    <a:pt x="61977" y="280"/>
                  </a:lnTo>
                  <a:lnTo>
                    <a:pt x="67400" y="0"/>
                  </a:lnTo>
                  <a:lnTo>
                    <a:pt x="69539" y="913"/>
                  </a:lnTo>
                  <a:lnTo>
                    <a:pt x="74033" y="4468"/>
                  </a:lnTo>
                  <a:lnTo>
                    <a:pt x="78676" y="6682"/>
                  </a:lnTo>
                  <a:lnTo>
                    <a:pt x="81026" y="7273"/>
                  </a:lnTo>
                  <a:lnTo>
                    <a:pt x="82592" y="9572"/>
                  </a:lnTo>
                  <a:lnTo>
                    <a:pt x="83637" y="13010"/>
                  </a:lnTo>
                  <a:lnTo>
                    <a:pt x="84333" y="17206"/>
                  </a:lnTo>
                  <a:lnTo>
                    <a:pt x="85590" y="20956"/>
                  </a:lnTo>
                  <a:lnTo>
                    <a:pt x="87223" y="24409"/>
                  </a:lnTo>
                  <a:lnTo>
                    <a:pt x="89105" y="27663"/>
                  </a:lnTo>
                  <a:lnTo>
                    <a:pt x="91153" y="30785"/>
                  </a:lnTo>
                  <a:lnTo>
                    <a:pt x="93312" y="33819"/>
                  </a:lnTo>
                  <a:lnTo>
                    <a:pt x="95546" y="36794"/>
                  </a:lnTo>
                  <a:lnTo>
                    <a:pt x="97034" y="40683"/>
                  </a:lnTo>
                  <a:lnTo>
                    <a:pt x="98027" y="45180"/>
                  </a:lnTo>
                  <a:lnTo>
                    <a:pt x="98689" y="50083"/>
                  </a:lnTo>
                  <a:lnTo>
                    <a:pt x="99924" y="55257"/>
                  </a:lnTo>
                  <a:lnTo>
                    <a:pt x="101541" y="60611"/>
                  </a:lnTo>
                  <a:lnTo>
                    <a:pt x="103413" y="66085"/>
                  </a:lnTo>
                  <a:lnTo>
                    <a:pt x="104660" y="70688"/>
                  </a:lnTo>
                  <a:lnTo>
                    <a:pt x="105492" y="74708"/>
                  </a:lnTo>
                  <a:lnTo>
                    <a:pt x="106047" y="78341"/>
                  </a:lnTo>
                  <a:lnTo>
                    <a:pt x="107210" y="81715"/>
                  </a:lnTo>
                  <a:lnTo>
                    <a:pt x="108780" y="84917"/>
                  </a:lnTo>
                  <a:lnTo>
                    <a:pt x="110620" y="88005"/>
                  </a:lnTo>
                  <a:lnTo>
                    <a:pt x="115021" y="92920"/>
                  </a:lnTo>
                  <a:lnTo>
                    <a:pt x="121131" y="99056"/>
                  </a:lnTo>
                  <a:lnTo>
                    <a:pt x="128379" y="106002"/>
                  </a:lnTo>
                  <a:lnTo>
                    <a:pt x="134005" y="110634"/>
                  </a:lnTo>
                  <a:lnTo>
                    <a:pt x="138549" y="113722"/>
                  </a:lnTo>
                  <a:lnTo>
                    <a:pt x="145714" y="117152"/>
                  </a:lnTo>
                  <a:lnTo>
                    <a:pt x="151545" y="118677"/>
                  </a:lnTo>
                  <a:lnTo>
                    <a:pt x="156783" y="119355"/>
                  </a:lnTo>
                  <a:lnTo>
                    <a:pt x="161756" y="119655"/>
                  </a:lnTo>
                  <a:lnTo>
                    <a:pt x="166612" y="119790"/>
                  </a:lnTo>
                  <a:lnTo>
                    <a:pt x="169019" y="118873"/>
                  </a:lnTo>
                  <a:lnTo>
                    <a:pt x="173809" y="115314"/>
                  </a:lnTo>
                  <a:lnTo>
                    <a:pt x="176197" y="113032"/>
                  </a:lnTo>
                  <a:lnTo>
                    <a:pt x="178584" y="110558"/>
                  </a:lnTo>
                  <a:lnTo>
                    <a:pt x="180969" y="107956"/>
                  </a:lnTo>
                  <a:lnTo>
                    <a:pt x="183352" y="106221"/>
                  </a:lnTo>
                  <a:lnTo>
                    <a:pt x="190498" y="102827"/>
                  </a:lnTo>
                  <a:lnTo>
                    <a:pt x="192880" y="100897"/>
                  </a:lnTo>
                  <a:lnTo>
                    <a:pt x="195262" y="98657"/>
                  </a:lnTo>
                  <a:lnTo>
                    <a:pt x="197643" y="96212"/>
                  </a:lnTo>
                  <a:lnTo>
                    <a:pt x="200025" y="93630"/>
                  </a:lnTo>
                  <a:lnTo>
                    <a:pt x="204787" y="88219"/>
                  </a:lnTo>
                  <a:lnTo>
                    <a:pt x="216694" y="74145"/>
                  </a:lnTo>
                  <a:lnTo>
                    <a:pt x="218281" y="71298"/>
                  </a:lnTo>
                  <a:lnTo>
                    <a:pt x="219339" y="68447"/>
                  </a:lnTo>
                  <a:lnTo>
                    <a:pt x="220045" y="65594"/>
                  </a:lnTo>
                  <a:lnTo>
                    <a:pt x="221309" y="62740"/>
                  </a:lnTo>
                  <a:lnTo>
                    <a:pt x="222946" y="59885"/>
                  </a:lnTo>
                  <a:lnTo>
                    <a:pt x="224830" y="57029"/>
                  </a:lnTo>
                  <a:lnTo>
                    <a:pt x="226087" y="54173"/>
                  </a:lnTo>
                  <a:lnTo>
                    <a:pt x="226924" y="51315"/>
                  </a:lnTo>
                  <a:lnTo>
                    <a:pt x="227483" y="48459"/>
                  </a:lnTo>
                  <a:lnTo>
                    <a:pt x="228649" y="46554"/>
                  </a:lnTo>
                  <a:lnTo>
                    <a:pt x="230220" y="45284"/>
                  </a:lnTo>
                  <a:lnTo>
                    <a:pt x="232061" y="44438"/>
                  </a:lnTo>
                  <a:lnTo>
                    <a:pt x="233289" y="42921"/>
                  </a:lnTo>
                  <a:lnTo>
                    <a:pt x="234107" y="40957"/>
                  </a:lnTo>
                  <a:lnTo>
                    <a:pt x="235744" y="341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1" name="SMARTInkAnnotation220"/>
            <p:cNvSpPr/>
            <p:nvPr/>
          </p:nvSpPr>
          <p:spPr>
            <a:xfrm>
              <a:off x="2243234" y="5066347"/>
              <a:ext cx="221360" cy="137151"/>
            </a:xfrm>
            <a:custGeom>
              <a:avLst/>
              <a:gdLst/>
              <a:ahLst/>
              <a:cxnLst/>
              <a:rect l="0" t="0" r="0" b="0"/>
              <a:pathLst>
                <a:path w="221360" h="137151">
                  <a:moveTo>
                    <a:pt x="57053" y="0"/>
                  </a:moveTo>
                  <a:lnTo>
                    <a:pt x="57053" y="28619"/>
                  </a:lnTo>
                  <a:lnTo>
                    <a:pt x="56259" y="32415"/>
                  </a:lnTo>
                  <a:lnTo>
                    <a:pt x="54936" y="36850"/>
                  </a:lnTo>
                  <a:lnTo>
                    <a:pt x="53261" y="41712"/>
                  </a:lnTo>
                  <a:lnTo>
                    <a:pt x="51350" y="46857"/>
                  </a:lnTo>
                  <a:lnTo>
                    <a:pt x="47110" y="57656"/>
                  </a:lnTo>
                  <a:lnTo>
                    <a:pt x="44868" y="62250"/>
                  </a:lnTo>
                  <a:lnTo>
                    <a:pt x="42580" y="66265"/>
                  </a:lnTo>
                  <a:lnTo>
                    <a:pt x="40260" y="69894"/>
                  </a:lnTo>
                  <a:lnTo>
                    <a:pt x="37920" y="74219"/>
                  </a:lnTo>
                  <a:lnTo>
                    <a:pt x="35567" y="79007"/>
                  </a:lnTo>
                  <a:lnTo>
                    <a:pt x="33204" y="84104"/>
                  </a:lnTo>
                  <a:lnTo>
                    <a:pt x="30835" y="88454"/>
                  </a:lnTo>
                  <a:lnTo>
                    <a:pt x="28462" y="92307"/>
                  </a:lnTo>
                  <a:lnTo>
                    <a:pt x="26086" y="95828"/>
                  </a:lnTo>
                  <a:lnTo>
                    <a:pt x="24502" y="99128"/>
                  </a:lnTo>
                  <a:lnTo>
                    <a:pt x="23446" y="102281"/>
                  </a:lnTo>
                  <a:lnTo>
                    <a:pt x="22742" y="105335"/>
                  </a:lnTo>
                  <a:lnTo>
                    <a:pt x="21479" y="108323"/>
                  </a:lnTo>
                  <a:lnTo>
                    <a:pt x="19843" y="111268"/>
                  </a:lnTo>
                  <a:lnTo>
                    <a:pt x="17959" y="114184"/>
                  </a:lnTo>
                  <a:lnTo>
                    <a:pt x="15909" y="117080"/>
                  </a:lnTo>
                  <a:lnTo>
                    <a:pt x="13749" y="119963"/>
                  </a:lnTo>
                  <a:lnTo>
                    <a:pt x="8370" y="126884"/>
                  </a:lnTo>
                  <a:lnTo>
                    <a:pt x="0" y="137043"/>
                  </a:lnTo>
                  <a:lnTo>
                    <a:pt x="6063" y="137150"/>
                  </a:lnTo>
                  <a:lnTo>
                    <a:pt x="8726" y="134616"/>
                  </a:lnTo>
                  <a:lnTo>
                    <a:pt x="10548" y="132607"/>
                  </a:lnTo>
                  <a:lnTo>
                    <a:pt x="12556" y="131267"/>
                  </a:lnTo>
                  <a:lnTo>
                    <a:pt x="16903" y="129779"/>
                  </a:lnTo>
                  <a:lnTo>
                    <a:pt x="23598" y="129117"/>
                  </a:lnTo>
                  <a:lnTo>
                    <a:pt x="27606" y="128940"/>
                  </a:lnTo>
                  <a:lnTo>
                    <a:pt x="31072" y="127870"/>
                  </a:lnTo>
                  <a:lnTo>
                    <a:pt x="37039" y="124141"/>
                  </a:lnTo>
                  <a:lnTo>
                    <a:pt x="40535" y="122766"/>
                  </a:lnTo>
                  <a:lnTo>
                    <a:pt x="44454" y="121849"/>
                  </a:lnTo>
                  <a:lnTo>
                    <a:pt x="48654" y="121238"/>
                  </a:lnTo>
                  <a:lnTo>
                    <a:pt x="53041" y="119878"/>
                  </a:lnTo>
                  <a:lnTo>
                    <a:pt x="57553" y="118019"/>
                  </a:lnTo>
                  <a:lnTo>
                    <a:pt x="62149" y="115827"/>
                  </a:lnTo>
                  <a:lnTo>
                    <a:pt x="66800" y="114365"/>
                  </a:lnTo>
                  <a:lnTo>
                    <a:pt x="71489" y="113391"/>
                  </a:lnTo>
                  <a:lnTo>
                    <a:pt x="76202" y="112741"/>
                  </a:lnTo>
                  <a:lnTo>
                    <a:pt x="81725" y="112308"/>
                  </a:lnTo>
                  <a:lnTo>
                    <a:pt x="87789" y="112020"/>
                  </a:lnTo>
                  <a:lnTo>
                    <a:pt x="104051" y="111699"/>
                  </a:lnTo>
                  <a:lnTo>
                    <a:pt x="176917" y="111453"/>
                  </a:lnTo>
                  <a:lnTo>
                    <a:pt x="182206" y="112402"/>
                  </a:lnTo>
                  <a:lnTo>
                    <a:pt x="188113" y="113987"/>
                  </a:lnTo>
                  <a:lnTo>
                    <a:pt x="194433" y="115997"/>
                  </a:lnTo>
                  <a:lnTo>
                    <a:pt x="199439" y="117336"/>
                  </a:lnTo>
                  <a:lnTo>
                    <a:pt x="203571" y="118229"/>
                  </a:lnTo>
                  <a:lnTo>
                    <a:pt x="210279" y="119222"/>
                  </a:lnTo>
                  <a:lnTo>
                    <a:pt x="213178" y="119486"/>
                  </a:lnTo>
                  <a:lnTo>
                    <a:pt x="221359" y="12001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2" name="SMARTInkAnnotation221"/>
            <p:cNvSpPr/>
            <p:nvPr/>
          </p:nvSpPr>
          <p:spPr>
            <a:xfrm>
              <a:off x="2571750" y="5340670"/>
              <a:ext cx="28576" cy="17143"/>
            </a:xfrm>
            <a:custGeom>
              <a:avLst/>
              <a:gdLst/>
              <a:ahLst/>
              <a:cxnLst/>
              <a:rect l="0" t="0" r="0" b="0"/>
              <a:pathLst>
                <a:path w="28576" h="17143">
                  <a:moveTo>
                    <a:pt x="0" y="17142"/>
                  </a:moveTo>
                  <a:lnTo>
                    <a:pt x="10849" y="17142"/>
                  </a:lnTo>
                  <a:lnTo>
                    <a:pt x="11995" y="16190"/>
                  </a:lnTo>
                  <a:lnTo>
                    <a:pt x="12759" y="14603"/>
                  </a:lnTo>
                  <a:lnTo>
                    <a:pt x="13985" y="9761"/>
                  </a:lnTo>
                  <a:lnTo>
                    <a:pt x="14880" y="9364"/>
                  </a:lnTo>
                  <a:lnTo>
                    <a:pt x="16270" y="9099"/>
                  </a:lnTo>
                  <a:lnTo>
                    <a:pt x="17990" y="8923"/>
                  </a:lnTo>
                  <a:lnTo>
                    <a:pt x="19137" y="7853"/>
                  </a:lnTo>
                  <a:lnTo>
                    <a:pt x="19902" y="6187"/>
                  </a:lnTo>
                  <a:lnTo>
                    <a:pt x="21341" y="359"/>
                  </a:lnTo>
                  <a:lnTo>
                    <a:pt x="22165" y="239"/>
                  </a:lnTo>
                  <a:lnTo>
                    <a:pt x="23508" y="159"/>
                  </a:lnTo>
                  <a:lnTo>
                    <a:pt x="28487" y="0"/>
                  </a:lnTo>
                  <a:lnTo>
                    <a:pt x="28516" y="952"/>
                  </a:lnTo>
                  <a:lnTo>
                    <a:pt x="28571" y="10580"/>
                  </a:lnTo>
                  <a:lnTo>
                    <a:pt x="28575" y="1714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3" name="SMARTInkAnnotation222"/>
            <p:cNvSpPr/>
            <p:nvPr/>
          </p:nvSpPr>
          <p:spPr>
            <a:xfrm>
              <a:off x="2736350" y="5006340"/>
              <a:ext cx="178301" cy="325752"/>
            </a:xfrm>
            <a:custGeom>
              <a:avLst/>
              <a:gdLst/>
              <a:ahLst/>
              <a:cxnLst/>
              <a:rect l="0" t="0" r="0" b="0"/>
              <a:pathLst>
                <a:path w="178301" h="325752">
                  <a:moveTo>
                    <a:pt x="178300" y="0"/>
                  </a:moveTo>
                  <a:lnTo>
                    <a:pt x="161507" y="0"/>
                  </a:lnTo>
                  <a:lnTo>
                    <a:pt x="159961" y="953"/>
                  </a:lnTo>
                  <a:lnTo>
                    <a:pt x="158930" y="2540"/>
                  </a:lnTo>
                  <a:lnTo>
                    <a:pt x="158243" y="4551"/>
                  </a:lnTo>
                  <a:lnTo>
                    <a:pt x="156197" y="5891"/>
                  </a:lnTo>
                  <a:lnTo>
                    <a:pt x="153246" y="6785"/>
                  </a:lnTo>
                  <a:lnTo>
                    <a:pt x="149691" y="7381"/>
                  </a:lnTo>
                  <a:lnTo>
                    <a:pt x="146527" y="8730"/>
                  </a:lnTo>
                  <a:lnTo>
                    <a:pt x="143624" y="10584"/>
                  </a:lnTo>
                  <a:lnTo>
                    <a:pt x="140895" y="12770"/>
                  </a:lnTo>
                  <a:lnTo>
                    <a:pt x="137488" y="14229"/>
                  </a:lnTo>
                  <a:lnTo>
                    <a:pt x="133630" y="15201"/>
                  </a:lnTo>
                  <a:lnTo>
                    <a:pt x="129470" y="15849"/>
                  </a:lnTo>
                  <a:lnTo>
                    <a:pt x="125109" y="17233"/>
                  </a:lnTo>
                  <a:lnTo>
                    <a:pt x="120614" y="19109"/>
                  </a:lnTo>
                  <a:lnTo>
                    <a:pt x="116030" y="21312"/>
                  </a:lnTo>
                  <a:lnTo>
                    <a:pt x="111387" y="22780"/>
                  </a:lnTo>
                  <a:lnTo>
                    <a:pt x="106703" y="23759"/>
                  </a:lnTo>
                  <a:lnTo>
                    <a:pt x="101994" y="24412"/>
                  </a:lnTo>
                  <a:lnTo>
                    <a:pt x="97267" y="24847"/>
                  </a:lnTo>
                  <a:lnTo>
                    <a:pt x="92527" y="25137"/>
                  </a:lnTo>
                  <a:lnTo>
                    <a:pt x="83029" y="25459"/>
                  </a:lnTo>
                  <a:lnTo>
                    <a:pt x="51099" y="25707"/>
                  </a:lnTo>
                  <a:lnTo>
                    <a:pt x="6861" y="25717"/>
                  </a:lnTo>
                  <a:lnTo>
                    <a:pt x="6850" y="121545"/>
                  </a:lnTo>
                  <a:lnTo>
                    <a:pt x="6056" y="124845"/>
                  </a:lnTo>
                  <a:lnTo>
                    <a:pt x="1940" y="134040"/>
                  </a:lnTo>
                  <a:lnTo>
                    <a:pt x="699" y="139901"/>
                  </a:lnTo>
                  <a:lnTo>
                    <a:pt x="0" y="148556"/>
                  </a:lnTo>
                  <a:lnTo>
                    <a:pt x="696" y="150472"/>
                  </a:lnTo>
                  <a:lnTo>
                    <a:pt x="1953" y="151749"/>
                  </a:lnTo>
                  <a:lnTo>
                    <a:pt x="6765" y="154260"/>
                  </a:lnTo>
                  <a:lnTo>
                    <a:pt x="6824" y="149741"/>
                  </a:lnTo>
                  <a:lnTo>
                    <a:pt x="7627" y="148405"/>
                  </a:lnTo>
                  <a:lnTo>
                    <a:pt x="8955" y="147514"/>
                  </a:lnTo>
                  <a:lnTo>
                    <a:pt x="12548" y="146524"/>
                  </a:lnTo>
                  <a:lnTo>
                    <a:pt x="16790" y="146085"/>
                  </a:lnTo>
                  <a:lnTo>
                    <a:pt x="19033" y="145015"/>
                  </a:lnTo>
                  <a:lnTo>
                    <a:pt x="23641" y="141286"/>
                  </a:lnTo>
                  <a:lnTo>
                    <a:pt x="28335" y="136453"/>
                  </a:lnTo>
                  <a:lnTo>
                    <a:pt x="30699" y="133832"/>
                  </a:lnTo>
                  <a:lnTo>
                    <a:pt x="33861" y="132083"/>
                  </a:lnTo>
                  <a:lnTo>
                    <a:pt x="37558" y="130918"/>
                  </a:lnTo>
                  <a:lnTo>
                    <a:pt x="41609" y="130141"/>
                  </a:lnTo>
                  <a:lnTo>
                    <a:pt x="49073" y="127718"/>
                  </a:lnTo>
                  <a:lnTo>
                    <a:pt x="70065" y="119947"/>
                  </a:lnTo>
                  <a:lnTo>
                    <a:pt x="79156" y="117111"/>
                  </a:lnTo>
                  <a:lnTo>
                    <a:pt x="86804" y="115221"/>
                  </a:lnTo>
                  <a:lnTo>
                    <a:pt x="93490" y="113962"/>
                  </a:lnTo>
                  <a:lnTo>
                    <a:pt x="99535" y="114075"/>
                  </a:lnTo>
                  <a:lnTo>
                    <a:pt x="105152" y="115102"/>
                  </a:lnTo>
                  <a:lnTo>
                    <a:pt x="110485" y="116740"/>
                  </a:lnTo>
                  <a:lnTo>
                    <a:pt x="114833" y="118784"/>
                  </a:lnTo>
                  <a:lnTo>
                    <a:pt x="118526" y="121100"/>
                  </a:lnTo>
                  <a:lnTo>
                    <a:pt x="121782" y="123595"/>
                  </a:lnTo>
                  <a:lnTo>
                    <a:pt x="125540" y="126212"/>
                  </a:lnTo>
                  <a:lnTo>
                    <a:pt x="133949" y="131659"/>
                  </a:lnTo>
                  <a:lnTo>
                    <a:pt x="147608" y="140081"/>
                  </a:lnTo>
                  <a:lnTo>
                    <a:pt x="151489" y="142917"/>
                  </a:lnTo>
                  <a:lnTo>
                    <a:pt x="154870" y="145761"/>
                  </a:lnTo>
                  <a:lnTo>
                    <a:pt x="157917" y="148609"/>
                  </a:lnTo>
                  <a:lnTo>
                    <a:pt x="163420" y="156854"/>
                  </a:lnTo>
                  <a:lnTo>
                    <a:pt x="168512" y="166867"/>
                  </a:lnTo>
                  <a:lnTo>
                    <a:pt x="170980" y="172205"/>
                  </a:lnTo>
                  <a:lnTo>
                    <a:pt x="173420" y="177669"/>
                  </a:lnTo>
                  <a:lnTo>
                    <a:pt x="175047" y="183216"/>
                  </a:lnTo>
                  <a:lnTo>
                    <a:pt x="176131" y="188819"/>
                  </a:lnTo>
                  <a:lnTo>
                    <a:pt x="176854" y="194459"/>
                  </a:lnTo>
                  <a:lnTo>
                    <a:pt x="177336" y="200124"/>
                  </a:lnTo>
                  <a:lnTo>
                    <a:pt x="177657" y="205806"/>
                  </a:lnTo>
                  <a:lnTo>
                    <a:pt x="177871" y="211499"/>
                  </a:lnTo>
                  <a:lnTo>
                    <a:pt x="177220" y="217200"/>
                  </a:lnTo>
                  <a:lnTo>
                    <a:pt x="175993" y="222905"/>
                  </a:lnTo>
                  <a:lnTo>
                    <a:pt x="174381" y="228613"/>
                  </a:lnTo>
                  <a:lnTo>
                    <a:pt x="172512" y="234323"/>
                  </a:lnTo>
                  <a:lnTo>
                    <a:pt x="170472" y="240035"/>
                  </a:lnTo>
                  <a:lnTo>
                    <a:pt x="166089" y="251463"/>
                  </a:lnTo>
                  <a:lnTo>
                    <a:pt x="154447" y="280035"/>
                  </a:lnTo>
                  <a:lnTo>
                    <a:pt x="151285" y="284797"/>
                  </a:lnTo>
                  <a:lnTo>
                    <a:pt x="147590" y="288925"/>
                  </a:lnTo>
                  <a:lnTo>
                    <a:pt x="143539" y="292629"/>
                  </a:lnTo>
                  <a:lnTo>
                    <a:pt x="139251" y="296051"/>
                  </a:lnTo>
                  <a:lnTo>
                    <a:pt x="134805" y="299285"/>
                  </a:lnTo>
                  <a:lnTo>
                    <a:pt x="130253" y="302394"/>
                  </a:lnTo>
                  <a:lnTo>
                    <a:pt x="126425" y="305418"/>
                  </a:lnTo>
                  <a:lnTo>
                    <a:pt x="123079" y="308387"/>
                  </a:lnTo>
                  <a:lnTo>
                    <a:pt x="120055" y="311319"/>
                  </a:lnTo>
                  <a:lnTo>
                    <a:pt x="116451" y="314226"/>
                  </a:lnTo>
                  <a:lnTo>
                    <a:pt x="112461" y="317116"/>
                  </a:lnTo>
                  <a:lnTo>
                    <a:pt x="108213" y="319996"/>
                  </a:lnTo>
                  <a:lnTo>
                    <a:pt x="103794" y="321916"/>
                  </a:lnTo>
                  <a:lnTo>
                    <a:pt x="99261" y="323195"/>
                  </a:lnTo>
                  <a:lnTo>
                    <a:pt x="94651" y="324048"/>
                  </a:lnTo>
                  <a:lnTo>
                    <a:pt x="90784" y="324617"/>
                  </a:lnTo>
                  <a:lnTo>
                    <a:pt x="87412" y="324997"/>
                  </a:lnTo>
                  <a:lnTo>
                    <a:pt x="84370" y="325250"/>
                  </a:lnTo>
                  <a:lnTo>
                    <a:pt x="80755" y="325418"/>
                  </a:lnTo>
                  <a:lnTo>
                    <a:pt x="68876" y="325655"/>
                  </a:lnTo>
                  <a:lnTo>
                    <a:pt x="41277" y="325751"/>
                  </a:lnTo>
                  <a:lnTo>
                    <a:pt x="38533" y="324800"/>
                  </a:lnTo>
                  <a:lnTo>
                    <a:pt x="33366" y="321203"/>
                  </a:lnTo>
                  <a:lnTo>
                    <a:pt x="28424" y="318969"/>
                  </a:lnTo>
                  <a:lnTo>
                    <a:pt x="21137" y="3171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4" name="SMARTInkAnnotation223"/>
            <p:cNvSpPr/>
            <p:nvPr/>
          </p:nvSpPr>
          <p:spPr>
            <a:xfrm>
              <a:off x="3065786" y="4955292"/>
              <a:ext cx="148902" cy="265362"/>
            </a:xfrm>
            <a:custGeom>
              <a:avLst/>
              <a:gdLst/>
              <a:ahLst/>
              <a:cxnLst/>
              <a:rect l="0" t="0" r="0" b="0"/>
              <a:pathLst>
                <a:path w="148902" h="265362">
                  <a:moveTo>
                    <a:pt x="148901" y="42475"/>
                  </a:moveTo>
                  <a:lnTo>
                    <a:pt x="142051" y="42475"/>
                  </a:lnTo>
                  <a:lnTo>
                    <a:pt x="141845" y="37925"/>
                  </a:lnTo>
                  <a:lnTo>
                    <a:pt x="141022" y="35632"/>
                  </a:lnTo>
                  <a:lnTo>
                    <a:pt x="136865" y="28806"/>
                  </a:lnTo>
                  <a:lnTo>
                    <a:pt x="132942" y="23477"/>
                  </a:lnTo>
                  <a:lnTo>
                    <a:pt x="131118" y="21237"/>
                  </a:lnTo>
                  <a:lnTo>
                    <a:pt x="129108" y="19744"/>
                  </a:lnTo>
                  <a:lnTo>
                    <a:pt x="124758" y="18085"/>
                  </a:lnTo>
                  <a:lnTo>
                    <a:pt x="120179" y="14808"/>
                  </a:lnTo>
                  <a:lnTo>
                    <a:pt x="114565" y="9493"/>
                  </a:lnTo>
                  <a:lnTo>
                    <a:pt x="111680" y="6227"/>
                  </a:lnTo>
                  <a:lnTo>
                    <a:pt x="109800" y="4022"/>
                  </a:lnTo>
                  <a:lnTo>
                    <a:pt x="106958" y="2552"/>
                  </a:lnTo>
                  <a:lnTo>
                    <a:pt x="103477" y="1572"/>
                  </a:lnTo>
                  <a:lnTo>
                    <a:pt x="99568" y="919"/>
                  </a:lnTo>
                  <a:lnTo>
                    <a:pt x="96169" y="484"/>
                  </a:lnTo>
                  <a:lnTo>
                    <a:pt x="93109" y="193"/>
                  </a:lnTo>
                  <a:lnTo>
                    <a:pt x="90275" y="0"/>
                  </a:lnTo>
                  <a:lnTo>
                    <a:pt x="87592" y="824"/>
                  </a:lnTo>
                  <a:lnTo>
                    <a:pt x="85010" y="2325"/>
                  </a:lnTo>
                  <a:lnTo>
                    <a:pt x="82495" y="4278"/>
                  </a:lnTo>
                  <a:lnTo>
                    <a:pt x="79230" y="6533"/>
                  </a:lnTo>
                  <a:lnTo>
                    <a:pt x="71370" y="11578"/>
                  </a:lnTo>
                  <a:lnTo>
                    <a:pt x="67845" y="14257"/>
                  </a:lnTo>
                  <a:lnTo>
                    <a:pt x="64701" y="16996"/>
                  </a:lnTo>
                  <a:lnTo>
                    <a:pt x="61812" y="19774"/>
                  </a:lnTo>
                  <a:lnTo>
                    <a:pt x="58298" y="22578"/>
                  </a:lnTo>
                  <a:lnTo>
                    <a:pt x="54368" y="25401"/>
                  </a:lnTo>
                  <a:lnTo>
                    <a:pt x="50160" y="28235"/>
                  </a:lnTo>
                  <a:lnTo>
                    <a:pt x="46561" y="31077"/>
                  </a:lnTo>
                  <a:lnTo>
                    <a:pt x="43368" y="33924"/>
                  </a:lnTo>
                  <a:lnTo>
                    <a:pt x="40446" y="36774"/>
                  </a:lnTo>
                  <a:lnTo>
                    <a:pt x="37704" y="39627"/>
                  </a:lnTo>
                  <a:lnTo>
                    <a:pt x="35083" y="42482"/>
                  </a:lnTo>
                  <a:lnTo>
                    <a:pt x="32540" y="45337"/>
                  </a:lnTo>
                  <a:lnTo>
                    <a:pt x="30053" y="49145"/>
                  </a:lnTo>
                  <a:lnTo>
                    <a:pt x="27600" y="53590"/>
                  </a:lnTo>
                  <a:lnTo>
                    <a:pt x="25172" y="58457"/>
                  </a:lnTo>
                  <a:lnTo>
                    <a:pt x="22759" y="62655"/>
                  </a:lnTo>
                  <a:lnTo>
                    <a:pt x="20356" y="66406"/>
                  </a:lnTo>
                  <a:lnTo>
                    <a:pt x="17961" y="69859"/>
                  </a:lnTo>
                  <a:lnTo>
                    <a:pt x="15570" y="73114"/>
                  </a:lnTo>
                  <a:lnTo>
                    <a:pt x="10797" y="79270"/>
                  </a:lnTo>
                  <a:lnTo>
                    <a:pt x="9207" y="82245"/>
                  </a:lnTo>
                  <a:lnTo>
                    <a:pt x="7440" y="88091"/>
                  </a:lnTo>
                  <a:lnTo>
                    <a:pt x="4538" y="93864"/>
                  </a:lnTo>
                  <a:lnTo>
                    <a:pt x="2653" y="96737"/>
                  </a:lnTo>
                  <a:lnTo>
                    <a:pt x="558" y="102469"/>
                  </a:lnTo>
                  <a:lnTo>
                    <a:pt x="0" y="105331"/>
                  </a:lnTo>
                  <a:lnTo>
                    <a:pt x="421" y="107239"/>
                  </a:lnTo>
                  <a:lnTo>
                    <a:pt x="1496" y="108512"/>
                  </a:lnTo>
                  <a:lnTo>
                    <a:pt x="3006" y="109360"/>
                  </a:lnTo>
                  <a:lnTo>
                    <a:pt x="4013" y="110877"/>
                  </a:lnTo>
                  <a:lnTo>
                    <a:pt x="4684" y="112842"/>
                  </a:lnTo>
                  <a:lnTo>
                    <a:pt x="5761" y="118287"/>
                  </a:lnTo>
                  <a:lnTo>
                    <a:pt x="6643" y="118734"/>
                  </a:lnTo>
                  <a:lnTo>
                    <a:pt x="9740" y="119231"/>
                  </a:lnTo>
                  <a:lnTo>
                    <a:pt x="13762" y="119451"/>
                  </a:lnTo>
                  <a:lnTo>
                    <a:pt x="20489" y="119576"/>
                  </a:lnTo>
                  <a:lnTo>
                    <a:pt x="22812" y="119593"/>
                  </a:lnTo>
                  <a:lnTo>
                    <a:pt x="25154" y="118652"/>
                  </a:lnTo>
                  <a:lnTo>
                    <a:pt x="27510" y="117072"/>
                  </a:lnTo>
                  <a:lnTo>
                    <a:pt x="29874" y="115067"/>
                  </a:lnTo>
                  <a:lnTo>
                    <a:pt x="32243" y="113729"/>
                  </a:lnTo>
                  <a:lnTo>
                    <a:pt x="34617" y="112838"/>
                  </a:lnTo>
                  <a:lnTo>
                    <a:pt x="36993" y="112244"/>
                  </a:lnTo>
                  <a:lnTo>
                    <a:pt x="39371" y="110895"/>
                  </a:lnTo>
                  <a:lnTo>
                    <a:pt x="41750" y="109043"/>
                  </a:lnTo>
                  <a:lnTo>
                    <a:pt x="44129" y="106857"/>
                  </a:lnTo>
                  <a:lnTo>
                    <a:pt x="48097" y="104446"/>
                  </a:lnTo>
                  <a:lnTo>
                    <a:pt x="53124" y="101887"/>
                  </a:lnTo>
                  <a:lnTo>
                    <a:pt x="58856" y="99228"/>
                  </a:lnTo>
                  <a:lnTo>
                    <a:pt x="63471" y="96503"/>
                  </a:lnTo>
                  <a:lnTo>
                    <a:pt x="67342" y="93734"/>
                  </a:lnTo>
                  <a:lnTo>
                    <a:pt x="70715" y="90935"/>
                  </a:lnTo>
                  <a:lnTo>
                    <a:pt x="73758" y="88117"/>
                  </a:lnTo>
                  <a:lnTo>
                    <a:pt x="76581" y="85285"/>
                  </a:lnTo>
                  <a:lnTo>
                    <a:pt x="79257" y="82445"/>
                  </a:lnTo>
                  <a:lnTo>
                    <a:pt x="82628" y="79600"/>
                  </a:lnTo>
                  <a:lnTo>
                    <a:pt x="86463" y="76750"/>
                  </a:lnTo>
                  <a:lnTo>
                    <a:pt x="90607" y="73897"/>
                  </a:lnTo>
                  <a:lnTo>
                    <a:pt x="99445" y="68188"/>
                  </a:lnTo>
                  <a:lnTo>
                    <a:pt x="104024" y="65332"/>
                  </a:lnTo>
                  <a:lnTo>
                    <a:pt x="107871" y="62476"/>
                  </a:lnTo>
                  <a:lnTo>
                    <a:pt x="111229" y="59619"/>
                  </a:lnTo>
                  <a:lnTo>
                    <a:pt x="114261" y="56762"/>
                  </a:lnTo>
                  <a:lnTo>
                    <a:pt x="117076" y="53904"/>
                  </a:lnTo>
                  <a:lnTo>
                    <a:pt x="119747" y="51047"/>
                  </a:lnTo>
                  <a:lnTo>
                    <a:pt x="122322" y="48190"/>
                  </a:lnTo>
                  <a:lnTo>
                    <a:pt x="124831" y="46285"/>
                  </a:lnTo>
                  <a:lnTo>
                    <a:pt x="127298" y="45015"/>
                  </a:lnTo>
                  <a:lnTo>
                    <a:pt x="133168" y="42977"/>
                  </a:lnTo>
                  <a:lnTo>
                    <a:pt x="136088" y="40158"/>
                  </a:lnTo>
                  <a:lnTo>
                    <a:pt x="140638" y="35139"/>
                  </a:lnTo>
                  <a:lnTo>
                    <a:pt x="141011" y="33774"/>
                  </a:lnTo>
                  <a:lnTo>
                    <a:pt x="141425" y="29718"/>
                  </a:lnTo>
                  <a:lnTo>
                    <a:pt x="142330" y="28256"/>
                  </a:lnTo>
                  <a:lnTo>
                    <a:pt x="143727" y="27280"/>
                  </a:lnTo>
                  <a:lnTo>
                    <a:pt x="147879" y="25715"/>
                  </a:lnTo>
                  <a:lnTo>
                    <a:pt x="148220" y="24634"/>
                  </a:lnTo>
                  <a:lnTo>
                    <a:pt x="148598" y="20894"/>
                  </a:lnTo>
                  <a:lnTo>
                    <a:pt x="147906" y="19515"/>
                  </a:lnTo>
                  <a:lnTo>
                    <a:pt x="146650" y="18596"/>
                  </a:lnTo>
                  <a:lnTo>
                    <a:pt x="141769" y="16762"/>
                  </a:lnTo>
                  <a:lnTo>
                    <a:pt x="141758" y="16758"/>
                  </a:lnTo>
                  <a:lnTo>
                    <a:pt x="141757" y="8216"/>
                  </a:lnTo>
                  <a:lnTo>
                    <a:pt x="141757" y="99671"/>
                  </a:lnTo>
                  <a:lnTo>
                    <a:pt x="140964" y="106323"/>
                  </a:lnTo>
                  <a:lnTo>
                    <a:pt x="139641" y="113616"/>
                  </a:lnTo>
                  <a:lnTo>
                    <a:pt x="137965" y="121335"/>
                  </a:lnTo>
                  <a:lnTo>
                    <a:pt x="136848" y="128386"/>
                  </a:lnTo>
                  <a:lnTo>
                    <a:pt x="136103" y="134992"/>
                  </a:lnTo>
                  <a:lnTo>
                    <a:pt x="135607" y="141300"/>
                  </a:lnTo>
                  <a:lnTo>
                    <a:pt x="134482" y="148364"/>
                  </a:lnTo>
                  <a:lnTo>
                    <a:pt x="132938" y="155930"/>
                  </a:lnTo>
                  <a:lnTo>
                    <a:pt x="131115" y="163832"/>
                  </a:lnTo>
                  <a:lnTo>
                    <a:pt x="129900" y="171005"/>
                  </a:lnTo>
                  <a:lnTo>
                    <a:pt x="129090" y="177692"/>
                  </a:lnTo>
                  <a:lnTo>
                    <a:pt x="128550" y="184054"/>
                  </a:lnTo>
                  <a:lnTo>
                    <a:pt x="128190" y="190201"/>
                  </a:lnTo>
                  <a:lnTo>
                    <a:pt x="127950" y="196205"/>
                  </a:lnTo>
                  <a:lnTo>
                    <a:pt x="127683" y="207954"/>
                  </a:lnTo>
                  <a:lnTo>
                    <a:pt x="127473" y="247988"/>
                  </a:lnTo>
                  <a:lnTo>
                    <a:pt x="127470" y="26536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5" name="SMARTInkAnnotation224"/>
            <p:cNvSpPr/>
            <p:nvPr/>
          </p:nvSpPr>
          <p:spPr>
            <a:xfrm>
              <a:off x="3036122" y="5014917"/>
              <a:ext cx="185708" cy="253469"/>
            </a:xfrm>
            <a:custGeom>
              <a:avLst/>
              <a:gdLst/>
              <a:ahLst/>
              <a:cxnLst/>
              <a:rect l="0" t="0" r="0" b="0"/>
              <a:pathLst>
                <a:path w="185708" h="253469">
                  <a:moveTo>
                    <a:pt x="135703" y="25713"/>
                  </a:moveTo>
                  <a:lnTo>
                    <a:pt x="135703" y="21162"/>
                  </a:lnTo>
                  <a:lnTo>
                    <a:pt x="134909" y="19821"/>
                  </a:lnTo>
                  <a:lnTo>
                    <a:pt x="133586" y="18928"/>
                  </a:lnTo>
                  <a:lnTo>
                    <a:pt x="129552" y="17494"/>
                  </a:lnTo>
                  <a:lnTo>
                    <a:pt x="125061" y="17245"/>
                  </a:lnTo>
                  <a:lnTo>
                    <a:pt x="123845" y="18163"/>
                  </a:lnTo>
                  <a:lnTo>
                    <a:pt x="123035" y="19727"/>
                  </a:lnTo>
                  <a:lnTo>
                    <a:pt x="122495" y="21722"/>
                  </a:lnTo>
                  <a:lnTo>
                    <a:pt x="121341" y="23053"/>
                  </a:lnTo>
                  <a:lnTo>
                    <a:pt x="119779" y="23940"/>
                  </a:lnTo>
                  <a:lnTo>
                    <a:pt x="115925" y="24925"/>
                  </a:lnTo>
                  <a:lnTo>
                    <a:pt x="111567" y="25362"/>
                  </a:lnTo>
                  <a:lnTo>
                    <a:pt x="108443" y="25609"/>
                  </a:lnTo>
                  <a:lnTo>
                    <a:pt x="103725" y="30233"/>
                  </a:lnTo>
                  <a:lnTo>
                    <a:pt x="101684" y="31584"/>
                  </a:lnTo>
                  <a:lnTo>
                    <a:pt x="97300" y="33084"/>
                  </a:lnTo>
                  <a:lnTo>
                    <a:pt x="94226" y="34437"/>
                  </a:lnTo>
                  <a:lnTo>
                    <a:pt x="90589" y="36292"/>
                  </a:lnTo>
                  <a:lnTo>
                    <a:pt x="86577" y="38481"/>
                  </a:lnTo>
                  <a:lnTo>
                    <a:pt x="83108" y="39940"/>
                  </a:lnTo>
                  <a:lnTo>
                    <a:pt x="80002" y="40913"/>
                  </a:lnTo>
                  <a:lnTo>
                    <a:pt x="77138" y="41561"/>
                  </a:lnTo>
                  <a:lnTo>
                    <a:pt x="71838" y="44821"/>
                  </a:lnTo>
                  <a:lnTo>
                    <a:pt x="66837" y="49445"/>
                  </a:lnTo>
                  <a:lnTo>
                    <a:pt x="61969" y="54676"/>
                  </a:lnTo>
                  <a:lnTo>
                    <a:pt x="57285" y="59903"/>
                  </a:lnTo>
                  <a:lnTo>
                    <a:pt x="26157" y="97160"/>
                  </a:lnTo>
                  <a:lnTo>
                    <a:pt x="24572" y="100014"/>
                  </a:lnTo>
                  <a:lnTo>
                    <a:pt x="22811" y="105726"/>
                  </a:lnTo>
                  <a:lnTo>
                    <a:pt x="19912" y="111439"/>
                  </a:lnTo>
                  <a:lnTo>
                    <a:pt x="18028" y="114296"/>
                  </a:lnTo>
                  <a:lnTo>
                    <a:pt x="16771" y="117153"/>
                  </a:lnTo>
                  <a:lnTo>
                    <a:pt x="14209" y="126678"/>
                  </a:lnTo>
                  <a:lnTo>
                    <a:pt x="12638" y="131123"/>
                  </a:lnTo>
                  <a:lnTo>
                    <a:pt x="10797" y="135991"/>
                  </a:lnTo>
                  <a:lnTo>
                    <a:pt x="9570" y="140190"/>
                  </a:lnTo>
                  <a:lnTo>
                    <a:pt x="8206" y="147394"/>
                  </a:lnTo>
                  <a:lnTo>
                    <a:pt x="5483" y="153771"/>
                  </a:lnTo>
                  <a:lnTo>
                    <a:pt x="3646" y="156804"/>
                  </a:lnTo>
                  <a:lnTo>
                    <a:pt x="1604" y="162716"/>
                  </a:lnTo>
                  <a:lnTo>
                    <a:pt x="697" y="168518"/>
                  </a:lnTo>
                  <a:lnTo>
                    <a:pt x="294" y="174272"/>
                  </a:lnTo>
                  <a:lnTo>
                    <a:pt x="115" y="180004"/>
                  </a:lnTo>
                  <a:lnTo>
                    <a:pt x="0" y="191445"/>
                  </a:lnTo>
                  <a:lnTo>
                    <a:pt x="784" y="194304"/>
                  </a:lnTo>
                  <a:lnTo>
                    <a:pt x="3772" y="200020"/>
                  </a:lnTo>
                  <a:lnTo>
                    <a:pt x="5629" y="205735"/>
                  </a:lnTo>
                  <a:lnTo>
                    <a:pt x="6125" y="208593"/>
                  </a:lnTo>
                  <a:lnTo>
                    <a:pt x="7248" y="210498"/>
                  </a:lnTo>
                  <a:lnTo>
                    <a:pt x="8791" y="211768"/>
                  </a:lnTo>
                  <a:lnTo>
                    <a:pt x="10614" y="212614"/>
                  </a:lnTo>
                  <a:lnTo>
                    <a:pt x="14755" y="216095"/>
                  </a:lnTo>
                  <a:lnTo>
                    <a:pt x="16971" y="218357"/>
                  </a:lnTo>
                  <a:lnTo>
                    <a:pt x="20036" y="222722"/>
                  </a:lnTo>
                  <a:lnTo>
                    <a:pt x="23666" y="228490"/>
                  </a:lnTo>
                  <a:lnTo>
                    <a:pt x="27674" y="235192"/>
                  </a:lnTo>
                  <a:lnTo>
                    <a:pt x="31140" y="239661"/>
                  </a:lnTo>
                  <a:lnTo>
                    <a:pt x="34244" y="242640"/>
                  </a:lnTo>
                  <a:lnTo>
                    <a:pt x="39810" y="245950"/>
                  </a:lnTo>
                  <a:lnTo>
                    <a:pt x="44929" y="247421"/>
                  </a:lnTo>
                  <a:lnTo>
                    <a:pt x="49851" y="248075"/>
                  </a:lnTo>
                  <a:lnTo>
                    <a:pt x="52274" y="248250"/>
                  </a:lnTo>
                  <a:lnTo>
                    <a:pt x="54684" y="249318"/>
                  </a:lnTo>
                  <a:lnTo>
                    <a:pt x="59478" y="253045"/>
                  </a:lnTo>
                  <a:lnTo>
                    <a:pt x="61867" y="253468"/>
                  </a:lnTo>
                  <a:lnTo>
                    <a:pt x="64254" y="252797"/>
                  </a:lnTo>
                  <a:lnTo>
                    <a:pt x="69023" y="250464"/>
                  </a:lnTo>
                  <a:lnTo>
                    <a:pt x="73788" y="249427"/>
                  </a:lnTo>
                  <a:lnTo>
                    <a:pt x="76964" y="249151"/>
                  </a:lnTo>
                  <a:lnTo>
                    <a:pt x="80668" y="248967"/>
                  </a:lnTo>
                  <a:lnTo>
                    <a:pt x="84726" y="248844"/>
                  </a:lnTo>
                  <a:lnTo>
                    <a:pt x="88224" y="247809"/>
                  </a:lnTo>
                  <a:lnTo>
                    <a:pt x="91351" y="246167"/>
                  </a:lnTo>
                  <a:lnTo>
                    <a:pt x="96941" y="242755"/>
                  </a:lnTo>
                  <a:lnTo>
                    <a:pt x="102071" y="241239"/>
                  </a:lnTo>
                  <a:lnTo>
                    <a:pt x="106997" y="238025"/>
                  </a:lnTo>
                  <a:lnTo>
                    <a:pt x="111832" y="233421"/>
                  </a:lnTo>
                  <a:lnTo>
                    <a:pt x="116627" y="228200"/>
                  </a:lnTo>
                  <a:lnTo>
                    <a:pt x="118223" y="225474"/>
                  </a:lnTo>
                  <a:lnTo>
                    <a:pt x="119996" y="219906"/>
                  </a:lnTo>
                  <a:lnTo>
                    <a:pt x="122057" y="217087"/>
                  </a:lnTo>
                  <a:lnTo>
                    <a:pt x="125018" y="214256"/>
                  </a:lnTo>
                  <a:lnTo>
                    <a:pt x="128579" y="211415"/>
                  </a:lnTo>
                  <a:lnTo>
                    <a:pt x="130954" y="208570"/>
                  </a:lnTo>
                  <a:lnTo>
                    <a:pt x="132537" y="205720"/>
                  </a:lnTo>
                  <a:lnTo>
                    <a:pt x="133592" y="202868"/>
                  </a:lnTo>
                  <a:lnTo>
                    <a:pt x="135883" y="200013"/>
                  </a:lnTo>
                  <a:lnTo>
                    <a:pt x="138998" y="197158"/>
                  </a:lnTo>
                  <a:lnTo>
                    <a:pt x="142662" y="194303"/>
                  </a:lnTo>
                  <a:lnTo>
                    <a:pt x="145105" y="191446"/>
                  </a:lnTo>
                  <a:lnTo>
                    <a:pt x="146733" y="188589"/>
                  </a:lnTo>
                  <a:lnTo>
                    <a:pt x="149336" y="181922"/>
                  </a:lnTo>
                  <a:lnTo>
                    <a:pt x="153139" y="172610"/>
                  </a:lnTo>
                  <a:lnTo>
                    <a:pt x="155264" y="168411"/>
                  </a:lnTo>
                  <a:lnTo>
                    <a:pt x="159743" y="161207"/>
                  </a:lnTo>
                  <a:lnTo>
                    <a:pt x="162048" y="156999"/>
                  </a:lnTo>
                  <a:lnTo>
                    <a:pt x="164379" y="152290"/>
                  </a:lnTo>
                  <a:lnTo>
                    <a:pt x="166726" y="147245"/>
                  </a:lnTo>
                  <a:lnTo>
                    <a:pt x="168291" y="142929"/>
                  </a:lnTo>
                  <a:lnTo>
                    <a:pt x="170030" y="135594"/>
                  </a:lnTo>
                  <a:lnTo>
                    <a:pt x="171288" y="131352"/>
                  </a:lnTo>
                  <a:lnTo>
                    <a:pt x="172920" y="126619"/>
                  </a:lnTo>
                  <a:lnTo>
                    <a:pt x="174801" y="121559"/>
                  </a:lnTo>
                  <a:lnTo>
                    <a:pt x="176056" y="117232"/>
                  </a:lnTo>
                  <a:lnTo>
                    <a:pt x="177450" y="109886"/>
                  </a:lnTo>
                  <a:lnTo>
                    <a:pt x="178616" y="105640"/>
                  </a:lnTo>
                  <a:lnTo>
                    <a:pt x="180186" y="100905"/>
                  </a:lnTo>
                  <a:lnTo>
                    <a:pt x="182027" y="95844"/>
                  </a:lnTo>
                  <a:lnTo>
                    <a:pt x="183254" y="91517"/>
                  </a:lnTo>
                  <a:lnTo>
                    <a:pt x="184618" y="84169"/>
                  </a:lnTo>
                  <a:lnTo>
                    <a:pt x="184982" y="79923"/>
                  </a:lnTo>
                  <a:lnTo>
                    <a:pt x="185224" y="75188"/>
                  </a:lnTo>
                  <a:lnTo>
                    <a:pt x="185494" y="65800"/>
                  </a:lnTo>
                  <a:lnTo>
                    <a:pt x="185645" y="55159"/>
                  </a:lnTo>
                  <a:lnTo>
                    <a:pt x="185707" y="31462"/>
                  </a:lnTo>
                  <a:lnTo>
                    <a:pt x="184914" y="28593"/>
                  </a:lnTo>
                  <a:lnTo>
                    <a:pt x="181916" y="22866"/>
                  </a:lnTo>
                  <a:lnTo>
                    <a:pt x="177938" y="17145"/>
                  </a:lnTo>
                  <a:lnTo>
                    <a:pt x="175766" y="14286"/>
                  </a:lnTo>
                  <a:lnTo>
                    <a:pt x="174318" y="11427"/>
                  </a:lnTo>
                  <a:lnTo>
                    <a:pt x="172709" y="5711"/>
                  </a:lnTo>
                  <a:lnTo>
                    <a:pt x="171486" y="3806"/>
                  </a:lnTo>
                  <a:lnTo>
                    <a:pt x="169877" y="2536"/>
                  </a:lnTo>
                  <a:lnTo>
                    <a:pt x="165383" y="497"/>
                  </a:lnTo>
                  <a:lnTo>
                    <a:pt x="160813" y="144"/>
                  </a:lnTo>
                  <a:lnTo>
                    <a:pt x="154432" y="39"/>
                  </a:lnTo>
                  <a:lnTo>
                    <a:pt x="140437" y="0"/>
                  </a:lnTo>
                  <a:lnTo>
                    <a:pt x="138065" y="951"/>
                  </a:lnTo>
                  <a:lnTo>
                    <a:pt x="133313" y="4547"/>
                  </a:lnTo>
                  <a:lnTo>
                    <a:pt x="128555" y="6781"/>
                  </a:lnTo>
                  <a:lnTo>
                    <a:pt x="122825" y="8215"/>
                  </a:lnTo>
                  <a:lnTo>
                    <a:pt x="119925" y="8411"/>
                  </a:lnTo>
                  <a:lnTo>
                    <a:pt x="114271" y="85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17" name="SMARTInkAnnotation557"/>
          <p:cNvSpPr/>
          <p:nvPr/>
        </p:nvSpPr>
        <p:spPr>
          <a:xfrm>
            <a:off x="1621631" y="3857625"/>
            <a:ext cx="35630" cy="488633"/>
          </a:xfrm>
          <a:custGeom>
            <a:avLst/>
            <a:gdLst/>
            <a:ahLst/>
            <a:cxnLst/>
            <a:rect l="0" t="0" r="0" b="0"/>
            <a:pathLst>
              <a:path w="35630" h="488633">
                <a:moveTo>
                  <a:pt x="0" y="8572"/>
                </a:moveTo>
                <a:lnTo>
                  <a:pt x="0" y="4021"/>
                </a:lnTo>
                <a:lnTo>
                  <a:pt x="793" y="2681"/>
                </a:lnTo>
                <a:lnTo>
                  <a:pt x="2117" y="1787"/>
                </a:lnTo>
                <a:lnTo>
                  <a:pt x="6151" y="353"/>
                </a:lnTo>
                <a:lnTo>
                  <a:pt x="7275" y="235"/>
                </a:lnTo>
                <a:lnTo>
                  <a:pt x="8819" y="157"/>
                </a:lnTo>
                <a:lnTo>
                  <a:pt x="14193" y="3"/>
                </a:lnTo>
                <a:lnTo>
                  <a:pt x="20430" y="0"/>
                </a:lnTo>
                <a:lnTo>
                  <a:pt x="20764" y="953"/>
                </a:lnTo>
                <a:lnTo>
                  <a:pt x="21134" y="4551"/>
                </a:lnTo>
                <a:lnTo>
                  <a:pt x="22027" y="5891"/>
                </a:lnTo>
                <a:lnTo>
                  <a:pt x="23416" y="6785"/>
                </a:lnTo>
                <a:lnTo>
                  <a:pt x="25135" y="7380"/>
                </a:lnTo>
                <a:lnTo>
                  <a:pt x="26282" y="8730"/>
                </a:lnTo>
                <a:lnTo>
                  <a:pt x="27046" y="10583"/>
                </a:lnTo>
                <a:lnTo>
                  <a:pt x="27896" y="15181"/>
                </a:lnTo>
                <a:lnTo>
                  <a:pt x="28273" y="20399"/>
                </a:lnTo>
                <a:lnTo>
                  <a:pt x="29168" y="23124"/>
                </a:lnTo>
                <a:lnTo>
                  <a:pt x="30557" y="25894"/>
                </a:lnTo>
                <a:lnTo>
                  <a:pt x="32278" y="28693"/>
                </a:lnTo>
                <a:lnTo>
                  <a:pt x="33425" y="31511"/>
                </a:lnTo>
                <a:lnTo>
                  <a:pt x="34189" y="34342"/>
                </a:lnTo>
                <a:lnTo>
                  <a:pt x="35266" y="42878"/>
                </a:lnTo>
                <a:lnTo>
                  <a:pt x="35584" y="53980"/>
                </a:lnTo>
                <a:lnTo>
                  <a:pt x="35629" y="58846"/>
                </a:lnTo>
                <a:lnTo>
                  <a:pt x="34865" y="63996"/>
                </a:lnTo>
                <a:lnTo>
                  <a:pt x="33562" y="69334"/>
                </a:lnTo>
                <a:lnTo>
                  <a:pt x="31900" y="74797"/>
                </a:lnTo>
                <a:lnTo>
                  <a:pt x="30792" y="80345"/>
                </a:lnTo>
                <a:lnTo>
                  <a:pt x="30053" y="85948"/>
                </a:lnTo>
                <a:lnTo>
                  <a:pt x="29560" y="91588"/>
                </a:lnTo>
                <a:lnTo>
                  <a:pt x="23860" y="233110"/>
                </a:lnTo>
                <a:lnTo>
                  <a:pt x="22511" y="277912"/>
                </a:lnTo>
                <a:lnTo>
                  <a:pt x="21357" y="293859"/>
                </a:lnTo>
                <a:lnTo>
                  <a:pt x="19794" y="307349"/>
                </a:lnTo>
                <a:lnTo>
                  <a:pt x="17959" y="319199"/>
                </a:lnTo>
                <a:lnTo>
                  <a:pt x="16735" y="329957"/>
                </a:lnTo>
                <a:lnTo>
                  <a:pt x="15919" y="339986"/>
                </a:lnTo>
                <a:lnTo>
                  <a:pt x="15375" y="349530"/>
                </a:lnTo>
                <a:lnTo>
                  <a:pt x="15013" y="358750"/>
                </a:lnTo>
                <a:lnTo>
                  <a:pt x="14610" y="376614"/>
                </a:lnTo>
                <a:lnTo>
                  <a:pt x="14383" y="402737"/>
                </a:lnTo>
                <a:lnTo>
                  <a:pt x="13557" y="410414"/>
                </a:lnTo>
                <a:lnTo>
                  <a:pt x="12213" y="417436"/>
                </a:lnTo>
                <a:lnTo>
                  <a:pt x="10523" y="424024"/>
                </a:lnTo>
                <a:lnTo>
                  <a:pt x="9397" y="431272"/>
                </a:lnTo>
                <a:lnTo>
                  <a:pt x="8646" y="438962"/>
                </a:lnTo>
                <a:lnTo>
                  <a:pt x="7811" y="453222"/>
                </a:lnTo>
                <a:lnTo>
                  <a:pt x="7342" y="467557"/>
                </a:lnTo>
                <a:lnTo>
                  <a:pt x="7232" y="477996"/>
                </a:lnTo>
                <a:lnTo>
                  <a:pt x="6408" y="481541"/>
                </a:lnTo>
                <a:lnTo>
                  <a:pt x="5066" y="483905"/>
                </a:lnTo>
                <a:lnTo>
                  <a:pt x="26" y="488608"/>
                </a:lnTo>
                <a:lnTo>
                  <a:pt x="0" y="4886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8" name="SMARTInkAnnotation558"/>
          <p:cNvSpPr/>
          <p:nvPr/>
        </p:nvSpPr>
        <p:spPr>
          <a:xfrm>
            <a:off x="4036219" y="3386137"/>
            <a:ext cx="28575" cy="17144"/>
          </a:xfrm>
          <a:custGeom>
            <a:avLst/>
            <a:gdLst/>
            <a:ahLst/>
            <a:cxnLst/>
            <a:rect l="0" t="0" r="0" b="0"/>
            <a:pathLst>
              <a:path w="28575" h="17144">
                <a:moveTo>
                  <a:pt x="28574" y="8573"/>
                </a:moveTo>
                <a:lnTo>
                  <a:pt x="22423" y="8573"/>
                </a:lnTo>
                <a:lnTo>
                  <a:pt x="22092" y="9525"/>
                </a:lnTo>
                <a:lnTo>
                  <a:pt x="21872" y="11113"/>
                </a:lnTo>
                <a:lnTo>
                  <a:pt x="21725" y="13124"/>
                </a:lnTo>
                <a:lnTo>
                  <a:pt x="20833" y="14464"/>
                </a:lnTo>
                <a:lnTo>
                  <a:pt x="19445" y="15358"/>
                </a:lnTo>
                <a:lnTo>
                  <a:pt x="15306" y="16792"/>
                </a:lnTo>
                <a:lnTo>
                  <a:pt x="14172" y="16910"/>
                </a:lnTo>
                <a:lnTo>
                  <a:pt x="12623" y="16988"/>
                </a:lnTo>
                <a:lnTo>
                  <a:pt x="8785" y="17075"/>
                </a:lnTo>
                <a:lnTo>
                  <a:pt x="389" y="17143"/>
                </a:lnTo>
                <a:lnTo>
                  <a:pt x="259" y="16191"/>
                </a:lnTo>
                <a:lnTo>
                  <a:pt x="173" y="14604"/>
                </a:lnTo>
                <a:lnTo>
                  <a:pt x="9" y="8925"/>
                </a:lnTo>
                <a:lnTo>
                  <a:pt x="0" y="362"/>
                </a:lnTo>
                <a:lnTo>
                  <a:pt x="793" y="241"/>
                </a:lnTo>
                <a:lnTo>
                  <a:pt x="2116" y="161"/>
                </a:lnTo>
                <a:lnTo>
                  <a:pt x="7056" y="3"/>
                </a:lnTo>
                <a:lnTo>
                  <a:pt x="10910" y="1"/>
                </a:lnTo>
                <a:lnTo>
                  <a:pt x="12036" y="953"/>
                </a:lnTo>
                <a:lnTo>
                  <a:pt x="12786" y="2541"/>
                </a:lnTo>
                <a:lnTo>
                  <a:pt x="14248" y="8415"/>
                </a:lnTo>
                <a:lnTo>
                  <a:pt x="1428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9" name="SMARTInkAnnotation559"/>
          <p:cNvSpPr/>
          <p:nvPr/>
        </p:nvSpPr>
        <p:spPr>
          <a:xfrm>
            <a:off x="4079081" y="2143125"/>
            <a:ext cx="35630" cy="274321"/>
          </a:xfrm>
          <a:custGeom>
            <a:avLst/>
            <a:gdLst/>
            <a:ahLst/>
            <a:cxnLst/>
            <a:rect l="0" t="0" r="0" b="0"/>
            <a:pathLst>
              <a:path w="35630" h="274321">
                <a:moveTo>
                  <a:pt x="0" y="0"/>
                </a:moveTo>
                <a:lnTo>
                  <a:pt x="7136" y="0"/>
                </a:lnTo>
                <a:lnTo>
                  <a:pt x="17785" y="12770"/>
                </a:lnTo>
                <a:lnTo>
                  <a:pt x="19001" y="15181"/>
                </a:lnTo>
                <a:lnTo>
                  <a:pt x="19811" y="17740"/>
                </a:lnTo>
                <a:lnTo>
                  <a:pt x="20711" y="23124"/>
                </a:lnTo>
                <a:lnTo>
                  <a:pt x="21218" y="31510"/>
                </a:lnTo>
                <a:lnTo>
                  <a:pt x="21368" y="40028"/>
                </a:lnTo>
                <a:lnTo>
                  <a:pt x="21403" y="45730"/>
                </a:lnTo>
                <a:lnTo>
                  <a:pt x="22206" y="49537"/>
                </a:lnTo>
                <a:lnTo>
                  <a:pt x="23536" y="53979"/>
                </a:lnTo>
                <a:lnTo>
                  <a:pt x="25215" y="58846"/>
                </a:lnTo>
                <a:lnTo>
                  <a:pt x="26335" y="63043"/>
                </a:lnTo>
                <a:lnTo>
                  <a:pt x="27081" y="66793"/>
                </a:lnTo>
                <a:lnTo>
                  <a:pt x="27911" y="74453"/>
                </a:lnTo>
                <a:lnTo>
                  <a:pt x="28133" y="79163"/>
                </a:lnTo>
                <a:lnTo>
                  <a:pt x="28279" y="84208"/>
                </a:lnTo>
                <a:lnTo>
                  <a:pt x="34190" y="186255"/>
                </a:lnTo>
                <a:lnTo>
                  <a:pt x="35039" y="208510"/>
                </a:lnTo>
                <a:lnTo>
                  <a:pt x="35517" y="230796"/>
                </a:lnTo>
                <a:lnTo>
                  <a:pt x="35629" y="240053"/>
                </a:lnTo>
                <a:lnTo>
                  <a:pt x="34865" y="243856"/>
                </a:lnTo>
                <a:lnTo>
                  <a:pt x="33562" y="247343"/>
                </a:lnTo>
                <a:lnTo>
                  <a:pt x="31900" y="250620"/>
                </a:lnTo>
                <a:lnTo>
                  <a:pt x="30791" y="253757"/>
                </a:lnTo>
                <a:lnTo>
                  <a:pt x="30053" y="256802"/>
                </a:lnTo>
                <a:lnTo>
                  <a:pt x="29231" y="262724"/>
                </a:lnTo>
                <a:lnTo>
                  <a:pt x="28769" y="270461"/>
                </a:lnTo>
                <a:lnTo>
                  <a:pt x="28575" y="274316"/>
                </a:lnTo>
                <a:lnTo>
                  <a:pt x="28575" y="274317"/>
                </a:lnTo>
                <a:lnTo>
                  <a:pt x="28575" y="2743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0" name="SMARTInkAnnotation560"/>
          <p:cNvSpPr/>
          <p:nvPr/>
        </p:nvSpPr>
        <p:spPr>
          <a:xfrm>
            <a:off x="2753439" y="5032057"/>
            <a:ext cx="39768" cy="394336"/>
          </a:xfrm>
          <a:custGeom>
            <a:avLst/>
            <a:gdLst/>
            <a:ahLst/>
            <a:cxnLst/>
            <a:rect l="0" t="0" r="0" b="0"/>
            <a:pathLst>
              <a:path w="39768" h="394336">
                <a:moveTo>
                  <a:pt x="39767" y="42863"/>
                </a:moveTo>
                <a:lnTo>
                  <a:pt x="32710" y="42863"/>
                </a:lnTo>
                <a:lnTo>
                  <a:pt x="32623" y="31750"/>
                </a:lnTo>
                <a:lnTo>
                  <a:pt x="32623" y="4415"/>
                </a:lnTo>
                <a:lnTo>
                  <a:pt x="33417" y="2943"/>
                </a:lnTo>
                <a:lnTo>
                  <a:pt x="34740" y="1962"/>
                </a:lnTo>
                <a:lnTo>
                  <a:pt x="39728" y="16"/>
                </a:lnTo>
                <a:lnTo>
                  <a:pt x="39767" y="0"/>
                </a:lnTo>
                <a:lnTo>
                  <a:pt x="35975" y="0"/>
                </a:lnTo>
                <a:lnTo>
                  <a:pt x="34857" y="953"/>
                </a:lnTo>
                <a:lnTo>
                  <a:pt x="34113" y="2541"/>
                </a:lnTo>
                <a:lnTo>
                  <a:pt x="33616" y="4551"/>
                </a:lnTo>
                <a:lnTo>
                  <a:pt x="34079" y="5892"/>
                </a:lnTo>
                <a:lnTo>
                  <a:pt x="35181" y="6786"/>
                </a:lnTo>
                <a:lnTo>
                  <a:pt x="36710" y="7381"/>
                </a:lnTo>
                <a:lnTo>
                  <a:pt x="37729" y="8731"/>
                </a:lnTo>
                <a:lnTo>
                  <a:pt x="38408" y="10584"/>
                </a:lnTo>
                <a:lnTo>
                  <a:pt x="39163" y="15182"/>
                </a:lnTo>
                <a:lnTo>
                  <a:pt x="39588" y="24078"/>
                </a:lnTo>
                <a:lnTo>
                  <a:pt x="39743" y="49115"/>
                </a:lnTo>
                <a:lnTo>
                  <a:pt x="39766" y="111959"/>
                </a:lnTo>
                <a:lnTo>
                  <a:pt x="37385" y="138457"/>
                </a:lnTo>
                <a:lnTo>
                  <a:pt x="28390" y="223779"/>
                </a:lnTo>
                <a:lnTo>
                  <a:pt x="24244" y="257771"/>
                </a:lnTo>
                <a:lnTo>
                  <a:pt x="20688" y="283290"/>
                </a:lnTo>
                <a:lnTo>
                  <a:pt x="17522" y="303159"/>
                </a:lnTo>
                <a:lnTo>
                  <a:pt x="15412" y="318312"/>
                </a:lnTo>
                <a:lnTo>
                  <a:pt x="14006" y="330318"/>
                </a:lnTo>
                <a:lnTo>
                  <a:pt x="13068" y="340227"/>
                </a:lnTo>
                <a:lnTo>
                  <a:pt x="11649" y="348738"/>
                </a:lnTo>
                <a:lnTo>
                  <a:pt x="9909" y="356317"/>
                </a:lnTo>
                <a:lnTo>
                  <a:pt x="7956" y="363275"/>
                </a:lnTo>
                <a:lnTo>
                  <a:pt x="6653" y="368866"/>
                </a:lnTo>
                <a:lnTo>
                  <a:pt x="5785" y="373545"/>
                </a:lnTo>
                <a:lnTo>
                  <a:pt x="4563" y="384682"/>
                </a:lnTo>
                <a:lnTo>
                  <a:pt x="4391" y="387900"/>
                </a:lnTo>
                <a:lnTo>
                  <a:pt x="3483" y="390045"/>
                </a:lnTo>
                <a:lnTo>
                  <a:pt x="2084" y="391475"/>
                </a:lnTo>
                <a:lnTo>
                  <a:pt x="358" y="392428"/>
                </a:lnTo>
                <a:lnTo>
                  <a:pt x="0" y="393064"/>
                </a:lnTo>
                <a:lnTo>
                  <a:pt x="556" y="393488"/>
                </a:lnTo>
                <a:lnTo>
                  <a:pt x="4048" y="3943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1" name="Freeform 3120"/>
          <p:cNvSpPr/>
          <p:nvPr/>
        </p:nvSpPr>
        <p:spPr>
          <a:xfrm>
            <a:off x="3730030" y="1620205"/>
            <a:ext cx="10266" cy="17143"/>
          </a:xfrm>
          <a:custGeom>
            <a:avLst/>
            <a:gdLst/>
            <a:ahLst/>
            <a:cxnLst/>
            <a:rect l="0" t="0" r="0" b="0"/>
            <a:pathLst>
              <a:path w="10266" h="17143">
                <a:moveTo>
                  <a:pt x="6151" y="17142"/>
                </a:moveTo>
                <a:lnTo>
                  <a:pt x="2359" y="17142"/>
                </a:lnTo>
                <a:lnTo>
                  <a:pt x="1241" y="16190"/>
                </a:lnTo>
                <a:lnTo>
                  <a:pt x="497" y="14602"/>
                </a:lnTo>
                <a:lnTo>
                  <a:pt x="0" y="12591"/>
                </a:lnTo>
                <a:lnTo>
                  <a:pt x="463" y="11251"/>
                </a:lnTo>
                <a:lnTo>
                  <a:pt x="1565" y="10357"/>
                </a:lnTo>
                <a:lnTo>
                  <a:pt x="5245" y="8923"/>
                </a:lnTo>
                <a:lnTo>
                  <a:pt x="5547" y="7852"/>
                </a:lnTo>
                <a:lnTo>
                  <a:pt x="5748" y="6187"/>
                </a:lnTo>
                <a:lnTo>
                  <a:pt x="6144" y="104"/>
                </a:lnTo>
                <a:lnTo>
                  <a:pt x="6940" y="69"/>
                </a:lnTo>
                <a:lnTo>
                  <a:pt x="10265" y="18"/>
                </a:lnTo>
                <a:lnTo>
                  <a:pt x="6849" y="0"/>
                </a:lnTo>
                <a:lnTo>
                  <a:pt x="6617" y="951"/>
                </a:lnTo>
                <a:lnTo>
                  <a:pt x="6461" y="2538"/>
                </a:lnTo>
                <a:lnTo>
                  <a:pt x="6358" y="4549"/>
                </a:lnTo>
                <a:lnTo>
                  <a:pt x="6243" y="9323"/>
                </a:lnTo>
                <a:lnTo>
                  <a:pt x="6169" y="15598"/>
                </a:lnTo>
                <a:lnTo>
                  <a:pt x="6957" y="16112"/>
                </a:lnTo>
                <a:lnTo>
                  <a:pt x="8276" y="16456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53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 eaLnBrk="1" fontAlgn="t" latinLnBrk="0" hangingPunct="1"/>
            <a:r>
              <a:rPr lang="en-US" sz="4400" b="0" i="0" u="none" strike="noStrike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SSA – Law of Sines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950" y="2762901"/>
            <a:ext cx="4102100" cy="220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152" name="Group 4151"/>
          <p:cNvGrpSpPr/>
          <p:nvPr/>
        </p:nvGrpSpPr>
        <p:grpSpPr>
          <a:xfrm>
            <a:off x="1143992" y="1500222"/>
            <a:ext cx="7107040" cy="3523264"/>
            <a:chOff x="1143992" y="1500222"/>
            <a:chExt cx="7107040" cy="3523264"/>
          </a:xfrm>
        </p:grpSpPr>
        <p:sp>
          <p:nvSpPr>
            <p:cNvPr id="4" name="SMARTInkAnnotation71"/>
            <p:cNvSpPr/>
            <p:nvPr/>
          </p:nvSpPr>
          <p:spPr>
            <a:xfrm>
              <a:off x="2829931" y="3274810"/>
              <a:ext cx="583691" cy="488515"/>
            </a:xfrm>
            <a:custGeom>
              <a:avLst/>
              <a:gdLst/>
              <a:ahLst/>
              <a:cxnLst/>
              <a:rect l="0" t="0" r="0" b="0"/>
              <a:pathLst>
                <a:path w="583691" h="488515">
                  <a:moveTo>
                    <a:pt x="499056" y="68465"/>
                  </a:moveTo>
                  <a:lnTo>
                    <a:pt x="495264" y="63914"/>
                  </a:lnTo>
                  <a:lnTo>
                    <a:pt x="477558" y="51397"/>
                  </a:lnTo>
                  <a:lnTo>
                    <a:pt x="444099" y="31209"/>
                  </a:lnTo>
                  <a:lnTo>
                    <a:pt x="434679" y="28094"/>
                  </a:lnTo>
                  <a:lnTo>
                    <a:pt x="425200" y="25757"/>
                  </a:lnTo>
                  <a:lnTo>
                    <a:pt x="410939" y="20039"/>
                  </a:lnTo>
                  <a:lnTo>
                    <a:pt x="396659" y="16969"/>
                  </a:lnTo>
                  <a:lnTo>
                    <a:pt x="381580" y="11403"/>
                  </a:lnTo>
                  <a:lnTo>
                    <a:pt x="363971" y="8377"/>
                  </a:lnTo>
                  <a:lnTo>
                    <a:pt x="351434" y="2824"/>
                  </a:lnTo>
                  <a:lnTo>
                    <a:pt x="334137" y="756"/>
                  </a:lnTo>
                  <a:lnTo>
                    <a:pt x="317811" y="143"/>
                  </a:lnTo>
                  <a:lnTo>
                    <a:pt x="304997" y="0"/>
                  </a:lnTo>
                  <a:lnTo>
                    <a:pt x="291364" y="2476"/>
                  </a:lnTo>
                  <a:lnTo>
                    <a:pt x="277367" y="5799"/>
                  </a:lnTo>
                  <a:lnTo>
                    <a:pt x="263209" y="7276"/>
                  </a:lnTo>
                  <a:lnTo>
                    <a:pt x="248979" y="10472"/>
                  </a:lnTo>
                  <a:lnTo>
                    <a:pt x="235511" y="14115"/>
                  </a:lnTo>
                  <a:lnTo>
                    <a:pt x="218209" y="17119"/>
                  </a:lnTo>
                  <a:lnTo>
                    <a:pt x="205167" y="21197"/>
                  </a:lnTo>
                  <a:lnTo>
                    <a:pt x="191432" y="26185"/>
                  </a:lnTo>
                  <a:lnTo>
                    <a:pt x="184436" y="28848"/>
                  </a:lnTo>
                  <a:lnTo>
                    <a:pt x="172429" y="36887"/>
                  </a:lnTo>
                  <a:lnTo>
                    <a:pt x="156745" y="49583"/>
                  </a:lnTo>
                  <a:lnTo>
                    <a:pt x="146893" y="57216"/>
                  </a:lnTo>
                  <a:lnTo>
                    <a:pt x="131627" y="71270"/>
                  </a:lnTo>
                  <a:lnTo>
                    <a:pt x="119061" y="78601"/>
                  </a:lnTo>
                  <a:lnTo>
                    <a:pt x="102391" y="92635"/>
                  </a:lnTo>
                  <a:lnTo>
                    <a:pt x="92308" y="103337"/>
                  </a:lnTo>
                  <a:lnTo>
                    <a:pt x="82535" y="114443"/>
                  </a:lnTo>
                  <a:lnTo>
                    <a:pt x="58551" y="142794"/>
                  </a:lnTo>
                  <a:lnTo>
                    <a:pt x="52192" y="155165"/>
                  </a:lnTo>
                  <a:lnTo>
                    <a:pt x="44778" y="171985"/>
                  </a:lnTo>
                  <a:lnTo>
                    <a:pt x="11907" y="251732"/>
                  </a:lnTo>
                  <a:lnTo>
                    <a:pt x="9984" y="259223"/>
                  </a:lnTo>
                  <a:lnTo>
                    <a:pt x="8702" y="267074"/>
                  </a:lnTo>
                  <a:lnTo>
                    <a:pt x="7847" y="275166"/>
                  </a:lnTo>
                  <a:lnTo>
                    <a:pt x="6897" y="289237"/>
                  </a:lnTo>
                  <a:lnTo>
                    <a:pt x="6475" y="301841"/>
                  </a:lnTo>
                  <a:lnTo>
                    <a:pt x="6287" y="313793"/>
                  </a:lnTo>
                  <a:lnTo>
                    <a:pt x="4087" y="325454"/>
                  </a:lnTo>
                  <a:lnTo>
                    <a:pt x="1258" y="336987"/>
                  </a:lnTo>
                  <a:lnTo>
                    <a:pt x="0" y="348463"/>
                  </a:lnTo>
                  <a:lnTo>
                    <a:pt x="458" y="353238"/>
                  </a:lnTo>
                  <a:lnTo>
                    <a:pt x="1557" y="357374"/>
                  </a:lnTo>
                  <a:lnTo>
                    <a:pt x="3084" y="361083"/>
                  </a:lnTo>
                  <a:lnTo>
                    <a:pt x="4780" y="370285"/>
                  </a:lnTo>
                  <a:lnTo>
                    <a:pt x="5233" y="375406"/>
                  </a:lnTo>
                  <a:lnTo>
                    <a:pt x="7122" y="380725"/>
                  </a:lnTo>
                  <a:lnTo>
                    <a:pt x="13454" y="391715"/>
                  </a:lnTo>
                  <a:lnTo>
                    <a:pt x="19443" y="402949"/>
                  </a:lnTo>
                  <a:lnTo>
                    <a:pt x="27278" y="417444"/>
                  </a:lnTo>
                  <a:lnTo>
                    <a:pt x="37036" y="430875"/>
                  </a:lnTo>
                  <a:lnTo>
                    <a:pt x="51805" y="444345"/>
                  </a:lnTo>
                  <a:lnTo>
                    <a:pt x="68310" y="459119"/>
                  </a:lnTo>
                  <a:lnTo>
                    <a:pt x="79807" y="465291"/>
                  </a:lnTo>
                  <a:lnTo>
                    <a:pt x="90738" y="468670"/>
                  </a:lnTo>
                  <a:lnTo>
                    <a:pt x="107934" y="473112"/>
                  </a:lnTo>
                  <a:lnTo>
                    <a:pt x="125993" y="480460"/>
                  </a:lnTo>
                  <a:lnTo>
                    <a:pt x="131285" y="483146"/>
                  </a:lnTo>
                  <a:lnTo>
                    <a:pt x="143515" y="486130"/>
                  </a:lnTo>
                  <a:lnTo>
                    <a:pt x="156888" y="487456"/>
                  </a:lnTo>
                  <a:lnTo>
                    <a:pt x="170769" y="488045"/>
                  </a:lnTo>
                  <a:lnTo>
                    <a:pt x="198289" y="488425"/>
                  </a:lnTo>
                  <a:lnTo>
                    <a:pt x="249321" y="488514"/>
                  </a:lnTo>
                  <a:lnTo>
                    <a:pt x="263444" y="485976"/>
                  </a:lnTo>
                  <a:lnTo>
                    <a:pt x="295706" y="476586"/>
                  </a:lnTo>
                  <a:lnTo>
                    <a:pt x="311841" y="471149"/>
                  </a:lnTo>
                  <a:lnTo>
                    <a:pt x="326949" y="465558"/>
                  </a:lnTo>
                  <a:lnTo>
                    <a:pt x="406180" y="434224"/>
                  </a:lnTo>
                  <a:lnTo>
                    <a:pt x="420471" y="425969"/>
                  </a:lnTo>
                  <a:lnTo>
                    <a:pt x="433967" y="416903"/>
                  </a:lnTo>
                  <a:lnTo>
                    <a:pt x="451284" y="405492"/>
                  </a:lnTo>
                  <a:lnTo>
                    <a:pt x="470349" y="391421"/>
                  </a:lnTo>
                  <a:lnTo>
                    <a:pt x="486405" y="379844"/>
                  </a:lnTo>
                  <a:lnTo>
                    <a:pt x="496344" y="370050"/>
                  </a:lnTo>
                  <a:lnTo>
                    <a:pt x="503936" y="359348"/>
                  </a:lnTo>
                  <a:lnTo>
                    <a:pt x="510750" y="348241"/>
                  </a:lnTo>
                  <a:lnTo>
                    <a:pt x="519070" y="336955"/>
                  </a:lnTo>
                  <a:lnTo>
                    <a:pt x="528060" y="325589"/>
                  </a:lnTo>
                  <a:lnTo>
                    <a:pt x="537347" y="313235"/>
                  </a:lnTo>
                  <a:lnTo>
                    <a:pt x="546766" y="298219"/>
                  </a:lnTo>
                  <a:lnTo>
                    <a:pt x="554127" y="284560"/>
                  </a:lnTo>
                  <a:lnTo>
                    <a:pt x="560045" y="272140"/>
                  </a:lnTo>
                  <a:lnTo>
                    <a:pt x="565321" y="260269"/>
                  </a:lnTo>
                  <a:lnTo>
                    <a:pt x="568195" y="246104"/>
                  </a:lnTo>
                  <a:lnTo>
                    <a:pt x="570266" y="231236"/>
                  </a:lnTo>
                  <a:lnTo>
                    <a:pt x="573832" y="218277"/>
                  </a:lnTo>
                  <a:lnTo>
                    <a:pt x="575946" y="206168"/>
                  </a:lnTo>
                  <a:lnTo>
                    <a:pt x="577679" y="194437"/>
                  </a:lnTo>
                  <a:lnTo>
                    <a:pt x="581096" y="182872"/>
                  </a:lnTo>
                  <a:lnTo>
                    <a:pt x="583144" y="171383"/>
                  </a:lnTo>
                  <a:lnTo>
                    <a:pt x="583690" y="165652"/>
                  </a:lnTo>
                  <a:lnTo>
                    <a:pt x="582179" y="154204"/>
                  </a:lnTo>
                  <a:lnTo>
                    <a:pt x="574742" y="126781"/>
                  </a:lnTo>
                  <a:lnTo>
                    <a:pt x="572382" y="115656"/>
                  </a:lnTo>
                  <a:lnTo>
                    <a:pt x="571753" y="111356"/>
                  </a:lnTo>
                  <a:lnTo>
                    <a:pt x="566820" y="101497"/>
                  </a:lnTo>
                  <a:lnTo>
                    <a:pt x="563282" y="96202"/>
                  </a:lnTo>
                  <a:lnTo>
                    <a:pt x="554574" y="86956"/>
                  </a:lnTo>
                  <a:lnTo>
                    <a:pt x="542418" y="75078"/>
                  </a:lnTo>
                  <a:lnTo>
                    <a:pt x="527964" y="61443"/>
                  </a:lnTo>
                  <a:lnTo>
                    <a:pt x="516741" y="51401"/>
                  </a:lnTo>
                  <a:lnTo>
                    <a:pt x="500037" y="37703"/>
                  </a:lnTo>
                  <a:lnTo>
                    <a:pt x="485205" y="28441"/>
                  </a:lnTo>
                  <a:lnTo>
                    <a:pt x="471469" y="22101"/>
                  </a:lnTo>
                  <a:lnTo>
                    <a:pt x="454017" y="18532"/>
                  </a:lnTo>
                  <a:lnTo>
                    <a:pt x="440939" y="17697"/>
                  </a:lnTo>
                  <a:lnTo>
                    <a:pt x="423981" y="17228"/>
                  </a:lnTo>
                  <a:lnTo>
                    <a:pt x="370469" y="17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72"/>
            <p:cNvSpPr/>
            <p:nvPr/>
          </p:nvSpPr>
          <p:spPr>
            <a:xfrm>
              <a:off x="1182027" y="1671640"/>
              <a:ext cx="229293" cy="282891"/>
            </a:xfrm>
            <a:custGeom>
              <a:avLst/>
              <a:gdLst/>
              <a:ahLst/>
              <a:cxnLst/>
              <a:rect l="0" t="0" r="0" b="0"/>
              <a:pathLst>
                <a:path w="229293" h="282891">
                  <a:moveTo>
                    <a:pt x="182429" y="25715"/>
                  </a:moveTo>
                  <a:lnTo>
                    <a:pt x="175311" y="17173"/>
                  </a:lnTo>
                  <a:lnTo>
                    <a:pt x="175293" y="12600"/>
                  </a:lnTo>
                  <a:lnTo>
                    <a:pt x="174496" y="11257"/>
                  </a:lnTo>
                  <a:lnTo>
                    <a:pt x="173172" y="10361"/>
                  </a:lnTo>
                  <a:lnTo>
                    <a:pt x="171495" y="9764"/>
                  </a:lnTo>
                  <a:lnTo>
                    <a:pt x="167515" y="6560"/>
                  </a:lnTo>
                  <a:lnTo>
                    <a:pt x="165343" y="4373"/>
                  </a:lnTo>
                  <a:lnTo>
                    <a:pt x="163101" y="2914"/>
                  </a:lnTo>
                  <a:lnTo>
                    <a:pt x="158493" y="1293"/>
                  </a:lnTo>
                  <a:lnTo>
                    <a:pt x="151436" y="381"/>
                  </a:lnTo>
                  <a:lnTo>
                    <a:pt x="144318" y="111"/>
                  </a:lnTo>
                  <a:lnTo>
                    <a:pt x="116747" y="0"/>
                  </a:lnTo>
                  <a:lnTo>
                    <a:pt x="113241" y="951"/>
                  </a:lnTo>
                  <a:lnTo>
                    <a:pt x="109316" y="2538"/>
                  </a:lnTo>
                  <a:lnTo>
                    <a:pt x="105112" y="4549"/>
                  </a:lnTo>
                  <a:lnTo>
                    <a:pt x="100722" y="6842"/>
                  </a:lnTo>
                  <a:lnTo>
                    <a:pt x="91610" y="11929"/>
                  </a:lnTo>
                  <a:lnTo>
                    <a:pt x="77556" y="20148"/>
                  </a:lnTo>
                  <a:lnTo>
                    <a:pt x="73620" y="22956"/>
                  </a:lnTo>
                  <a:lnTo>
                    <a:pt x="67130" y="28616"/>
                  </a:lnTo>
                  <a:lnTo>
                    <a:pt x="63494" y="31459"/>
                  </a:lnTo>
                  <a:lnTo>
                    <a:pt x="59483" y="34307"/>
                  </a:lnTo>
                  <a:lnTo>
                    <a:pt x="55221" y="37158"/>
                  </a:lnTo>
                  <a:lnTo>
                    <a:pt x="46252" y="42865"/>
                  </a:lnTo>
                  <a:lnTo>
                    <a:pt x="41638" y="45721"/>
                  </a:lnTo>
                  <a:lnTo>
                    <a:pt x="37768" y="49530"/>
                  </a:lnTo>
                  <a:lnTo>
                    <a:pt x="34395" y="53974"/>
                  </a:lnTo>
                  <a:lnTo>
                    <a:pt x="31352" y="58841"/>
                  </a:lnTo>
                  <a:lnTo>
                    <a:pt x="25854" y="66790"/>
                  </a:lnTo>
                  <a:lnTo>
                    <a:pt x="20765" y="74450"/>
                  </a:lnTo>
                  <a:lnTo>
                    <a:pt x="18297" y="79160"/>
                  </a:lnTo>
                  <a:lnTo>
                    <a:pt x="15858" y="84205"/>
                  </a:lnTo>
                  <a:lnTo>
                    <a:pt x="11031" y="92350"/>
                  </a:lnTo>
                  <a:lnTo>
                    <a:pt x="8632" y="95856"/>
                  </a:lnTo>
                  <a:lnTo>
                    <a:pt x="5967" y="102291"/>
                  </a:lnTo>
                  <a:lnTo>
                    <a:pt x="5257" y="105340"/>
                  </a:lnTo>
                  <a:lnTo>
                    <a:pt x="2350" y="111269"/>
                  </a:lnTo>
                  <a:lnTo>
                    <a:pt x="464" y="114183"/>
                  </a:lnTo>
                  <a:lnTo>
                    <a:pt x="0" y="117079"/>
                  </a:lnTo>
                  <a:lnTo>
                    <a:pt x="485" y="119962"/>
                  </a:lnTo>
                  <a:lnTo>
                    <a:pt x="2346" y="125705"/>
                  </a:lnTo>
                  <a:lnTo>
                    <a:pt x="3173" y="131432"/>
                  </a:lnTo>
                  <a:lnTo>
                    <a:pt x="4187" y="134293"/>
                  </a:lnTo>
                  <a:lnTo>
                    <a:pt x="7431" y="140012"/>
                  </a:lnTo>
                  <a:lnTo>
                    <a:pt x="9408" y="141918"/>
                  </a:lnTo>
                  <a:lnTo>
                    <a:pt x="11519" y="143188"/>
                  </a:lnTo>
                  <a:lnTo>
                    <a:pt x="13720" y="144035"/>
                  </a:lnTo>
                  <a:lnTo>
                    <a:pt x="18283" y="147517"/>
                  </a:lnTo>
                  <a:lnTo>
                    <a:pt x="20610" y="149779"/>
                  </a:lnTo>
                  <a:lnTo>
                    <a:pt x="23750" y="151286"/>
                  </a:lnTo>
                  <a:lnTo>
                    <a:pt x="27430" y="152292"/>
                  </a:lnTo>
                  <a:lnTo>
                    <a:pt x="31472" y="152962"/>
                  </a:lnTo>
                  <a:lnTo>
                    <a:pt x="36547" y="153408"/>
                  </a:lnTo>
                  <a:lnTo>
                    <a:pt x="42312" y="153706"/>
                  </a:lnTo>
                  <a:lnTo>
                    <a:pt x="48536" y="153905"/>
                  </a:lnTo>
                  <a:lnTo>
                    <a:pt x="55067" y="153085"/>
                  </a:lnTo>
                  <a:lnTo>
                    <a:pt x="61802" y="151586"/>
                  </a:lnTo>
                  <a:lnTo>
                    <a:pt x="68674" y="149634"/>
                  </a:lnTo>
                  <a:lnTo>
                    <a:pt x="75636" y="148332"/>
                  </a:lnTo>
                  <a:lnTo>
                    <a:pt x="82658" y="147465"/>
                  </a:lnTo>
                  <a:lnTo>
                    <a:pt x="89722" y="146886"/>
                  </a:lnTo>
                  <a:lnTo>
                    <a:pt x="96811" y="146501"/>
                  </a:lnTo>
                  <a:lnTo>
                    <a:pt x="111039" y="146072"/>
                  </a:lnTo>
                  <a:lnTo>
                    <a:pt x="147707" y="145760"/>
                  </a:lnTo>
                  <a:lnTo>
                    <a:pt x="153725" y="146702"/>
                  </a:lnTo>
                  <a:lnTo>
                    <a:pt x="159324" y="148283"/>
                  </a:lnTo>
                  <a:lnTo>
                    <a:pt x="164644" y="150289"/>
                  </a:lnTo>
                  <a:lnTo>
                    <a:pt x="169779" y="151627"/>
                  </a:lnTo>
                  <a:lnTo>
                    <a:pt x="174789" y="152519"/>
                  </a:lnTo>
                  <a:lnTo>
                    <a:pt x="179717" y="153113"/>
                  </a:lnTo>
                  <a:lnTo>
                    <a:pt x="184590" y="153510"/>
                  </a:lnTo>
                  <a:lnTo>
                    <a:pt x="189426" y="153773"/>
                  </a:lnTo>
                  <a:lnTo>
                    <a:pt x="194237" y="153950"/>
                  </a:lnTo>
                  <a:lnTo>
                    <a:pt x="198239" y="155020"/>
                  </a:lnTo>
                  <a:lnTo>
                    <a:pt x="204801" y="158749"/>
                  </a:lnTo>
                  <a:lnTo>
                    <a:pt x="209250" y="162981"/>
                  </a:lnTo>
                  <a:lnTo>
                    <a:pt x="214597" y="168661"/>
                  </a:lnTo>
                  <a:lnTo>
                    <a:pt x="220543" y="175305"/>
                  </a:lnTo>
                  <a:lnTo>
                    <a:pt x="224507" y="180686"/>
                  </a:lnTo>
                  <a:lnTo>
                    <a:pt x="228912" y="189206"/>
                  </a:lnTo>
                  <a:lnTo>
                    <a:pt x="229292" y="192811"/>
                  </a:lnTo>
                  <a:lnTo>
                    <a:pt x="228753" y="196167"/>
                  </a:lnTo>
                  <a:lnTo>
                    <a:pt x="226036" y="202437"/>
                  </a:lnTo>
                  <a:lnTo>
                    <a:pt x="222183" y="208398"/>
                  </a:lnTo>
                  <a:lnTo>
                    <a:pt x="215551" y="217109"/>
                  </a:lnTo>
                  <a:lnTo>
                    <a:pt x="211654" y="220938"/>
                  </a:lnTo>
                  <a:lnTo>
                    <a:pt x="206675" y="225396"/>
                  </a:lnTo>
                  <a:lnTo>
                    <a:pt x="200974" y="230273"/>
                  </a:lnTo>
                  <a:lnTo>
                    <a:pt x="195586" y="234477"/>
                  </a:lnTo>
                  <a:lnTo>
                    <a:pt x="190407" y="238232"/>
                  </a:lnTo>
                  <a:lnTo>
                    <a:pt x="185366" y="241688"/>
                  </a:lnTo>
                  <a:lnTo>
                    <a:pt x="179625" y="244944"/>
                  </a:lnTo>
                  <a:lnTo>
                    <a:pt x="173416" y="248068"/>
                  </a:lnTo>
                  <a:lnTo>
                    <a:pt x="166895" y="251102"/>
                  </a:lnTo>
                  <a:lnTo>
                    <a:pt x="160960" y="254078"/>
                  </a:lnTo>
                  <a:lnTo>
                    <a:pt x="155416" y="257015"/>
                  </a:lnTo>
                  <a:lnTo>
                    <a:pt x="150133" y="259925"/>
                  </a:lnTo>
                  <a:lnTo>
                    <a:pt x="144230" y="261865"/>
                  </a:lnTo>
                  <a:lnTo>
                    <a:pt x="137913" y="263158"/>
                  </a:lnTo>
                  <a:lnTo>
                    <a:pt x="131320" y="264020"/>
                  </a:lnTo>
                  <a:lnTo>
                    <a:pt x="125338" y="265547"/>
                  </a:lnTo>
                  <a:lnTo>
                    <a:pt x="119762" y="267518"/>
                  </a:lnTo>
                  <a:lnTo>
                    <a:pt x="114457" y="269785"/>
                  </a:lnTo>
                  <a:lnTo>
                    <a:pt x="109333" y="272248"/>
                  </a:lnTo>
                  <a:lnTo>
                    <a:pt x="104330" y="274843"/>
                  </a:lnTo>
                  <a:lnTo>
                    <a:pt x="99407" y="277525"/>
                  </a:lnTo>
                  <a:lnTo>
                    <a:pt x="94537" y="279313"/>
                  </a:lnTo>
                  <a:lnTo>
                    <a:pt x="89703" y="280505"/>
                  </a:lnTo>
                  <a:lnTo>
                    <a:pt x="84893" y="281300"/>
                  </a:lnTo>
                  <a:lnTo>
                    <a:pt x="80098" y="281830"/>
                  </a:lnTo>
                  <a:lnTo>
                    <a:pt x="75315" y="282183"/>
                  </a:lnTo>
                  <a:lnTo>
                    <a:pt x="66560" y="282576"/>
                  </a:lnTo>
                  <a:lnTo>
                    <a:pt x="55673" y="282848"/>
                  </a:lnTo>
                  <a:lnTo>
                    <a:pt x="39742" y="282889"/>
                  </a:lnTo>
                  <a:lnTo>
                    <a:pt x="53841" y="28289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73"/>
            <p:cNvSpPr/>
            <p:nvPr/>
          </p:nvSpPr>
          <p:spPr>
            <a:xfrm>
              <a:off x="1450188" y="1740217"/>
              <a:ext cx="21425" cy="193504"/>
            </a:xfrm>
            <a:custGeom>
              <a:avLst/>
              <a:gdLst/>
              <a:ahLst/>
              <a:cxnLst/>
              <a:rect l="0" t="0" r="0" b="0"/>
              <a:pathLst>
                <a:path w="21425" h="193504">
                  <a:moveTo>
                    <a:pt x="7137" y="0"/>
                  </a:moveTo>
                  <a:lnTo>
                    <a:pt x="80" y="0"/>
                  </a:lnTo>
                  <a:lnTo>
                    <a:pt x="18" y="4551"/>
                  </a:lnTo>
                  <a:lnTo>
                    <a:pt x="0" y="11932"/>
                  </a:lnTo>
                  <a:lnTo>
                    <a:pt x="792" y="15575"/>
                  </a:lnTo>
                  <a:lnTo>
                    <a:pt x="2113" y="19908"/>
                  </a:lnTo>
                  <a:lnTo>
                    <a:pt x="3787" y="24702"/>
                  </a:lnTo>
                  <a:lnTo>
                    <a:pt x="4904" y="28851"/>
                  </a:lnTo>
                  <a:lnTo>
                    <a:pt x="5648" y="32569"/>
                  </a:lnTo>
                  <a:lnTo>
                    <a:pt x="6144" y="36000"/>
                  </a:lnTo>
                  <a:lnTo>
                    <a:pt x="7269" y="39240"/>
                  </a:lnTo>
                  <a:lnTo>
                    <a:pt x="8812" y="42353"/>
                  </a:lnTo>
                  <a:lnTo>
                    <a:pt x="10635" y="45380"/>
                  </a:lnTo>
                  <a:lnTo>
                    <a:pt x="11850" y="49304"/>
                  </a:lnTo>
                  <a:lnTo>
                    <a:pt x="12660" y="53824"/>
                  </a:lnTo>
                  <a:lnTo>
                    <a:pt x="13200" y="58743"/>
                  </a:lnTo>
                  <a:lnTo>
                    <a:pt x="13560" y="63927"/>
                  </a:lnTo>
                  <a:lnTo>
                    <a:pt x="13800" y="69288"/>
                  </a:lnTo>
                  <a:lnTo>
                    <a:pt x="14067" y="80325"/>
                  </a:lnTo>
                  <a:lnTo>
                    <a:pt x="14252" y="108627"/>
                  </a:lnTo>
                  <a:lnTo>
                    <a:pt x="13468" y="113375"/>
                  </a:lnTo>
                  <a:lnTo>
                    <a:pt x="12151" y="117494"/>
                  </a:lnTo>
                  <a:lnTo>
                    <a:pt x="10480" y="121192"/>
                  </a:lnTo>
                  <a:lnTo>
                    <a:pt x="10159" y="125562"/>
                  </a:lnTo>
                  <a:lnTo>
                    <a:pt x="10739" y="130381"/>
                  </a:lnTo>
                  <a:lnTo>
                    <a:pt x="11919" y="135498"/>
                  </a:lnTo>
                  <a:lnTo>
                    <a:pt x="12706" y="139862"/>
                  </a:lnTo>
                  <a:lnTo>
                    <a:pt x="13231" y="143724"/>
                  </a:lnTo>
                  <a:lnTo>
                    <a:pt x="13581" y="147251"/>
                  </a:lnTo>
                  <a:lnTo>
                    <a:pt x="13814" y="151507"/>
                  </a:lnTo>
                  <a:lnTo>
                    <a:pt x="13969" y="156250"/>
                  </a:lnTo>
                  <a:lnTo>
                    <a:pt x="14219" y="172998"/>
                  </a:lnTo>
                  <a:lnTo>
                    <a:pt x="14262" y="182492"/>
                  </a:lnTo>
                  <a:lnTo>
                    <a:pt x="15062" y="184526"/>
                  </a:lnTo>
                  <a:lnTo>
                    <a:pt x="16389" y="185883"/>
                  </a:lnTo>
                  <a:lnTo>
                    <a:pt x="21129" y="188436"/>
                  </a:lnTo>
                  <a:lnTo>
                    <a:pt x="21366" y="193503"/>
                  </a:lnTo>
                  <a:lnTo>
                    <a:pt x="21424" y="18859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74"/>
            <p:cNvSpPr/>
            <p:nvPr/>
          </p:nvSpPr>
          <p:spPr>
            <a:xfrm>
              <a:off x="1493043" y="1688782"/>
              <a:ext cx="200026" cy="210582"/>
            </a:xfrm>
            <a:custGeom>
              <a:avLst/>
              <a:gdLst/>
              <a:ahLst/>
              <a:cxnLst/>
              <a:rect l="0" t="0" r="0" b="0"/>
              <a:pathLst>
                <a:path w="200026" h="210582">
                  <a:moveTo>
                    <a:pt x="0" y="0"/>
                  </a:moveTo>
                  <a:lnTo>
                    <a:pt x="0" y="4551"/>
                  </a:lnTo>
                  <a:lnTo>
                    <a:pt x="794" y="9702"/>
                  </a:lnTo>
                  <a:lnTo>
                    <a:pt x="3793" y="25584"/>
                  </a:lnTo>
                  <a:lnTo>
                    <a:pt x="5704" y="32296"/>
                  </a:lnTo>
                  <a:lnTo>
                    <a:pt x="7771" y="37724"/>
                  </a:lnTo>
                  <a:lnTo>
                    <a:pt x="9944" y="42294"/>
                  </a:lnTo>
                  <a:lnTo>
                    <a:pt x="11392" y="47246"/>
                  </a:lnTo>
                  <a:lnTo>
                    <a:pt x="12357" y="52452"/>
                  </a:lnTo>
                  <a:lnTo>
                    <a:pt x="13001" y="57828"/>
                  </a:lnTo>
                  <a:lnTo>
                    <a:pt x="13430" y="63317"/>
                  </a:lnTo>
                  <a:lnTo>
                    <a:pt x="13716" y="68882"/>
                  </a:lnTo>
                  <a:lnTo>
                    <a:pt x="13906" y="74496"/>
                  </a:lnTo>
                  <a:lnTo>
                    <a:pt x="14827" y="80144"/>
                  </a:lnTo>
                  <a:lnTo>
                    <a:pt x="16235" y="85815"/>
                  </a:lnTo>
                  <a:lnTo>
                    <a:pt x="17967" y="91500"/>
                  </a:lnTo>
                  <a:lnTo>
                    <a:pt x="19122" y="96242"/>
                  </a:lnTo>
                  <a:lnTo>
                    <a:pt x="19892" y="100357"/>
                  </a:lnTo>
                  <a:lnTo>
                    <a:pt x="20405" y="104052"/>
                  </a:lnTo>
                  <a:lnTo>
                    <a:pt x="20747" y="108420"/>
                  </a:lnTo>
                  <a:lnTo>
                    <a:pt x="20975" y="113238"/>
                  </a:lnTo>
                  <a:lnTo>
                    <a:pt x="21229" y="123671"/>
                  </a:lnTo>
                  <a:lnTo>
                    <a:pt x="21424" y="161243"/>
                  </a:lnTo>
                  <a:lnTo>
                    <a:pt x="22220" y="165598"/>
                  </a:lnTo>
                  <a:lnTo>
                    <a:pt x="23545" y="169454"/>
                  </a:lnTo>
                  <a:lnTo>
                    <a:pt x="27582" y="177935"/>
                  </a:lnTo>
                  <a:lnTo>
                    <a:pt x="32073" y="183955"/>
                  </a:lnTo>
                  <a:lnTo>
                    <a:pt x="35691" y="188559"/>
                  </a:lnTo>
                  <a:lnTo>
                    <a:pt x="35719" y="163645"/>
                  </a:lnTo>
                  <a:lnTo>
                    <a:pt x="36513" y="159579"/>
                  </a:lnTo>
                  <a:lnTo>
                    <a:pt x="37836" y="155916"/>
                  </a:lnTo>
                  <a:lnTo>
                    <a:pt x="39512" y="152522"/>
                  </a:lnTo>
                  <a:lnTo>
                    <a:pt x="40628" y="148354"/>
                  </a:lnTo>
                  <a:lnTo>
                    <a:pt x="41373" y="143670"/>
                  </a:lnTo>
                  <a:lnTo>
                    <a:pt x="41870" y="138643"/>
                  </a:lnTo>
                  <a:lnTo>
                    <a:pt x="43788" y="133386"/>
                  </a:lnTo>
                  <a:lnTo>
                    <a:pt x="46655" y="127977"/>
                  </a:lnTo>
                  <a:lnTo>
                    <a:pt x="50153" y="122465"/>
                  </a:lnTo>
                  <a:lnTo>
                    <a:pt x="53279" y="116886"/>
                  </a:lnTo>
                  <a:lnTo>
                    <a:pt x="56157" y="111262"/>
                  </a:lnTo>
                  <a:lnTo>
                    <a:pt x="58869" y="105607"/>
                  </a:lnTo>
                  <a:lnTo>
                    <a:pt x="61472" y="100885"/>
                  </a:lnTo>
                  <a:lnTo>
                    <a:pt x="64000" y="96784"/>
                  </a:lnTo>
                  <a:lnTo>
                    <a:pt x="66479" y="93098"/>
                  </a:lnTo>
                  <a:lnTo>
                    <a:pt x="68926" y="88735"/>
                  </a:lnTo>
                  <a:lnTo>
                    <a:pt x="71351" y="83922"/>
                  </a:lnTo>
                  <a:lnTo>
                    <a:pt x="73761" y="78808"/>
                  </a:lnTo>
                  <a:lnTo>
                    <a:pt x="76955" y="74446"/>
                  </a:lnTo>
                  <a:lnTo>
                    <a:pt x="80672" y="70586"/>
                  </a:lnTo>
                  <a:lnTo>
                    <a:pt x="84738" y="67060"/>
                  </a:lnTo>
                  <a:lnTo>
                    <a:pt x="88242" y="63757"/>
                  </a:lnTo>
                  <a:lnTo>
                    <a:pt x="94252" y="57547"/>
                  </a:lnTo>
                  <a:lnTo>
                    <a:pt x="97760" y="54557"/>
                  </a:lnTo>
                  <a:lnTo>
                    <a:pt x="101686" y="51611"/>
                  </a:lnTo>
                  <a:lnTo>
                    <a:pt x="105890" y="48695"/>
                  </a:lnTo>
                  <a:lnTo>
                    <a:pt x="114796" y="42915"/>
                  </a:lnTo>
                  <a:lnTo>
                    <a:pt x="119393" y="40040"/>
                  </a:lnTo>
                  <a:lnTo>
                    <a:pt x="123252" y="38124"/>
                  </a:lnTo>
                  <a:lnTo>
                    <a:pt x="126618" y="36846"/>
                  </a:lnTo>
                  <a:lnTo>
                    <a:pt x="132475" y="35426"/>
                  </a:lnTo>
                  <a:lnTo>
                    <a:pt x="137724" y="34795"/>
                  </a:lnTo>
                  <a:lnTo>
                    <a:pt x="142703" y="34514"/>
                  </a:lnTo>
                  <a:lnTo>
                    <a:pt x="145141" y="34440"/>
                  </a:lnTo>
                  <a:lnTo>
                    <a:pt x="147561" y="35342"/>
                  </a:lnTo>
                  <a:lnTo>
                    <a:pt x="152366" y="38885"/>
                  </a:lnTo>
                  <a:lnTo>
                    <a:pt x="157147" y="43635"/>
                  </a:lnTo>
                  <a:lnTo>
                    <a:pt x="161919" y="48921"/>
                  </a:lnTo>
                  <a:lnTo>
                    <a:pt x="166685" y="54445"/>
                  </a:lnTo>
                  <a:lnTo>
                    <a:pt x="168274" y="58204"/>
                  </a:lnTo>
                  <a:lnTo>
                    <a:pt x="169333" y="62616"/>
                  </a:lnTo>
                  <a:lnTo>
                    <a:pt x="170039" y="67461"/>
                  </a:lnTo>
                  <a:lnTo>
                    <a:pt x="171303" y="72597"/>
                  </a:lnTo>
                  <a:lnTo>
                    <a:pt x="172940" y="77925"/>
                  </a:lnTo>
                  <a:lnTo>
                    <a:pt x="174824" y="83383"/>
                  </a:lnTo>
                  <a:lnTo>
                    <a:pt x="176081" y="88926"/>
                  </a:lnTo>
                  <a:lnTo>
                    <a:pt x="176919" y="94527"/>
                  </a:lnTo>
                  <a:lnTo>
                    <a:pt x="177477" y="100165"/>
                  </a:lnTo>
                  <a:lnTo>
                    <a:pt x="177056" y="105829"/>
                  </a:lnTo>
                  <a:lnTo>
                    <a:pt x="175981" y="111511"/>
                  </a:lnTo>
                  <a:lnTo>
                    <a:pt x="174471" y="117203"/>
                  </a:lnTo>
                  <a:lnTo>
                    <a:pt x="173464" y="122903"/>
                  </a:lnTo>
                  <a:lnTo>
                    <a:pt x="172793" y="128608"/>
                  </a:lnTo>
                  <a:lnTo>
                    <a:pt x="172345" y="134316"/>
                  </a:lnTo>
                  <a:lnTo>
                    <a:pt x="172047" y="139074"/>
                  </a:lnTo>
                  <a:lnTo>
                    <a:pt x="171848" y="143199"/>
                  </a:lnTo>
                  <a:lnTo>
                    <a:pt x="171627" y="150321"/>
                  </a:lnTo>
                  <a:lnTo>
                    <a:pt x="171529" y="156662"/>
                  </a:lnTo>
                  <a:lnTo>
                    <a:pt x="172297" y="160639"/>
                  </a:lnTo>
                  <a:lnTo>
                    <a:pt x="173602" y="165195"/>
                  </a:lnTo>
                  <a:lnTo>
                    <a:pt x="175266" y="170138"/>
                  </a:lnTo>
                  <a:lnTo>
                    <a:pt x="177169" y="173433"/>
                  </a:lnTo>
                  <a:lnTo>
                    <a:pt x="179232" y="175629"/>
                  </a:lnTo>
                  <a:lnTo>
                    <a:pt x="181401" y="177094"/>
                  </a:lnTo>
                  <a:lnTo>
                    <a:pt x="182846" y="179022"/>
                  </a:lnTo>
                  <a:lnTo>
                    <a:pt x="183810" y="181261"/>
                  </a:lnTo>
                  <a:lnTo>
                    <a:pt x="184881" y="186288"/>
                  </a:lnTo>
                  <a:lnTo>
                    <a:pt x="185357" y="191697"/>
                  </a:lnTo>
                  <a:lnTo>
                    <a:pt x="185569" y="197276"/>
                  </a:lnTo>
                  <a:lnTo>
                    <a:pt x="185625" y="200098"/>
                  </a:lnTo>
                  <a:lnTo>
                    <a:pt x="186456" y="201978"/>
                  </a:lnTo>
                  <a:lnTo>
                    <a:pt x="187804" y="203232"/>
                  </a:lnTo>
                  <a:lnTo>
                    <a:pt x="191879" y="205245"/>
                  </a:lnTo>
                  <a:lnTo>
                    <a:pt x="192213" y="206362"/>
                  </a:lnTo>
                  <a:lnTo>
                    <a:pt x="192684" y="210581"/>
                  </a:lnTo>
                  <a:lnTo>
                    <a:pt x="192794" y="208527"/>
                  </a:lnTo>
                  <a:lnTo>
                    <a:pt x="193617" y="207598"/>
                  </a:lnTo>
                  <a:lnTo>
                    <a:pt x="194959" y="206979"/>
                  </a:lnTo>
                  <a:lnTo>
                    <a:pt x="200025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75"/>
            <p:cNvSpPr/>
            <p:nvPr/>
          </p:nvSpPr>
          <p:spPr>
            <a:xfrm>
              <a:off x="1774939" y="1585912"/>
              <a:ext cx="188454" cy="342901"/>
            </a:xfrm>
            <a:custGeom>
              <a:avLst/>
              <a:gdLst/>
              <a:ahLst/>
              <a:cxnLst/>
              <a:rect l="0" t="0" r="0" b="0"/>
              <a:pathLst>
                <a:path w="188454" h="342901">
                  <a:moveTo>
                    <a:pt x="75292" y="0"/>
                  </a:moveTo>
                  <a:lnTo>
                    <a:pt x="75292" y="7381"/>
                  </a:lnTo>
                  <a:lnTo>
                    <a:pt x="74498" y="7778"/>
                  </a:lnTo>
                  <a:lnTo>
                    <a:pt x="71500" y="8219"/>
                  </a:lnTo>
                  <a:lnTo>
                    <a:pt x="70382" y="10242"/>
                  </a:lnTo>
                  <a:lnTo>
                    <a:pt x="69141" y="17570"/>
                  </a:lnTo>
                  <a:lnTo>
                    <a:pt x="68442" y="27854"/>
                  </a:lnTo>
                  <a:lnTo>
                    <a:pt x="68235" y="36934"/>
                  </a:lnTo>
                  <a:lnTo>
                    <a:pt x="66070" y="45308"/>
                  </a:lnTo>
                  <a:lnTo>
                    <a:pt x="62462" y="55379"/>
                  </a:lnTo>
                  <a:lnTo>
                    <a:pt x="58213" y="66205"/>
                  </a:lnTo>
                  <a:lnTo>
                    <a:pt x="51358" y="83011"/>
                  </a:lnTo>
                  <a:lnTo>
                    <a:pt x="49017" y="89630"/>
                  </a:lnTo>
                  <a:lnTo>
                    <a:pt x="46663" y="96901"/>
                  </a:lnTo>
                  <a:lnTo>
                    <a:pt x="44299" y="104606"/>
                  </a:lnTo>
                  <a:lnTo>
                    <a:pt x="41930" y="111647"/>
                  </a:lnTo>
                  <a:lnTo>
                    <a:pt x="39557" y="118246"/>
                  </a:lnTo>
                  <a:lnTo>
                    <a:pt x="34803" y="130659"/>
                  </a:lnTo>
                  <a:lnTo>
                    <a:pt x="25284" y="154150"/>
                  </a:lnTo>
                  <a:lnTo>
                    <a:pt x="22903" y="159917"/>
                  </a:lnTo>
                  <a:lnTo>
                    <a:pt x="21316" y="166619"/>
                  </a:lnTo>
                  <a:lnTo>
                    <a:pt x="20258" y="173944"/>
                  </a:lnTo>
                  <a:lnTo>
                    <a:pt x="19553" y="181685"/>
                  </a:lnTo>
                  <a:lnTo>
                    <a:pt x="18289" y="188751"/>
                  </a:lnTo>
                  <a:lnTo>
                    <a:pt x="16652" y="195367"/>
                  </a:lnTo>
                  <a:lnTo>
                    <a:pt x="14767" y="201682"/>
                  </a:lnTo>
                  <a:lnTo>
                    <a:pt x="12717" y="207797"/>
                  </a:lnTo>
                  <a:lnTo>
                    <a:pt x="10557" y="213779"/>
                  </a:lnTo>
                  <a:lnTo>
                    <a:pt x="8322" y="219672"/>
                  </a:lnTo>
                  <a:lnTo>
                    <a:pt x="6833" y="225505"/>
                  </a:lnTo>
                  <a:lnTo>
                    <a:pt x="5840" y="231299"/>
                  </a:lnTo>
                  <a:lnTo>
                    <a:pt x="5178" y="237067"/>
                  </a:lnTo>
                  <a:lnTo>
                    <a:pt x="3943" y="242817"/>
                  </a:lnTo>
                  <a:lnTo>
                    <a:pt x="2326" y="248556"/>
                  </a:lnTo>
                  <a:lnTo>
                    <a:pt x="454" y="254286"/>
                  </a:lnTo>
                  <a:lnTo>
                    <a:pt x="0" y="260012"/>
                  </a:lnTo>
                  <a:lnTo>
                    <a:pt x="491" y="265734"/>
                  </a:lnTo>
                  <a:lnTo>
                    <a:pt x="1612" y="271453"/>
                  </a:lnTo>
                  <a:lnTo>
                    <a:pt x="2360" y="277171"/>
                  </a:lnTo>
                  <a:lnTo>
                    <a:pt x="2858" y="282888"/>
                  </a:lnTo>
                  <a:lnTo>
                    <a:pt x="3411" y="293368"/>
                  </a:lnTo>
                  <a:lnTo>
                    <a:pt x="3658" y="301201"/>
                  </a:lnTo>
                  <a:lnTo>
                    <a:pt x="4517" y="304623"/>
                  </a:lnTo>
                  <a:lnTo>
                    <a:pt x="7588" y="310966"/>
                  </a:lnTo>
                  <a:lnTo>
                    <a:pt x="11599" y="316960"/>
                  </a:lnTo>
                  <a:lnTo>
                    <a:pt x="13780" y="319891"/>
                  </a:lnTo>
                  <a:lnTo>
                    <a:pt x="16822" y="321846"/>
                  </a:lnTo>
                  <a:lnTo>
                    <a:pt x="20437" y="323149"/>
                  </a:lnTo>
                  <a:lnTo>
                    <a:pt x="24434" y="324018"/>
                  </a:lnTo>
                  <a:lnTo>
                    <a:pt x="27893" y="324597"/>
                  </a:lnTo>
                  <a:lnTo>
                    <a:pt x="30993" y="324983"/>
                  </a:lnTo>
                  <a:lnTo>
                    <a:pt x="36553" y="325412"/>
                  </a:lnTo>
                  <a:lnTo>
                    <a:pt x="41671" y="325603"/>
                  </a:lnTo>
                  <a:lnTo>
                    <a:pt x="56599" y="325710"/>
                  </a:lnTo>
                  <a:lnTo>
                    <a:pt x="62036" y="324772"/>
                  </a:lnTo>
                  <a:lnTo>
                    <a:pt x="67248" y="323195"/>
                  </a:lnTo>
                  <a:lnTo>
                    <a:pt x="90813" y="313819"/>
                  </a:lnTo>
                  <a:lnTo>
                    <a:pt x="96752" y="311130"/>
                  </a:lnTo>
                  <a:lnTo>
                    <a:pt x="102298" y="308385"/>
                  </a:lnTo>
                  <a:lnTo>
                    <a:pt x="107584" y="305603"/>
                  </a:lnTo>
                  <a:lnTo>
                    <a:pt x="113488" y="302795"/>
                  </a:lnTo>
                  <a:lnTo>
                    <a:pt x="126399" y="297136"/>
                  </a:lnTo>
                  <a:lnTo>
                    <a:pt x="132382" y="293340"/>
                  </a:lnTo>
                  <a:lnTo>
                    <a:pt x="137958" y="288905"/>
                  </a:lnTo>
                  <a:lnTo>
                    <a:pt x="143263" y="284044"/>
                  </a:lnTo>
                  <a:lnTo>
                    <a:pt x="148387" y="279850"/>
                  </a:lnTo>
                  <a:lnTo>
                    <a:pt x="153391" y="276102"/>
                  </a:lnTo>
                  <a:lnTo>
                    <a:pt x="158314" y="272650"/>
                  </a:lnTo>
                  <a:lnTo>
                    <a:pt x="163978" y="266539"/>
                  </a:lnTo>
                  <a:lnTo>
                    <a:pt x="170135" y="258655"/>
                  </a:lnTo>
                  <a:lnTo>
                    <a:pt x="176620" y="249589"/>
                  </a:lnTo>
                  <a:lnTo>
                    <a:pt x="180944" y="242593"/>
                  </a:lnTo>
                  <a:lnTo>
                    <a:pt x="185749" y="232279"/>
                  </a:lnTo>
                  <a:lnTo>
                    <a:pt x="187884" y="224520"/>
                  </a:lnTo>
                  <a:lnTo>
                    <a:pt x="188453" y="221118"/>
                  </a:lnTo>
                  <a:lnTo>
                    <a:pt x="188039" y="218849"/>
                  </a:lnTo>
                  <a:lnTo>
                    <a:pt x="186969" y="217337"/>
                  </a:lnTo>
                  <a:lnTo>
                    <a:pt x="185462" y="216329"/>
                  </a:lnTo>
                  <a:lnTo>
                    <a:pt x="181671" y="215209"/>
                  </a:lnTo>
                  <a:lnTo>
                    <a:pt x="177340" y="214711"/>
                  </a:lnTo>
                  <a:lnTo>
                    <a:pt x="172770" y="214490"/>
                  </a:lnTo>
                  <a:lnTo>
                    <a:pt x="169646" y="215383"/>
                  </a:lnTo>
                  <a:lnTo>
                    <a:pt x="165976" y="216931"/>
                  </a:lnTo>
                  <a:lnTo>
                    <a:pt x="161941" y="218916"/>
                  </a:lnTo>
                  <a:lnTo>
                    <a:pt x="157664" y="221191"/>
                  </a:lnTo>
                  <a:lnTo>
                    <a:pt x="148679" y="226260"/>
                  </a:lnTo>
                  <a:lnTo>
                    <a:pt x="134695" y="234468"/>
                  </a:lnTo>
                  <a:lnTo>
                    <a:pt x="129975" y="238227"/>
                  </a:lnTo>
                  <a:lnTo>
                    <a:pt x="125241" y="242638"/>
                  </a:lnTo>
                  <a:lnTo>
                    <a:pt x="120498" y="247484"/>
                  </a:lnTo>
                  <a:lnTo>
                    <a:pt x="115748" y="251667"/>
                  </a:lnTo>
                  <a:lnTo>
                    <a:pt x="110994" y="255408"/>
                  </a:lnTo>
                  <a:lnTo>
                    <a:pt x="106237" y="258855"/>
                  </a:lnTo>
                  <a:lnTo>
                    <a:pt x="101478" y="263057"/>
                  </a:lnTo>
                  <a:lnTo>
                    <a:pt x="96718" y="267764"/>
                  </a:lnTo>
                  <a:lnTo>
                    <a:pt x="91957" y="272807"/>
                  </a:lnTo>
                  <a:lnTo>
                    <a:pt x="87196" y="277121"/>
                  </a:lnTo>
                  <a:lnTo>
                    <a:pt x="82434" y="280950"/>
                  </a:lnTo>
                  <a:lnTo>
                    <a:pt x="77672" y="284455"/>
                  </a:lnTo>
                  <a:lnTo>
                    <a:pt x="73703" y="288697"/>
                  </a:lnTo>
                  <a:lnTo>
                    <a:pt x="70264" y="293430"/>
                  </a:lnTo>
                  <a:lnTo>
                    <a:pt x="67178" y="298490"/>
                  </a:lnTo>
                  <a:lnTo>
                    <a:pt x="61631" y="306652"/>
                  </a:lnTo>
                  <a:lnTo>
                    <a:pt x="59041" y="310162"/>
                  </a:lnTo>
                  <a:lnTo>
                    <a:pt x="57314" y="313455"/>
                  </a:lnTo>
                  <a:lnTo>
                    <a:pt x="54090" y="322640"/>
                  </a:lnTo>
                  <a:lnTo>
                    <a:pt x="49254" y="331394"/>
                  </a:lnTo>
                  <a:lnTo>
                    <a:pt x="46940" y="341765"/>
                  </a:lnTo>
                  <a:lnTo>
                    <a:pt x="46816" y="342395"/>
                  </a:lnTo>
                  <a:lnTo>
                    <a:pt x="50538" y="342751"/>
                  </a:lnTo>
                  <a:lnTo>
                    <a:pt x="61004" y="3429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76"/>
            <p:cNvSpPr/>
            <p:nvPr/>
          </p:nvSpPr>
          <p:spPr>
            <a:xfrm>
              <a:off x="2007393" y="1594485"/>
              <a:ext cx="278388" cy="282893"/>
            </a:xfrm>
            <a:custGeom>
              <a:avLst/>
              <a:gdLst/>
              <a:ahLst/>
              <a:cxnLst/>
              <a:rect l="0" t="0" r="0" b="0"/>
              <a:pathLst>
                <a:path w="278388" h="282893">
                  <a:moveTo>
                    <a:pt x="228600" y="0"/>
                  </a:moveTo>
                  <a:lnTo>
                    <a:pt x="93228" y="0"/>
                  </a:lnTo>
                  <a:lnTo>
                    <a:pt x="96768" y="4551"/>
                  </a:lnTo>
                  <a:lnTo>
                    <a:pt x="97850" y="6844"/>
                  </a:lnTo>
                  <a:lnTo>
                    <a:pt x="99051" y="11931"/>
                  </a:lnTo>
                  <a:lnTo>
                    <a:pt x="98578" y="14622"/>
                  </a:lnTo>
                  <a:lnTo>
                    <a:pt x="94913" y="22959"/>
                  </a:lnTo>
                  <a:lnTo>
                    <a:pt x="93778" y="28619"/>
                  </a:lnTo>
                  <a:lnTo>
                    <a:pt x="93139" y="37160"/>
                  </a:lnTo>
                  <a:lnTo>
                    <a:pt x="92255" y="40013"/>
                  </a:lnTo>
                  <a:lnTo>
                    <a:pt x="88013" y="48580"/>
                  </a:lnTo>
                  <a:lnTo>
                    <a:pt x="86742" y="54293"/>
                  </a:lnTo>
                  <a:lnTo>
                    <a:pt x="84061" y="62548"/>
                  </a:lnTo>
                  <a:lnTo>
                    <a:pt x="82234" y="67416"/>
                  </a:lnTo>
                  <a:lnTo>
                    <a:pt x="78088" y="75365"/>
                  </a:lnTo>
                  <a:lnTo>
                    <a:pt x="75871" y="78818"/>
                  </a:lnTo>
                  <a:lnTo>
                    <a:pt x="74393" y="83025"/>
                  </a:lnTo>
                  <a:lnTo>
                    <a:pt x="73409" y="87735"/>
                  </a:lnTo>
                  <a:lnTo>
                    <a:pt x="72752" y="92780"/>
                  </a:lnTo>
                  <a:lnTo>
                    <a:pt x="69905" y="100925"/>
                  </a:lnTo>
                  <a:lnTo>
                    <a:pt x="66788" y="107721"/>
                  </a:lnTo>
                  <a:lnTo>
                    <a:pt x="65402" y="113916"/>
                  </a:lnTo>
                  <a:lnTo>
                    <a:pt x="64787" y="119844"/>
                  </a:lnTo>
                  <a:lnTo>
                    <a:pt x="64622" y="122758"/>
                  </a:lnTo>
                  <a:lnTo>
                    <a:pt x="63719" y="125654"/>
                  </a:lnTo>
                  <a:lnTo>
                    <a:pt x="59450" y="133327"/>
                  </a:lnTo>
                  <a:lnTo>
                    <a:pt x="58172" y="135456"/>
                  </a:lnTo>
                  <a:lnTo>
                    <a:pt x="57604" y="138943"/>
                  </a:lnTo>
                  <a:lnTo>
                    <a:pt x="57158" y="145614"/>
                  </a:lnTo>
                  <a:lnTo>
                    <a:pt x="60945" y="145697"/>
                  </a:lnTo>
                  <a:lnTo>
                    <a:pt x="62855" y="144756"/>
                  </a:lnTo>
                  <a:lnTo>
                    <a:pt x="69336" y="139834"/>
                  </a:lnTo>
                  <a:lnTo>
                    <a:pt x="77871" y="137000"/>
                  </a:lnTo>
                  <a:lnTo>
                    <a:pt x="88584" y="132961"/>
                  </a:lnTo>
                  <a:lnTo>
                    <a:pt x="93981" y="130550"/>
                  </a:lnTo>
                  <a:lnTo>
                    <a:pt x="99167" y="127991"/>
                  </a:lnTo>
                  <a:lnTo>
                    <a:pt x="104211" y="125332"/>
                  </a:lnTo>
                  <a:lnTo>
                    <a:pt x="109956" y="123560"/>
                  </a:lnTo>
                  <a:lnTo>
                    <a:pt x="116166" y="122378"/>
                  </a:lnTo>
                  <a:lnTo>
                    <a:pt x="122688" y="121590"/>
                  </a:lnTo>
                  <a:lnTo>
                    <a:pt x="129417" y="120113"/>
                  </a:lnTo>
                  <a:lnTo>
                    <a:pt x="136284" y="118175"/>
                  </a:lnTo>
                  <a:lnTo>
                    <a:pt x="143244" y="115931"/>
                  </a:lnTo>
                  <a:lnTo>
                    <a:pt x="150265" y="114435"/>
                  </a:lnTo>
                  <a:lnTo>
                    <a:pt x="157327" y="113437"/>
                  </a:lnTo>
                  <a:lnTo>
                    <a:pt x="164416" y="112772"/>
                  </a:lnTo>
                  <a:lnTo>
                    <a:pt x="171523" y="112329"/>
                  </a:lnTo>
                  <a:lnTo>
                    <a:pt x="185770" y="111836"/>
                  </a:lnTo>
                  <a:lnTo>
                    <a:pt x="224811" y="111477"/>
                  </a:lnTo>
                  <a:lnTo>
                    <a:pt x="229249" y="112418"/>
                  </a:lnTo>
                  <a:lnTo>
                    <a:pt x="236297" y="116003"/>
                  </a:lnTo>
                  <a:lnTo>
                    <a:pt x="248520" y="123377"/>
                  </a:lnTo>
                  <a:lnTo>
                    <a:pt x="255445" y="128811"/>
                  </a:lnTo>
                  <a:lnTo>
                    <a:pt x="261963" y="134402"/>
                  </a:lnTo>
                  <a:lnTo>
                    <a:pt x="270151" y="140062"/>
                  </a:lnTo>
                  <a:lnTo>
                    <a:pt x="272969" y="143857"/>
                  </a:lnTo>
                  <a:lnTo>
                    <a:pt x="274849" y="148292"/>
                  </a:lnTo>
                  <a:lnTo>
                    <a:pt x="276101" y="153154"/>
                  </a:lnTo>
                  <a:lnTo>
                    <a:pt x="276937" y="158300"/>
                  </a:lnTo>
                  <a:lnTo>
                    <a:pt x="277493" y="163635"/>
                  </a:lnTo>
                  <a:lnTo>
                    <a:pt x="277864" y="169098"/>
                  </a:lnTo>
                  <a:lnTo>
                    <a:pt x="278277" y="177707"/>
                  </a:lnTo>
                  <a:lnTo>
                    <a:pt x="278387" y="181336"/>
                  </a:lnTo>
                  <a:lnTo>
                    <a:pt x="277666" y="185661"/>
                  </a:lnTo>
                  <a:lnTo>
                    <a:pt x="276392" y="190449"/>
                  </a:lnTo>
                  <a:lnTo>
                    <a:pt x="274749" y="195546"/>
                  </a:lnTo>
                  <a:lnTo>
                    <a:pt x="272860" y="200849"/>
                  </a:lnTo>
                  <a:lnTo>
                    <a:pt x="268644" y="211821"/>
                  </a:lnTo>
                  <a:lnTo>
                    <a:pt x="265615" y="216461"/>
                  </a:lnTo>
                  <a:lnTo>
                    <a:pt x="258016" y="224157"/>
                  </a:lnTo>
                  <a:lnTo>
                    <a:pt x="245829" y="230401"/>
                  </a:lnTo>
                  <a:lnTo>
                    <a:pt x="228181" y="238373"/>
                  </a:lnTo>
                  <a:lnTo>
                    <a:pt x="206889" y="247498"/>
                  </a:lnTo>
                  <a:lnTo>
                    <a:pt x="190314" y="253581"/>
                  </a:lnTo>
                  <a:lnTo>
                    <a:pt x="176882" y="257636"/>
                  </a:lnTo>
                  <a:lnTo>
                    <a:pt x="165547" y="260340"/>
                  </a:lnTo>
                  <a:lnTo>
                    <a:pt x="155608" y="263095"/>
                  </a:lnTo>
                  <a:lnTo>
                    <a:pt x="146602" y="265884"/>
                  </a:lnTo>
                  <a:lnTo>
                    <a:pt x="138215" y="268696"/>
                  </a:lnTo>
                  <a:lnTo>
                    <a:pt x="130244" y="270570"/>
                  </a:lnTo>
                  <a:lnTo>
                    <a:pt x="122548" y="271820"/>
                  </a:lnTo>
                  <a:lnTo>
                    <a:pt x="115036" y="272653"/>
                  </a:lnTo>
                  <a:lnTo>
                    <a:pt x="107647" y="274161"/>
                  </a:lnTo>
                  <a:lnTo>
                    <a:pt x="100340" y="276119"/>
                  </a:lnTo>
                  <a:lnTo>
                    <a:pt x="93087" y="278377"/>
                  </a:lnTo>
                  <a:lnTo>
                    <a:pt x="86665" y="279882"/>
                  </a:lnTo>
                  <a:lnTo>
                    <a:pt x="80795" y="280885"/>
                  </a:lnTo>
                  <a:lnTo>
                    <a:pt x="75295" y="281554"/>
                  </a:lnTo>
                  <a:lnTo>
                    <a:pt x="70040" y="282000"/>
                  </a:lnTo>
                  <a:lnTo>
                    <a:pt x="64950" y="282297"/>
                  </a:lnTo>
                  <a:lnTo>
                    <a:pt x="55061" y="282628"/>
                  </a:lnTo>
                  <a:lnTo>
                    <a:pt x="17618" y="282885"/>
                  </a:lnTo>
                  <a:lnTo>
                    <a:pt x="0" y="2828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77"/>
            <p:cNvSpPr/>
            <p:nvPr/>
          </p:nvSpPr>
          <p:spPr>
            <a:xfrm>
              <a:off x="1143992" y="1988820"/>
              <a:ext cx="1120577" cy="102870"/>
            </a:xfrm>
            <a:custGeom>
              <a:avLst/>
              <a:gdLst/>
              <a:ahLst/>
              <a:cxnLst/>
              <a:rect l="0" t="0" r="0" b="0"/>
              <a:pathLst>
                <a:path w="1120577" h="102870">
                  <a:moveTo>
                    <a:pt x="6151" y="102869"/>
                  </a:moveTo>
                  <a:lnTo>
                    <a:pt x="2359" y="102869"/>
                  </a:lnTo>
                  <a:lnTo>
                    <a:pt x="1242" y="101917"/>
                  </a:lnTo>
                  <a:lnTo>
                    <a:pt x="497" y="100330"/>
                  </a:lnTo>
                  <a:lnTo>
                    <a:pt x="0" y="98319"/>
                  </a:lnTo>
                  <a:lnTo>
                    <a:pt x="463" y="96978"/>
                  </a:lnTo>
                  <a:lnTo>
                    <a:pt x="1565" y="96085"/>
                  </a:lnTo>
                  <a:lnTo>
                    <a:pt x="5245" y="94650"/>
                  </a:lnTo>
                  <a:lnTo>
                    <a:pt x="23144" y="94300"/>
                  </a:lnTo>
                  <a:lnTo>
                    <a:pt x="25417" y="93347"/>
                  </a:lnTo>
                  <a:lnTo>
                    <a:pt x="27726" y="91758"/>
                  </a:lnTo>
                  <a:lnTo>
                    <a:pt x="30060" y="89747"/>
                  </a:lnTo>
                  <a:lnTo>
                    <a:pt x="36886" y="87512"/>
                  </a:lnTo>
                  <a:lnTo>
                    <a:pt x="69145" y="85882"/>
                  </a:lnTo>
                  <a:lnTo>
                    <a:pt x="80186" y="84842"/>
                  </a:lnTo>
                  <a:lnTo>
                    <a:pt x="86464" y="83231"/>
                  </a:lnTo>
                  <a:lnTo>
                    <a:pt x="93031" y="81205"/>
                  </a:lnTo>
                  <a:lnTo>
                    <a:pt x="120679" y="77000"/>
                  </a:lnTo>
                  <a:lnTo>
                    <a:pt x="127747" y="75146"/>
                  </a:lnTo>
                  <a:lnTo>
                    <a:pt x="134840" y="72957"/>
                  </a:lnTo>
                  <a:lnTo>
                    <a:pt x="156200" y="69877"/>
                  </a:lnTo>
                  <a:lnTo>
                    <a:pt x="164128" y="68492"/>
                  </a:lnTo>
                  <a:lnTo>
                    <a:pt x="172588" y="66616"/>
                  </a:lnTo>
                  <a:lnTo>
                    <a:pt x="181402" y="64413"/>
                  </a:lnTo>
                  <a:lnTo>
                    <a:pt x="218363" y="59925"/>
                  </a:lnTo>
                  <a:lnTo>
                    <a:pt x="227795" y="58047"/>
                  </a:lnTo>
                  <a:lnTo>
                    <a:pt x="237257" y="55843"/>
                  </a:lnTo>
                  <a:lnTo>
                    <a:pt x="265744" y="52741"/>
                  </a:lnTo>
                  <a:lnTo>
                    <a:pt x="276051" y="51353"/>
                  </a:lnTo>
                  <a:lnTo>
                    <a:pt x="286891" y="49475"/>
                  </a:lnTo>
                  <a:lnTo>
                    <a:pt x="298086" y="47271"/>
                  </a:lnTo>
                  <a:lnTo>
                    <a:pt x="344570" y="42780"/>
                  </a:lnTo>
                  <a:lnTo>
                    <a:pt x="356382" y="40903"/>
                  </a:lnTo>
                  <a:lnTo>
                    <a:pt x="368226" y="38698"/>
                  </a:lnTo>
                  <a:lnTo>
                    <a:pt x="391969" y="36249"/>
                  </a:lnTo>
                  <a:lnTo>
                    <a:pt x="415751" y="35160"/>
                  </a:lnTo>
                  <a:lnTo>
                    <a:pt x="439550" y="34677"/>
                  </a:lnTo>
                  <a:lnTo>
                    <a:pt x="463356" y="31922"/>
                  </a:lnTo>
                  <a:lnTo>
                    <a:pt x="475261" y="29854"/>
                  </a:lnTo>
                  <a:lnTo>
                    <a:pt x="499071" y="27555"/>
                  </a:lnTo>
                  <a:lnTo>
                    <a:pt x="522883" y="26534"/>
                  </a:lnTo>
                  <a:lnTo>
                    <a:pt x="546695" y="26081"/>
                  </a:lnTo>
                  <a:lnTo>
                    <a:pt x="570508" y="23339"/>
                  </a:lnTo>
                  <a:lnTo>
                    <a:pt x="582414" y="21274"/>
                  </a:lnTo>
                  <a:lnTo>
                    <a:pt x="608343" y="18980"/>
                  </a:lnTo>
                  <a:lnTo>
                    <a:pt x="634949" y="17960"/>
                  </a:lnTo>
                  <a:lnTo>
                    <a:pt x="660002" y="17507"/>
                  </a:lnTo>
                  <a:lnTo>
                    <a:pt x="684366" y="14766"/>
                  </a:lnTo>
                  <a:lnTo>
                    <a:pt x="696419" y="12701"/>
                  </a:lnTo>
                  <a:lnTo>
                    <a:pt x="728553" y="9796"/>
                  </a:lnTo>
                  <a:lnTo>
                    <a:pt x="761975" y="8935"/>
                  </a:lnTo>
                  <a:lnTo>
                    <a:pt x="862038" y="8582"/>
                  </a:lnTo>
                  <a:lnTo>
                    <a:pt x="883168" y="6036"/>
                  </a:lnTo>
                  <a:lnTo>
                    <a:pt x="893248" y="4024"/>
                  </a:lnTo>
                  <a:lnTo>
                    <a:pt x="922604" y="1192"/>
                  </a:lnTo>
                  <a:lnTo>
                    <a:pt x="951410" y="353"/>
                  </a:lnTo>
                  <a:lnTo>
                    <a:pt x="112057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78"/>
            <p:cNvSpPr/>
            <p:nvPr/>
          </p:nvSpPr>
          <p:spPr>
            <a:xfrm>
              <a:off x="1415577" y="2186340"/>
              <a:ext cx="206055" cy="93912"/>
            </a:xfrm>
            <a:custGeom>
              <a:avLst/>
              <a:gdLst/>
              <a:ahLst/>
              <a:cxnLst/>
              <a:rect l="0" t="0" r="0" b="0"/>
              <a:pathLst>
                <a:path w="206055" h="93912">
                  <a:moveTo>
                    <a:pt x="41748" y="8220"/>
                  </a:moveTo>
                  <a:lnTo>
                    <a:pt x="45540" y="8220"/>
                  </a:lnTo>
                  <a:lnTo>
                    <a:pt x="46657" y="7267"/>
                  </a:lnTo>
                  <a:lnTo>
                    <a:pt x="47402" y="5680"/>
                  </a:lnTo>
                  <a:lnTo>
                    <a:pt x="48804" y="0"/>
                  </a:lnTo>
                  <a:lnTo>
                    <a:pt x="48852" y="2344"/>
                  </a:lnTo>
                  <a:lnTo>
                    <a:pt x="48884" y="7059"/>
                  </a:lnTo>
                  <a:lnTo>
                    <a:pt x="48092" y="8399"/>
                  </a:lnTo>
                  <a:lnTo>
                    <a:pt x="46771" y="10244"/>
                  </a:lnTo>
                  <a:lnTo>
                    <a:pt x="45097" y="12427"/>
                  </a:lnTo>
                  <a:lnTo>
                    <a:pt x="43980" y="14834"/>
                  </a:lnTo>
                  <a:lnTo>
                    <a:pt x="43236" y="17392"/>
                  </a:lnTo>
                  <a:lnTo>
                    <a:pt x="42740" y="20049"/>
                  </a:lnTo>
                  <a:lnTo>
                    <a:pt x="41615" y="22773"/>
                  </a:lnTo>
                  <a:lnTo>
                    <a:pt x="40072" y="25542"/>
                  </a:lnTo>
                  <a:lnTo>
                    <a:pt x="38249" y="28341"/>
                  </a:lnTo>
                  <a:lnTo>
                    <a:pt x="36240" y="31159"/>
                  </a:lnTo>
                  <a:lnTo>
                    <a:pt x="34107" y="33990"/>
                  </a:lnTo>
                  <a:lnTo>
                    <a:pt x="31892" y="36830"/>
                  </a:lnTo>
                  <a:lnTo>
                    <a:pt x="30414" y="39676"/>
                  </a:lnTo>
                  <a:lnTo>
                    <a:pt x="29430" y="42525"/>
                  </a:lnTo>
                  <a:lnTo>
                    <a:pt x="28773" y="45378"/>
                  </a:lnTo>
                  <a:lnTo>
                    <a:pt x="27542" y="48232"/>
                  </a:lnTo>
                  <a:lnTo>
                    <a:pt x="25927" y="51087"/>
                  </a:lnTo>
                  <a:lnTo>
                    <a:pt x="24057" y="53943"/>
                  </a:lnTo>
                  <a:lnTo>
                    <a:pt x="22016" y="56799"/>
                  </a:lnTo>
                  <a:lnTo>
                    <a:pt x="19862" y="59656"/>
                  </a:lnTo>
                  <a:lnTo>
                    <a:pt x="15352" y="65370"/>
                  </a:lnTo>
                  <a:lnTo>
                    <a:pt x="0" y="84032"/>
                  </a:lnTo>
                  <a:lnTo>
                    <a:pt x="2009" y="85431"/>
                  </a:lnTo>
                  <a:lnTo>
                    <a:pt x="5731" y="87316"/>
                  </a:lnTo>
                  <a:lnTo>
                    <a:pt x="10592" y="89526"/>
                  </a:lnTo>
                  <a:lnTo>
                    <a:pt x="15421" y="90999"/>
                  </a:lnTo>
                  <a:lnTo>
                    <a:pt x="20228" y="91981"/>
                  </a:lnTo>
                  <a:lnTo>
                    <a:pt x="25020" y="92636"/>
                  </a:lnTo>
                  <a:lnTo>
                    <a:pt x="29802" y="93072"/>
                  </a:lnTo>
                  <a:lnTo>
                    <a:pt x="34578" y="93363"/>
                  </a:lnTo>
                  <a:lnTo>
                    <a:pt x="44117" y="93686"/>
                  </a:lnTo>
                  <a:lnTo>
                    <a:pt x="71732" y="93911"/>
                  </a:lnTo>
                  <a:lnTo>
                    <a:pt x="77612" y="92970"/>
                  </a:lnTo>
                  <a:lnTo>
                    <a:pt x="83120" y="91389"/>
                  </a:lnTo>
                  <a:lnTo>
                    <a:pt x="88379" y="89384"/>
                  </a:lnTo>
                  <a:lnTo>
                    <a:pt x="94267" y="88046"/>
                  </a:lnTo>
                  <a:lnTo>
                    <a:pt x="100573" y="87155"/>
                  </a:lnTo>
                  <a:lnTo>
                    <a:pt x="107158" y="86560"/>
                  </a:lnTo>
                  <a:lnTo>
                    <a:pt x="113136" y="86165"/>
                  </a:lnTo>
                  <a:lnTo>
                    <a:pt x="124011" y="85724"/>
                  </a:lnTo>
                  <a:lnTo>
                    <a:pt x="139059" y="85477"/>
                  </a:lnTo>
                  <a:lnTo>
                    <a:pt x="143134" y="84489"/>
                  </a:lnTo>
                  <a:lnTo>
                    <a:pt x="146645" y="82878"/>
                  </a:lnTo>
                  <a:lnTo>
                    <a:pt x="149779" y="80852"/>
                  </a:lnTo>
                  <a:lnTo>
                    <a:pt x="153456" y="79501"/>
                  </a:lnTo>
                  <a:lnTo>
                    <a:pt x="157495" y="78601"/>
                  </a:lnTo>
                  <a:lnTo>
                    <a:pt x="161775" y="78000"/>
                  </a:lnTo>
                  <a:lnTo>
                    <a:pt x="165422" y="77600"/>
                  </a:lnTo>
                  <a:lnTo>
                    <a:pt x="171591" y="77155"/>
                  </a:lnTo>
                  <a:lnTo>
                    <a:pt x="175141" y="76084"/>
                  </a:lnTo>
                  <a:lnTo>
                    <a:pt x="179095" y="74418"/>
                  </a:lnTo>
                  <a:lnTo>
                    <a:pt x="183319" y="72354"/>
                  </a:lnTo>
                  <a:lnTo>
                    <a:pt x="186928" y="70978"/>
                  </a:lnTo>
                  <a:lnTo>
                    <a:pt x="193056" y="69450"/>
                  </a:lnTo>
                  <a:lnTo>
                    <a:pt x="197176" y="68589"/>
                  </a:lnTo>
                  <a:lnTo>
                    <a:pt x="200256" y="65848"/>
                  </a:lnTo>
                  <a:lnTo>
                    <a:pt x="206054" y="596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79"/>
            <p:cNvSpPr/>
            <p:nvPr/>
          </p:nvSpPr>
          <p:spPr>
            <a:xfrm>
              <a:off x="1550193" y="2177415"/>
              <a:ext cx="35720" cy="308611"/>
            </a:xfrm>
            <a:custGeom>
              <a:avLst/>
              <a:gdLst/>
              <a:ahLst/>
              <a:cxnLst/>
              <a:rect l="0" t="0" r="0" b="0"/>
              <a:pathLst>
                <a:path w="35720" h="308611">
                  <a:moveTo>
                    <a:pt x="35719" y="0"/>
                  </a:moveTo>
                  <a:lnTo>
                    <a:pt x="31927" y="0"/>
                  </a:lnTo>
                  <a:lnTo>
                    <a:pt x="30810" y="952"/>
                  </a:lnTo>
                  <a:lnTo>
                    <a:pt x="30065" y="2540"/>
                  </a:lnTo>
                  <a:lnTo>
                    <a:pt x="28870" y="7381"/>
                  </a:lnTo>
                  <a:lnTo>
                    <a:pt x="28633" y="15181"/>
                  </a:lnTo>
                  <a:lnTo>
                    <a:pt x="28576" y="66227"/>
                  </a:lnTo>
                  <a:lnTo>
                    <a:pt x="27782" y="71774"/>
                  </a:lnTo>
                  <a:lnTo>
                    <a:pt x="26459" y="77377"/>
                  </a:lnTo>
                  <a:lnTo>
                    <a:pt x="24783" y="83017"/>
                  </a:lnTo>
                  <a:lnTo>
                    <a:pt x="23666" y="88682"/>
                  </a:lnTo>
                  <a:lnTo>
                    <a:pt x="22921" y="94363"/>
                  </a:lnTo>
                  <a:lnTo>
                    <a:pt x="22425" y="100057"/>
                  </a:lnTo>
                  <a:lnTo>
                    <a:pt x="22094" y="105757"/>
                  </a:lnTo>
                  <a:lnTo>
                    <a:pt x="21873" y="111462"/>
                  </a:lnTo>
                  <a:lnTo>
                    <a:pt x="21628" y="122881"/>
                  </a:lnTo>
                  <a:lnTo>
                    <a:pt x="21439" y="175973"/>
                  </a:lnTo>
                  <a:lnTo>
                    <a:pt x="20643" y="182085"/>
                  </a:lnTo>
                  <a:lnTo>
                    <a:pt x="19318" y="188065"/>
                  </a:lnTo>
                  <a:lnTo>
                    <a:pt x="17641" y="193957"/>
                  </a:lnTo>
                  <a:lnTo>
                    <a:pt x="16524" y="199789"/>
                  </a:lnTo>
                  <a:lnTo>
                    <a:pt x="15778" y="205583"/>
                  </a:lnTo>
                  <a:lnTo>
                    <a:pt x="15281" y="211350"/>
                  </a:lnTo>
                  <a:lnTo>
                    <a:pt x="14730" y="220298"/>
                  </a:lnTo>
                  <a:lnTo>
                    <a:pt x="14582" y="224018"/>
                  </a:lnTo>
                  <a:lnTo>
                    <a:pt x="13690" y="228403"/>
                  </a:lnTo>
                  <a:lnTo>
                    <a:pt x="12302" y="233231"/>
                  </a:lnTo>
                  <a:lnTo>
                    <a:pt x="10583" y="238354"/>
                  </a:lnTo>
                  <a:lnTo>
                    <a:pt x="9436" y="242723"/>
                  </a:lnTo>
                  <a:lnTo>
                    <a:pt x="8672" y="246588"/>
                  </a:lnTo>
                  <a:lnTo>
                    <a:pt x="8163" y="250117"/>
                  </a:lnTo>
                  <a:lnTo>
                    <a:pt x="1083" y="293460"/>
                  </a:lnTo>
                  <a:lnTo>
                    <a:pt x="481" y="299654"/>
                  </a:lnTo>
                  <a:lnTo>
                    <a:pt x="0" y="3086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80"/>
            <p:cNvSpPr/>
            <p:nvPr/>
          </p:nvSpPr>
          <p:spPr>
            <a:xfrm>
              <a:off x="1793081" y="2194667"/>
              <a:ext cx="264320" cy="256954"/>
            </a:xfrm>
            <a:custGeom>
              <a:avLst/>
              <a:gdLst/>
              <a:ahLst/>
              <a:cxnLst/>
              <a:rect l="0" t="0" r="0" b="0"/>
              <a:pathLst>
                <a:path w="264320" h="256954">
                  <a:moveTo>
                    <a:pt x="0" y="85618"/>
                  </a:moveTo>
                  <a:lnTo>
                    <a:pt x="0" y="81067"/>
                  </a:lnTo>
                  <a:lnTo>
                    <a:pt x="794" y="79726"/>
                  </a:lnTo>
                  <a:lnTo>
                    <a:pt x="2117" y="78832"/>
                  </a:lnTo>
                  <a:lnTo>
                    <a:pt x="3792" y="78237"/>
                  </a:lnTo>
                  <a:lnTo>
                    <a:pt x="4910" y="76887"/>
                  </a:lnTo>
                  <a:lnTo>
                    <a:pt x="5654" y="75035"/>
                  </a:lnTo>
                  <a:lnTo>
                    <a:pt x="6151" y="72847"/>
                  </a:lnTo>
                  <a:lnTo>
                    <a:pt x="8819" y="67877"/>
                  </a:lnTo>
                  <a:lnTo>
                    <a:pt x="10642" y="65218"/>
                  </a:lnTo>
                  <a:lnTo>
                    <a:pt x="12651" y="63445"/>
                  </a:lnTo>
                  <a:lnTo>
                    <a:pt x="19270" y="59998"/>
                  </a:lnTo>
                  <a:lnTo>
                    <a:pt x="23910" y="55816"/>
                  </a:lnTo>
                  <a:lnTo>
                    <a:pt x="25465" y="53367"/>
                  </a:lnTo>
                  <a:lnTo>
                    <a:pt x="26502" y="50783"/>
                  </a:lnTo>
                  <a:lnTo>
                    <a:pt x="27653" y="45370"/>
                  </a:lnTo>
                  <a:lnTo>
                    <a:pt x="28165" y="39790"/>
                  </a:lnTo>
                  <a:lnTo>
                    <a:pt x="29889" y="36968"/>
                  </a:lnTo>
                  <a:lnTo>
                    <a:pt x="36038" y="31293"/>
                  </a:lnTo>
                  <a:lnTo>
                    <a:pt x="43102" y="25780"/>
                  </a:lnTo>
                  <a:lnTo>
                    <a:pt x="49848" y="21558"/>
                  </a:lnTo>
                  <a:lnTo>
                    <a:pt x="56021" y="19047"/>
                  </a:lnTo>
                  <a:lnTo>
                    <a:pt x="58779" y="18377"/>
                  </a:lnTo>
                  <a:lnTo>
                    <a:pt x="63959" y="15093"/>
                  </a:lnTo>
                  <a:lnTo>
                    <a:pt x="66452" y="12884"/>
                  </a:lnTo>
                  <a:lnTo>
                    <a:pt x="71338" y="10429"/>
                  </a:lnTo>
                  <a:lnTo>
                    <a:pt x="78552" y="9047"/>
                  </a:lnTo>
                  <a:lnTo>
                    <a:pt x="80943" y="8853"/>
                  </a:lnTo>
                  <a:lnTo>
                    <a:pt x="83331" y="7771"/>
                  </a:lnTo>
                  <a:lnTo>
                    <a:pt x="90484" y="2650"/>
                  </a:lnTo>
                  <a:lnTo>
                    <a:pt x="95248" y="1118"/>
                  </a:lnTo>
                  <a:lnTo>
                    <a:pt x="102393" y="256"/>
                  </a:lnTo>
                  <a:lnTo>
                    <a:pt x="109537" y="0"/>
                  </a:lnTo>
                  <a:lnTo>
                    <a:pt x="111919" y="917"/>
                  </a:lnTo>
                  <a:lnTo>
                    <a:pt x="119062" y="5805"/>
                  </a:lnTo>
                  <a:lnTo>
                    <a:pt x="126206" y="8630"/>
                  </a:lnTo>
                  <a:lnTo>
                    <a:pt x="134320" y="15742"/>
                  </a:lnTo>
                  <a:lnTo>
                    <a:pt x="139105" y="21204"/>
                  </a:lnTo>
                  <a:lnTo>
                    <a:pt x="140362" y="23626"/>
                  </a:lnTo>
                  <a:lnTo>
                    <a:pt x="141758" y="28856"/>
                  </a:lnTo>
                  <a:lnTo>
                    <a:pt x="142130" y="32536"/>
                  </a:lnTo>
                  <a:lnTo>
                    <a:pt x="142378" y="36895"/>
                  </a:lnTo>
                  <a:lnTo>
                    <a:pt x="142654" y="45866"/>
                  </a:lnTo>
                  <a:lnTo>
                    <a:pt x="142777" y="53028"/>
                  </a:lnTo>
                  <a:lnTo>
                    <a:pt x="142016" y="56271"/>
                  </a:lnTo>
                  <a:lnTo>
                    <a:pt x="139053" y="62415"/>
                  </a:lnTo>
                  <a:lnTo>
                    <a:pt x="137946" y="66339"/>
                  </a:lnTo>
                  <a:lnTo>
                    <a:pt x="137208" y="70860"/>
                  </a:lnTo>
                  <a:lnTo>
                    <a:pt x="136716" y="75779"/>
                  </a:lnTo>
                  <a:lnTo>
                    <a:pt x="135594" y="80011"/>
                  </a:lnTo>
                  <a:lnTo>
                    <a:pt x="132231" y="87253"/>
                  </a:lnTo>
                  <a:lnTo>
                    <a:pt x="130222" y="91471"/>
                  </a:lnTo>
                  <a:lnTo>
                    <a:pt x="125874" y="101237"/>
                  </a:lnTo>
                  <a:lnTo>
                    <a:pt x="124398" y="105555"/>
                  </a:lnTo>
                  <a:lnTo>
                    <a:pt x="122756" y="112894"/>
                  </a:lnTo>
                  <a:lnTo>
                    <a:pt x="121525" y="117137"/>
                  </a:lnTo>
                  <a:lnTo>
                    <a:pt x="119910" y="121870"/>
                  </a:lnTo>
                  <a:lnTo>
                    <a:pt x="118040" y="126931"/>
                  </a:lnTo>
                  <a:lnTo>
                    <a:pt x="115206" y="132210"/>
                  </a:lnTo>
                  <a:lnTo>
                    <a:pt x="111729" y="137634"/>
                  </a:lnTo>
                  <a:lnTo>
                    <a:pt x="107823" y="143155"/>
                  </a:lnTo>
                  <a:lnTo>
                    <a:pt x="105220" y="147789"/>
                  </a:lnTo>
                  <a:lnTo>
                    <a:pt x="102327" y="155477"/>
                  </a:lnTo>
                  <a:lnTo>
                    <a:pt x="98924" y="162068"/>
                  </a:lnTo>
                  <a:lnTo>
                    <a:pt x="93973" y="169126"/>
                  </a:lnTo>
                  <a:lnTo>
                    <a:pt x="86480" y="178612"/>
                  </a:lnTo>
                  <a:lnTo>
                    <a:pt x="66858" y="202532"/>
                  </a:lnTo>
                  <a:lnTo>
                    <a:pt x="47632" y="225626"/>
                  </a:lnTo>
                  <a:lnTo>
                    <a:pt x="46836" y="227534"/>
                  </a:lnTo>
                  <a:lnTo>
                    <a:pt x="47099" y="228806"/>
                  </a:lnTo>
                  <a:lnTo>
                    <a:pt x="48068" y="229654"/>
                  </a:lnTo>
                  <a:lnTo>
                    <a:pt x="47920" y="231172"/>
                  </a:lnTo>
                  <a:lnTo>
                    <a:pt x="43685" y="238582"/>
                  </a:lnTo>
                  <a:lnTo>
                    <a:pt x="43228" y="241867"/>
                  </a:lnTo>
                  <a:lnTo>
                    <a:pt x="42934" y="247186"/>
                  </a:lnTo>
                  <a:lnTo>
                    <a:pt x="45011" y="250453"/>
                  </a:lnTo>
                  <a:lnTo>
                    <a:pt x="46676" y="252658"/>
                  </a:lnTo>
                  <a:lnTo>
                    <a:pt x="48580" y="254128"/>
                  </a:lnTo>
                  <a:lnTo>
                    <a:pt x="52811" y="255761"/>
                  </a:lnTo>
                  <a:lnTo>
                    <a:pt x="59657" y="256681"/>
                  </a:lnTo>
                  <a:lnTo>
                    <a:pt x="68583" y="256895"/>
                  </a:lnTo>
                  <a:lnTo>
                    <a:pt x="74297" y="256953"/>
                  </a:lnTo>
                  <a:lnTo>
                    <a:pt x="79694" y="256039"/>
                  </a:lnTo>
                  <a:lnTo>
                    <a:pt x="84879" y="254477"/>
                  </a:lnTo>
                  <a:lnTo>
                    <a:pt x="89924" y="252483"/>
                  </a:lnTo>
                  <a:lnTo>
                    <a:pt x="94874" y="251154"/>
                  </a:lnTo>
                  <a:lnTo>
                    <a:pt x="99762" y="250268"/>
                  </a:lnTo>
                  <a:lnTo>
                    <a:pt x="104608" y="249677"/>
                  </a:lnTo>
                  <a:lnTo>
                    <a:pt x="110220" y="249283"/>
                  </a:lnTo>
                  <a:lnTo>
                    <a:pt x="122805" y="248845"/>
                  </a:lnTo>
                  <a:lnTo>
                    <a:pt x="139486" y="248599"/>
                  </a:lnTo>
                  <a:lnTo>
                    <a:pt x="145378" y="247612"/>
                  </a:lnTo>
                  <a:lnTo>
                    <a:pt x="151688" y="246001"/>
                  </a:lnTo>
                  <a:lnTo>
                    <a:pt x="158275" y="243975"/>
                  </a:lnTo>
                  <a:lnTo>
                    <a:pt x="165048" y="242624"/>
                  </a:lnTo>
                  <a:lnTo>
                    <a:pt x="171944" y="241724"/>
                  </a:lnTo>
                  <a:lnTo>
                    <a:pt x="178923" y="241123"/>
                  </a:lnTo>
                  <a:lnTo>
                    <a:pt x="185163" y="240723"/>
                  </a:lnTo>
                  <a:lnTo>
                    <a:pt x="196330" y="240278"/>
                  </a:lnTo>
                  <a:lnTo>
                    <a:pt x="207750" y="240028"/>
                  </a:lnTo>
                  <a:lnTo>
                    <a:pt x="215629" y="237429"/>
                  </a:lnTo>
                  <a:lnTo>
                    <a:pt x="223629" y="234052"/>
                  </a:lnTo>
                  <a:lnTo>
                    <a:pt x="229830" y="232551"/>
                  </a:lnTo>
                  <a:lnTo>
                    <a:pt x="237784" y="231706"/>
                  </a:lnTo>
                  <a:lnTo>
                    <a:pt x="245168" y="231456"/>
                  </a:lnTo>
                  <a:lnTo>
                    <a:pt x="247582" y="230468"/>
                  </a:lnTo>
                  <a:lnTo>
                    <a:pt x="254774" y="225480"/>
                  </a:lnTo>
                  <a:lnTo>
                    <a:pt x="262198" y="223311"/>
                  </a:lnTo>
                  <a:lnTo>
                    <a:pt x="264319" y="2227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81"/>
            <p:cNvSpPr/>
            <p:nvPr/>
          </p:nvSpPr>
          <p:spPr>
            <a:xfrm>
              <a:off x="2521743" y="1928812"/>
              <a:ext cx="135733" cy="25719"/>
            </a:xfrm>
            <a:custGeom>
              <a:avLst/>
              <a:gdLst/>
              <a:ahLst/>
              <a:cxnLst/>
              <a:rect l="0" t="0" r="0" b="0"/>
              <a:pathLst>
                <a:path w="135733" h="25719">
                  <a:moveTo>
                    <a:pt x="0" y="25718"/>
                  </a:moveTo>
                  <a:lnTo>
                    <a:pt x="6151" y="25718"/>
                  </a:lnTo>
                  <a:lnTo>
                    <a:pt x="7276" y="24765"/>
                  </a:lnTo>
                  <a:lnTo>
                    <a:pt x="8819" y="23178"/>
                  </a:lnTo>
                  <a:lnTo>
                    <a:pt x="13208" y="18337"/>
                  </a:lnTo>
                  <a:lnTo>
                    <a:pt x="15924" y="17675"/>
                  </a:lnTo>
                  <a:lnTo>
                    <a:pt x="17760" y="17498"/>
                  </a:lnTo>
                  <a:lnTo>
                    <a:pt x="19778" y="16428"/>
                  </a:lnTo>
                  <a:lnTo>
                    <a:pt x="21917" y="14762"/>
                  </a:lnTo>
                  <a:lnTo>
                    <a:pt x="24136" y="12699"/>
                  </a:lnTo>
                  <a:lnTo>
                    <a:pt x="27203" y="11324"/>
                  </a:lnTo>
                  <a:lnTo>
                    <a:pt x="30836" y="10407"/>
                  </a:lnTo>
                  <a:lnTo>
                    <a:pt x="34845" y="9795"/>
                  </a:lnTo>
                  <a:lnTo>
                    <a:pt x="38311" y="9388"/>
                  </a:lnTo>
                  <a:lnTo>
                    <a:pt x="41416" y="9116"/>
                  </a:lnTo>
                  <a:lnTo>
                    <a:pt x="44279" y="8935"/>
                  </a:lnTo>
                  <a:lnTo>
                    <a:pt x="47776" y="7862"/>
                  </a:lnTo>
                  <a:lnTo>
                    <a:pt x="51695" y="6194"/>
                  </a:lnTo>
                  <a:lnTo>
                    <a:pt x="55894" y="4129"/>
                  </a:lnTo>
                  <a:lnTo>
                    <a:pt x="60282" y="2753"/>
                  </a:lnTo>
                  <a:lnTo>
                    <a:pt x="64794" y="1835"/>
                  </a:lnTo>
                  <a:lnTo>
                    <a:pt x="69390" y="1224"/>
                  </a:lnTo>
                  <a:lnTo>
                    <a:pt x="74041" y="816"/>
                  </a:lnTo>
                  <a:lnTo>
                    <a:pt x="78730" y="544"/>
                  </a:lnTo>
                  <a:lnTo>
                    <a:pt x="90796" y="161"/>
                  </a:lnTo>
                  <a:lnTo>
                    <a:pt x="123495" y="3"/>
                  </a:lnTo>
                  <a:lnTo>
                    <a:pt x="13573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82"/>
            <p:cNvSpPr/>
            <p:nvPr/>
          </p:nvSpPr>
          <p:spPr>
            <a:xfrm>
              <a:off x="3129409" y="1723082"/>
              <a:ext cx="199579" cy="274276"/>
            </a:xfrm>
            <a:custGeom>
              <a:avLst/>
              <a:gdLst/>
              <a:ahLst/>
              <a:cxnLst/>
              <a:rect l="0" t="0" r="0" b="0"/>
              <a:pathLst>
                <a:path w="199579" h="274276">
                  <a:moveTo>
                    <a:pt x="199578" y="17135"/>
                  </a:moveTo>
                  <a:lnTo>
                    <a:pt x="195786" y="17135"/>
                  </a:lnTo>
                  <a:lnTo>
                    <a:pt x="194669" y="16183"/>
                  </a:lnTo>
                  <a:lnTo>
                    <a:pt x="193924" y="14595"/>
                  </a:lnTo>
                  <a:lnTo>
                    <a:pt x="192522" y="8916"/>
                  </a:lnTo>
                  <a:lnTo>
                    <a:pt x="188668" y="4117"/>
                  </a:lnTo>
                  <a:lnTo>
                    <a:pt x="186748" y="2741"/>
                  </a:lnTo>
                  <a:lnTo>
                    <a:pt x="182499" y="1213"/>
                  </a:lnTo>
                  <a:lnTo>
                    <a:pt x="177965" y="534"/>
                  </a:lnTo>
                  <a:lnTo>
                    <a:pt x="173303" y="232"/>
                  </a:lnTo>
                  <a:lnTo>
                    <a:pt x="168586" y="98"/>
                  </a:lnTo>
                  <a:lnTo>
                    <a:pt x="146746" y="0"/>
                  </a:lnTo>
                  <a:lnTo>
                    <a:pt x="141338" y="949"/>
                  </a:lnTo>
                  <a:lnTo>
                    <a:pt x="136145" y="2534"/>
                  </a:lnTo>
                  <a:lnTo>
                    <a:pt x="131096" y="4544"/>
                  </a:lnTo>
                  <a:lnTo>
                    <a:pt x="126142" y="5883"/>
                  </a:lnTo>
                  <a:lnTo>
                    <a:pt x="121252" y="6777"/>
                  </a:lnTo>
                  <a:lnTo>
                    <a:pt x="116404" y="7372"/>
                  </a:lnTo>
                  <a:lnTo>
                    <a:pt x="111585" y="8721"/>
                  </a:lnTo>
                  <a:lnTo>
                    <a:pt x="106785" y="10573"/>
                  </a:lnTo>
                  <a:lnTo>
                    <a:pt x="101997" y="12761"/>
                  </a:lnTo>
                  <a:lnTo>
                    <a:pt x="98012" y="15171"/>
                  </a:lnTo>
                  <a:lnTo>
                    <a:pt x="94561" y="17731"/>
                  </a:lnTo>
                  <a:lnTo>
                    <a:pt x="91466" y="20390"/>
                  </a:lnTo>
                  <a:lnTo>
                    <a:pt x="87816" y="23115"/>
                  </a:lnTo>
                  <a:lnTo>
                    <a:pt x="83795" y="25884"/>
                  </a:lnTo>
                  <a:lnTo>
                    <a:pt x="75094" y="31501"/>
                  </a:lnTo>
                  <a:lnTo>
                    <a:pt x="65935" y="37173"/>
                  </a:lnTo>
                  <a:lnTo>
                    <a:pt x="62064" y="40019"/>
                  </a:lnTo>
                  <a:lnTo>
                    <a:pt x="58690" y="42868"/>
                  </a:lnTo>
                  <a:lnTo>
                    <a:pt x="32401" y="67938"/>
                  </a:lnTo>
                  <a:lnTo>
                    <a:pt x="26214" y="74816"/>
                  </a:lnTo>
                  <a:lnTo>
                    <a:pt x="22090" y="80354"/>
                  </a:lnTo>
                  <a:lnTo>
                    <a:pt x="19340" y="84999"/>
                  </a:lnTo>
                  <a:lnTo>
                    <a:pt x="16285" y="92699"/>
                  </a:lnTo>
                  <a:lnTo>
                    <a:pt x="14927" y="99297"/>
                  </a:lnTo>
                  <a:lnTo>
                    <a:pt x="14324" y="105404"/>
                  </a:lnTo>
                  <a:lnTo>
                    <a:pt x="14956" y="107414"/>
                  </a:lnTo>
                  <a:lnTo>
                    <a:pt x="16172" y="108753"/>
                  </a:lnTo>
                  <a:lnTo>
                    <a:pt x="17776" y="109646"/>
                  </a:lnTo>
                  <a:lnTo>
                    <a:pt x="18846" y="111194"/>
                  </a:lnTo>
                  <a:lnTo>
                    <a:pt x="19559" y="113179"/>
                  </a:lnTo>
                  <a:lnTo>
                    <a:pt x="20034" y="115454"/>
                  </a:lnTo>
                  <a:lnTo>
                    <a:pt x="21938" y="116971"/>
                  </a:lnTo>
                  <a:lnTo>
                    <a:pt x="24795" y="117982"/>
                  </a:lnTo>
                  <a:lnTo>
                    <a:pt x="28287" y="118657"/>
                  </a:lnTo>
                  <a:lnTo>
                    <a:pt x="32203" y="120059"/>
                  </a:lnTo>
                  <a:lnTo>
                    <a:pt x="36401" y="121946"/>
                  </a:lnTo>
                  <a:lnTo>
                    <a:pt x="40787" y="124156"/>
                  </a:lnTo>
                  <a:lnTo>
                    <a:pt x="46092" y="125630"/>
                  </a:lnTo>
                  <a:lnTo>
                    <a:pt x="52011" y="126613"/>
                  </a:lnTo>
                  <a:lnTo>
                    <a:pt x="58337" y="127268"/>
                  </a:lnTo>
                  <a:lnTo>
                    <a:pt x="64142" y="127704"/>
                  </a:lnTo>
                  <a:lnTo>
                    <a:pt x="74826" y="128190"/>
                  </a:lnTo>
                  <a:lnTo>
                    <a:pt x="80691" y="129271"/>
                  </a:lnTo>
                  <a:lnTo>
                    <a:pt x="86983" y="130945"/>
                  </a:lnTo>
                  <a:lnTo>
                    <a:pt x="93558" y="133014"/>
                  </a:lnTo>
                  <a:lnTo>
                    <a:pt x="99530" y="134392"/>
                  </a:lnTo>
                  <a:lnTo>
                    <a:pt x="105098" y="135312"/>
                  </a:lnTo>
                  <a:lnTo>
                    <a:pt x="110398" y="135925"/>
                  </a:lnTo>
                  <a:lnTo>
                    <a:pt x="116312" y="138238"/>
                  </a:lnTo>
                  <a:lnTo>
                    <a:pt x="122636" y="141685"/>
                  </a:lnTo>
                  <a:lnTo>
                    <a:pt x="129233" y="145889"/>
                  </a:lnTo>
                  <a:lnTo>
                    <a:pt x="135219" y="148691"/>
                  </a:lnTo>
                  <a:lnTo>
                    <a:pt x="140797" y="150559"/>
                  </a:lnTo>
                  <a:lnTo>
                    <a:pt x="146103" y="151804"/>
                  </a:lnTo>
                  <a:lnTo>
                    <a:pt x="150434" y="154540"/>
                  </a:lnTo>
                  <a:lnTo>
                    <a:pt x="154116" y="158268"/>
                  </a:lnTo>
                  <a:lnTo>
                    <a:pt x="157364" y="162659"/>
                  </a:lnTo>
                  <a:lnTo>
                    <a:pt x="161116" y="166538"/>
                  </a:lnTo>
                  <a:lnTo>
                    <a:pt x="165206" y="170077"/>
                  </a:lnTo>
                  <a:lnTo>
                    <a:pt x="169519" y="173389"/>
                  </a:lnTo>
                  <a:lnTo>
                    <a:pt x="173189" y="176549"/>
                  </a:lnTo>
                  <a:lnTo>
                    <a:pt x="179383" y="182601"/>
                  </a:lnTo>
                  <a:lnTo>
                    <a:pt x="181352" y="186501"/>
                  </a:lnTo>
                  <a:lnTo>
                    <a:pt x="182665" y="191006"/>
                  </a:lnTo>
                  <a:lnTo>
                    <a:pt x="183541" y="195914"/>
                  </a:lnTo>
                  <a:lnTo>
                    <a:pt x="184513" y="203907"/>
                  </a:lnTo>
                  <a:lnTo>
                    <a:pt x="184772" y="207373"/>
                  </a:lnTo>
                  <a:lnTo>
                    <a:pt x="184151" y="210635"/>
                  </a:lnTo>
                  <a:lnTo>
                    <a:pt x="181345" y="216800"/>
                  </a:lnTo>
                  <a:lnTo>
                    <a:pt x="177451" y="225255"/>
                  </a:lnTo>
                  <a:lnTo>
                    <a:pt x="175302" y="230177"/>
                  </a:lnTo>
                  <a:lnTo>
                    <a:pt x="172282" y="234410"/>
                  </a:lnTo>
                  <a:lnTo>
                    <a:pt x="168680" y="238185"/>
                  </a:lnTo>
                  <a:lnTo>
                    <a:pt x="164692" y="241654"/>
                  </a:lnTo>
                  <a:lnTo>
                    <a:pt x="160446" y="244920"/>
                  </a:lnTo>
                  <a:lnTo>
                    <a:pt x="156027" y="248049"/>
                  </a:lnTo>
                  <a:lnTo>
                    <a:pt x="151495" y="251088"/>
                  </a:lnTo>
                  <a:lnTo>
                    <a:pt x="142224" y="257004"/>
                  </a:lnTo>
                  <a:lnTo>
                    <a:pt x="137530" y="259915"/>
                  </a:lnTo>
                  <a:lnTo>
                    <a:pt x="133606" y="261856"/>
                  </a:lnTo>
                  <a:lnTo>
                    <a:pt x="130197" y="263150"/>
                  </a:lnTo>
                  <a:lnTo>
                    <a:pt x="127130" y="264012"/>
                  </a:lnTo>
                  <a:lnTo>
                    <a:pt x="123499" y="265540"/>
                  </a:lnTo>
                  <a:lnTo>
                    <a:pt x="119490" y="267511"/>
                  </a:lnTo>
                  <a:lnTo>
                    <a:pt x="115230" y="269777"/>
                  </a:lnTo>
                  <a:lnTo>
                    <a:pt x="110802" y="271288"/>
                  </a:lnTo>
                  <a:lnTo>
                    <a:pt x="106263" y="272296"/>
                  </a:lnTo>
                  <a:lnTo>
                    <a:pt x="101649" y="272967"/>
                  </a:lnTo>
                  <a:lnTo>
                    <a:pt x="96986" y="273415"/>
                  </a:lnTo>
                  <a:lnTo>
                    <a:pt x="92290" y="273713"/>
                  </a:lnTo>
                  <a:lnTo>
                    <a:pt x="82838" y="274045"/>
                  </a:lnTo>
                  <a:lnTo>
                    <a:pt x="59077" y="274275"/>
                  </a:lnTo>
                  <a:lnTo>
                    <a:pt x="54317" y="273334"/>
                  </a:lnTo>
                  <a:lnTo>
                    <a:pt x="49556" y="271755"/>
                  </a:lnTo>
                  <a:lnTo>
                    <a:pt x="44795" y="269749"/>
                  </a:lnTo>
                  <a:lnTo>
                    <a:pt x="40827" y="268412"/>
                  </a:lnTo>
                  <a:lnTo>
                    <a:pt x="37388" y="267520"/>
                  </a:lnTo>
                  <a:lnTo>
                    <a:pt x="34301" y="266926"/>
                  </a:lnTo>
                  <a:lnTo>
                    <a:pt x="30656" y="265578"/>
                  </a:lnTo>
                  <a:lnTo>
                    <a:pt x="26638" y="263726"/>
                  </a:lnTo>
                  <a:lnTo>
                    <a:pt x="22372" y="261539"/>
                  </a:lnTo>
                  <a:lnTo>
                    <a:pt x="18735" y="260081"/>
                  </a:lnTo>
                  <a:lnTo>
                    <a:pt x="12576" y="258461"/>
                  </a:lnTo>
                  <a:lnTo>
                    <a:pt x="7193" y="255201"/>
                  </a:lnTo>
                  <a:lnTo>
                    <a:pt x="1062" y="249898"/>
                  </a:lnTo>
                  <a:lnTo>
                    <a:pt x="559" y="248510"/>
                  </a:lnTo>
                  <a:lnTo>
                    <a:pt x="0" y="244429"/>
                  </a:lnTo>
                  <a:lnTo>
                    <a:pt x="645" y="242959"/>
                  </a:lnTo>
                  <a:lnTo>
                    <a:pt x="1869" y="241980"/>
                  </a:lnTo>
                  <a:lnTo>
                    <a:pt x="3478" y="241326"/>
                  </a:lnTo>
                  <a:lnTo>
                    <a:pt x="4551" y="239938"/>
                  </a:lnTo>
                  <a:lnTo>
                    <a:pt x="5266" y="238061"/>
                  </a:lnTo>
                  <a:lnTo>
                    <a:pt x="6697" y="2314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83"/>
            <p:cNvSpPr/>
            <p:nvPr/>
          </p:nvSpPr>
          <p:spPr>
            <a:xfrm>
              <a:off x="3386137" y="1808797"/>
              <a:ext cx="50007" cy="162879"/>
            </a:xfrm>
            <a:custGeom>
              <a:avLst/>
              <a:gdLst/>
              <a:ahLst/>
              <a:cxnLst/>
              <a:rect l="0" t="0" r="0" b="0"/>
              <a:pathLst>
                <a:path w="50007" h="162879">
                  <a:moveTo>
                    <a:pt x="0" y="0"/>
                  </a:moveTo>
                  <a:lnTo>
                    <a:pt x="0" y="21238"/>
                  </a:lnTo>
                  <a:lnTo>
                    <a:pt x="794" y="24636"/>
                  </a:lnTo>
                  <a:lnTo>
                    <a:pt x="2117" y="28807"/>
                  </a:lnTo>
                  <a:lnTo>
                    <a:pt x="3792" y="33492"/>
                  </a:lnTo>
                  <a:lnTo>
                    <a:pt x="4909" y="37568"/>
                  </a:lnTo>
                  <a:lnTo>
                    <a:pt x="5654" y="41238"/>
                  </a:lnTo>
                  <a:lnTo>
                    <a:pt x="6151" y="44637"/>
                  </a:lnTo>
                  <a:lnTo>
                    <a:pt x="7276" y="48808"/>
                  </a:lnTo>
                  <a:lnTo>
                    <a:pt x="8819" y="53494"/>
                  </a:lnTo>
                  <a:lnTo>
                    <a:pt x="10642" y="58523"/>
                  </a:lnTo>
                  <a:lnTo>
                    <a:pt x="11857" y="63780"/>
                  </a:lnTo>
                  <a:lnTo>
                    <a:pt x="12667" y="69190"/>
                  </a:lnTo>
                  <a:lnTo>
                    <a:pt x="13208" y="74702"/>
                  </a:lnTo>
                  <a:lnTo>
                    <a:pt x="14362" y="80281"/>
                  </a:lnTo>
                  <a:lnTo>
                    <a:pt x="15924" y="85906"/>
                  </a:lnTo>
                  <a:lnTo>
                    <a:pt x="17760" y="91561"/>
                  </a:lnTo>
                  <a:lnTo>
                    <a:pt x="19777" y="97235"/>
                  </a:lnTo>
                  <a:lnTo>
                    <a:pt x="24136" y="108621"/>
                  </a:lnTo>
                  <a:lnTo>
                    <a:pt x="26410" y="113371"/>
                  </a:lnTo>
                  <a:lnTo>
                    <a:pt x="28719" y="117491"/>
                  </a:lnTo>
                  <a:lnTo>
                    <a:pt x="31052" y="121190"/>
                  </a:lnTo>
                  <a:lnTo>
                    <a:pt x="33402" y="124608"/>
                  </a:lnTo>
                  <a:lnTo>
                    <a:pt x="35762" y="127840"/>
                  </a:lnTo>
                  <a:lnTo>
                    <a:pt x="38129" y="130947"/>
                  </a:lnTo>
                  <a:lnTo>
                    <a:pt x="42875" y="136938"/>
                  </a:lnTo>
                  <a:lnTo>
                    <a:pt x="45253" y="139870"/>
                  </a:lnTo>
                  <a:lnTo>
                    <a:pt x="46837" y="142777"/>
                  </a:lnTo>
                  <a:lnTo>
                    <a:pt x="47894" y="145667"/>
                  </a:lnTo>
                  <a:lnTo>
                    <a:pt x="49589" y="152599"/>
                  </a:lnTo>
                  <a:lnTo>
                    <a:pt x="49821" y="156087"/>
                  </a:lnTo>
                  <a:lnTo>
                    <a:pt x="50006" y="1628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84"/>
            <p:cNvSpPr/>
            <p:nvPr/>
          </p:nvSpPr>
          <p:spPr>
            <a:xfrm>
              <a:off x="3500437" y="1791811"/>
              <a:ext cx="200026" cy="154005"/>
            </a:xfrm>
            <a:custGeom>
              <a:avLst/>
              <a:gdLst/>
              <a:ahLst/>
              <a:cxnLst/>
              <a:rect l="0" t="0" r="0" b="0"/>
              <a:pathLst>
                <a:path w="200026" h="154005">
                  <a:moveTo>
                    <a:pt x="0" y="42704"/>
                  </a:moveTo>
                  <a:lnTo>
                    <a:pt x="0" y="51805"/>
                  </a:lnTo>
                  <a:lnTo>
                    <a:pt x="794" y="55439"/>
                  </a:lnTo>
                  <a:lnTo>
                    <a:pt x="2117" y="58814"/>
                  </a:lnTo>
                  <a:lnTo>
                    <a:pt x="3792" y="62016"/>
                  </a:lnTo>
                  <a:lnTo>
                    <a:pt x="5704" y="65104"/>
                  </a:lnTo>
                  <a:lnTo>
                    <a:pt x="7771" y="68115"/>
                  </a:lnTo>
                  <a:lnTo>
                    <a:pt x="9943" y="71074"/>
                  </a:lnTo>
                  <a:lnTo>
                    <a:pt x="12185" y="74952"/>
                  </a:lnTo>
                  <a:lnTo>
                    <a:pt x="14474" y="79443"/>
                  </a:lnTo>
                  <a:lnTo>
                    <a:pt x="16792" y="84341"/>
                  </a:lnTo>
                  <a:lnTo>
                    <a:pt x="19133" y="88560"/>
                  </a:lnTo>
                  <a:lnTo>
                    <a:pt x="21487" y="92324"/>
                  </a:lnTo>
                  <a:lnTo>
                    <a:pt x="23849" y="95787"/>
                  </a:lnTo>
                  <a:lnTo>
                    <a:pt x="25425" y="99047"/>
                  </a:lnTo>
                  <a:lnTo>
                    <a:pt x="26475" y="102174"/>
                  </a:lnTo>
                  <a:lnTo>
                    <a:pt x="27175" y="105210"/>
                  </a:lnTo>
                  <a:lnTo>
                    <a:pt x="28435" y="108187"/>
                  </a:lnTo>
                  <a:lnTo>
                    <a:pt x="30070" y="111124"/>
                  </a:lnTo>
                  <a:lnTo>
                    <a:pt x="31953" y="114035"/>
                  </a:lnTo>
                  <a:lnTo>
                    <a:pt x="34002" y="117880"/>
                  </a:lnTo>
                  <a:lnTo>
                    <a:pt x="36162" y="122349"/>
                  </a:lnTo>
                  <a:lnTo>
                    <a:pt x="41539" y="134107"/>
                  </a:lnTo>
                  <a:lnTo>
                    <a:pt x="42274" y="138255"/>
                  </a:lnTo>
                  <a:lnTo>
                    <a:pt x="42470" y="140695"/>
                  </a:lnTo>
                  <a:lnTo>
                    <a:pt x="43395" y="143273"/>
                  </a:lnTo>
                  <a:lnTo>
                    <a:pt x="44805" y="145945"/>
                  </a:lnTo>
                  <a:lnTo>
                    <a:pt x="49702" y="153666"/>
                  </a:lnTo>
                  <a:lnTo>
                    <a:pt x="47755" y="153933"/>
                  </a:lnTo>
                  <a:lnTo>
                    <a:pt x="46124" y="154004"/>
                  </a:lnTo>
                  <a:lnTo>
                    <a:pt x="45037" y="153099"/>
                  </a:lnTo>
                  <a:lnTo>
                    <a:pt x="44312" y="151543"/>
                  </a:lnTo>
                  <a:lnTo>
                    <a:pt x="43829" y="149553"/>
                  </a:lnTo>
                  <a:lnTo>
                    <a:pt x="41175" y="144802"/>
                  </a:lnTo>
                  <a:lnTo>
                    <a:pt x="36797" y="138542"/>
                  </a:lnTo>
                  <a:lnTo>
                    <a:pt x="35644" y="136124"/>
                  </a:lnTo>
                  <a:lnTo>
                    <a:pt x="32246" y="128356"/>
                  </a:lnTo>
                  <a:lnTo>
                    <a:pt x="31022" y="124570"/>
                  </a:lnTo>
                  <a:lnTo>
                    <a:pt x="30207" y="121094"/>
                  </a:lnTo>
                  <a:lnTo>
                    <a:pt x="29663" y="117824"/>
                  </a:lnTo>
                  <a:lnTo>
                    <a:pt x="29300" y="113739"/>
                  </a:lnTo>
                  <a:lnTo>
                    <a:pt x="29059" y="109110"/>
                  </a:lnTo>
                  <a:lnTo>
                    <a:pt x="28790" y="98888"/>
                  </a:lnTo>
                  <a:lnTo>
                    <a:pt x="28671" y="87994"/>
                  </a:lnTo>
                  <a:lnTo>
                    <a:pt x="29433" y="82423"/>
                  </a:lnTo>
                  <a:lnTo>
                    <a:pt x="30735" y="76803"/>
                  </a:lnTo>
                  <a:lnTo>
                    <a:pt x="32396" y="71151"/>
                  </a:lnTo>
                  <a:lnTo>
                    <a:pt x="33503" y="65479"/>
                  </a:lnTo>
                  <a:lnTo>
                    <a:pt x="34242" y="59792"/>
                  </a:lnTo>
                  <a:lnTo>
                    <a:pt x="34734" y="54096"/>
                  </a:lnTo>
                  <a:lnTo>
                    <a:pt x="36650" y="49346"/>
                  </a:lnTo>
                  <a:lnTo>
                    <a:pt x="39515" y="45227"/>
                  </a:lnTo>
                  <a:lnTo>
                    <a:pt x="43012" y="41528"/>
                  </a:lnTo>
                  <a:lnTo>
                    <a:pt x="46137" y="37157"/>
                  </a:lnTo>
                  <a:lnTo>
                    <a:pt x="49014" y="32339"/>
                  </a:lnTo>
                  <a:lnTo>
                    <a:pt x="51727" y="27221"/>
                  </a:lnTo>
                  <a:lnTo>
                    <a:pt x="55122" y="22857"/>
                  </a:lnTo>
                  <a:lnTo>
                    <a:pt x="58973" y="18995"/>
                  </a:lnTo>
                  <a:lnTo>
                    <a:pt x="63128" y="15468"/>
                  </a:lnTo>
                  <a:lnTo>
                    <a:pt x="67485" y="12164"/>
                  </a:lnTo>
                  <a:lnTo>
                    <a:pt x="71978" y="9009"/>
                  </a:lnTo>
                  <a:lnTo>
                    <a:pt x="76560" y="5953"/>
                  </a:lnTo>
                  <a:lnTo>
                    <a:pt x="81997" y="3916"/>
                  </a:lnTo>
                  <a:lnTo>
                    <a:pt x="88002" y="2557"/>
                  </a:lnTo>
                  <a:lnTo>
                    <a:pt x="94387" y="1652"/>
                  </a:lnTo>
                  <a:lnTo>
                    <a:pt x="100231" y="1048"/>
                  </a:lnTo>
                  <a:lnTo>
                    <a:pt x="105714" y="646"/>
                  </a:lnTo>
                  <a:lnTo>
                    <a:pt x="116041" y="199"/>
                  </a:lnTo>
                  <a:lnTo>
                    <a:pt x="125922" y="0"/>
                  </a:lnTo>
                  <a:lnTo>
                    <a:pt x="130779" y="900"/>
                  </a:lnTo>
                  <a:lnTo>
                    <a:pt x="135605" y="2452"/>
                  </a:lnTo>
                  <a:lnTo>
                    <a:pt x="140410" y="4439"/>
                  </a:lnTo>
                  <a:lnTo>
                    <a:pt x="145200" y="6716"/>
                  </a:lnTo>
                  <a:lnTo>
                    <a:pt x="149982" y="9187"/>
                  </a:lnTo>
                  <a:lnTo>
                    <a:pt x="154756" y="11787"/>
                  </a:lnTo>
                  <a:lnTo>
                    <a:pt x="159527" y="15425"/>
                  </a:lnTo>
                  <a:lnTo>
                    <a:pt x="164295" y="19755"/>
                  </a:lnTo>
                  <a:lnTo>
                    <a:pt x="169061" y="24547"/>
                  </a:lnTo>
                  <a:lnTo>
                    <a:pt x="172239" y="29647"/>
                  </a:lnTo>
                  <a:lnTo>
                    <a:pt x="174357" y="34952"/>
                  </a:lnTo>
                  <a:lnTo>
                    <a:pt x="175770" y="40393"/>
                  </a:lnTo>
                  <a:lnTo>
                    <a:pt x="177505" y="44973"/>
                  </a:lnTo>
                  <a:lnTo>
                    <a:pt x="179456" y="48979"/>
                  </a:lnTo>
                  <a:lnTo>
                    <a:pt x="181549" y="52602"/>
                  </a:lnTo>
                  <a:lnTo>
                    <a:pt x="183740" y="56923"/>
                  </a:lnTo>
                  <a:lnTo>
                    <a:pt x="185993" y="61708"/>
                  </a:lnTo>
                  <a:lnTo>
                    <a:pt x="188289" y="66803"/>
                  </a:lnTo>
                  <a:lnTo>
                    <a:pt x="189820" y="72105"/>
                  </a:lnTo>
                  <a:lnTo>
                    <a:pt x="190840" y="77545"/>
                  </a:lnTo>
                  <a:lnTo>
                    <a:pt x="191520" y="83076"/>
                  </a:lnTo>
                  <a:lnTo>
                    <a:pt x="191974" y="87716"/>
                  </a:lnTo>
                  <a:lnTo>
                    <a:pt x="192277" y="91762"/>
                  </a:lnTo>
                  <a:lnTo>
                    <a:pt x="192479" y="95411"/>
                  </a:lnTo>
                  <a:lnTo>
                    <a:pt x="192613" y="99750"/>
                  </a:lnTo>
                  <a:lnTo>
                    <a:pt x="192802" y="114005"/>
                  </a:lnTo>
                  <a:lnTo>
                    <a:pt x="192846" y="121383"/>
                  </a:lnTo>
                  <a:lnTo>
                    <a:pt x="193651" y="124684"/>
                  </a:lnTo>
                  <a:lnTo>
                    <a:pt x="194983" y="127837"/>
                  </a:lnTo>
                  <a:lnTo>
                    <a:pt x="199730" y="136465"/>
                  </a:lnTo>
                  <a:lnTo>
                    <a:pt x="199894" y="139303"/>
                  </a:lnTo>
                  <a:lnTo>
                    <a:pt x="200025" y="14557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85"/>
            <p:cNvSpPr/>
            <p:nvPr/>
          </p:nvSpPr>
          <p:spPr>
            <a:xfrm>
              <a:off x="3886390" y="1500222"/>
              <a:ext cx="385573" cy="445583"/>
            </a:xfrm>
            <a:custGeom>
              <a:avLst/>
              <a:gdLst/>
              <a:ahLst/>
              <a:cxnLst/>
              <a:rect l="0" t="0" r="0" b="0"/>
              <a:pathLst>
                <a:path w="385573" h="445583">
                  <a:moveTo>
                    <a:pt x="256985" y="94263"/>
                  </a:moveTo>
                  <a:lnTo>
                    <a:pt x="256985" y="78662"/>
                  </a:lnTo>
                  <a:lnTo>
                    <a:pt x="257779" y="78148"/>
                  </a:lnTo>
                  <a:lnTo>
                    <a:pt x="260777" y="77575"/>
                  </a:lnTo>
                  <a:lnTo>
                    <a:pt x="261894" y="76470"/>
                  </a:lnTo>
                  <a:lnTo>
                    <a:pt x="262639" y="74781"/>
                  </a:lnTo>
                  <a:lnTo>
                    <a:pt x="263467" y="70364"/>
                  </a:lnTo>
                  <a:lnTo>
                    <a:pt x="264090" y="58124"/>
                  </a:lnTo>
                  <a:lnTo>
                    <a:pt x="264103" y="55883"/>
                  </a:lnTo>
                  <a:lnTo>
                    <a:pt x="263317" y="53436"/>
                  </a:lnTo>
                  <a:lnTo>
                    <a:pt x="259215" y="45442"/>
                  </a:lnTo>
                  <a:lnTo>
                    <a:pt x="256851" y="37041"/>
                  </a:lnTo>
                  <a:lnTo>
                    <a:pt x="251477" y="28519"/>
                  </a:lnTo>
                  <a:lnTo>
                    <a:pt x="247129" y="22816"/>
                  </a:lnTo>
                  <a:lnTo>
                    <a:pt x="236426" y="14250"/>
                  </a:lnTo>
                  <a:lnTo>
                    <a:pt x="229856" y="11077"/>
                  </a:lnTo>
                  <a:lnTo>
                    <a:pt x="226993" y="10230"/>
                  </a:lnTo>
                  <a:lnTo>
                    <a:pt x="221694" y="6750"/>
                  </a:lnTo>
                  <a:lnTo>
                    <a:pt x="219171" y="4488"/>
                  </a:lnTo>
                  <a:lnTo>
                    <a:pt x="215900" y="2981"/>
                  </a:lnTo>
                  <a:lnTo>
                    <a:pt x="208034" y="1305"/>
                  </a:lnTo>
                  <a:lnTo>
                    <a:pt x="199245" y="561"/>
                  </a:lnTo>
                  <a:lnTo>
                    <a:pt x="190048" y="230"/>
                  </a:lnTo>
                  <a:lnTo>
                    <a:pt x="166463" y="0"/>
                  </a:lnTo>
                  <a:lnTo>
                    <a:pt x="156957" y="2521"/>
                  </a:lnTo>
                  <a:lnTo>
                    <a:pt x="146647" y="5864"/>
                  </a:lnTo>
                  <a:lnTo>
                    <a:pt x="140564" y="6755"/>
                  </a:lnTo>
                  <a:lnTo>
                    <a:pt x="134127" y="7349"/>
                  </a:lnTo>
                  <a:lnTo>
                    <a:pt x="122742" y="10549"/>
                  </a:lnTo>
                  <a:lnTo>
                    <a:pt x="112390" y="15147"/>
                  </a:lnTo>
                  <a:lnTo>
                    <a:pt x="102498" y="20365"/>
                  </a:lnTo>
                  <a:lnTo>
                    <a:pt x="92809" y="28399"/>
                  </a:lnTo>
                  <a:lnTo>
                    <a:pt x="83212" y="37368"/>
                  </a:lnTo>
                  <a:lnTo>
                    <a:pt x="73654" y="44529"/>
                  </a:lnTo>
                  <a:lnTo>
                    <a:pt x="64114" y="53426"/>
                  </a:lnTo>
                  <a:lnTo>
                    <a:pt x="54584" y="63731"/>
                  </a:lnTo>
                  <a:lnTo>
                    <a:pt x="45056" y="74660"/>
                  </a:lnTo>
                  <a:lnTo>
                    <a:pt x="35530" y="88408"/>
                  </a:lnTo>
                  <a:lnTo>
                    <a:pt x="30767" y="96075"/>
                  </a:lnTo>
                  <a:lnTo>
                    <a:pt x="23358" y="109673"/>
                  </a:lnTo>
                  <a:lnTo>
                    <a:pt x="17419" y="122067"/>
                  </a:lnTo>
                  <a:lnTo>
                    <a:pt x="12134" y="133925"/>
                  </a:lnTo>
                  <a:lnTo>
                    <a:pt x="9614" y="140707"/>
                  </a:lnTo>
                  <a:lnTo>
                    <a:pt x="7139" y="148085"/>
                  </a:lnTo>
                  <a:lnTo>
                    <a:pt x="4696" y="155862"/>
                  </a:lnTo>
                  <a:lnTo>
                    <a:pt x="1981" y="169583"/>
                  </a:lnTo>
                  <a:lnTo>
                    <a:pt x="775" y="182031"/>
                  </a:lnTo>
                  <a:lnTo>
                    <a:pt x="239" y="193913"/>
                  </a:lnTo>
                  <a:lnTo>
                    <a:pt x="0" y="205544"/>
                  </a:lnTo>
                  <a:lnTo>
                    <a:pt x="689" y="218016"/>
                  </a:lnTo>
                  <a:lnTo>
                    <a:pt x="1983" y="225343"/>
                  </a:lnTo>
                  <a:lnTo>
                    <a:pt x="3640" y="233084"/>
                  </a:lnTo>
                  <a:lnTo>
                    <a:pt x="5481" y="246766"/>
                  </a:lnTo>
                  <a:lnTo>
                    <a:pt x="7093" y="259197"/>
                  </a:lnTo>
                  <a:lnTo>
                    <a:pt x="10455" y="271072"/>
                  </a:lnTo>
                  <a:lnTo>
                    <a:pt x="14595" y="282699"/>
                  </a:lnTo>
                  <a:lnTo>
                    <a:pt x="19081" y="295170"/>
                  </a:lnTo>
                  <a:lnTo>
                    <a:pt x="21389" y="302496"/>
                  </a:lnTo>
                  <a:lnTo>
                    <a:pt x="23720" y="310237"/>
                  </a:lnTo>
                  <a:lnTo>
                    <a:pt x="28428" y="323919"/>
                  </a:lnTo>
                  <a:lnTo>
                    <a:pt x="33166" y="336350"/>
                  </a:lnTo>
                  <a:lnTo>
                    <a:pt x="37919" y="348224"/>
                  </a:lnTo>
                  <a:lnTo>
                    <a:pt x="45059" y="357868"/>
                  </a:lnTo>
                  <a:lnTo>
                    <a:pt x="55376" y="370012"/>
                  </a:lnTo>
                  <a:lnTo>
                    <a:pt x="67810" y="383823"/>
                  </a:lnTo>
                  <a:lnTo>
                    <a:pt x="77687" y="393983"/>
                  </a:lnTo>
                  <a:lnTo>
                    <a:pt x="85860" y="401709"/>
                  </a:lnTo>
                  <a:lnTo>
                    <a:pt x="92895" y="407812"/>
                  </a:lnTo>
                  <a:lnTo>
                    <a:pt x="102829" y="417133"/>
                  </a:lnTo>
                  <a:lnTo>
                    <a:pt x="106589" y="420952"/>
                  </a:lnTo>
                  <a:lnTo>
                    <a:pt x="117117" y="427735"/>
                  </a:lnTo>
                  <a:lnTo>
                    <a:pt x="128940" y="433925"/>
                  </a:lnTo>
                  <a:lnTo>
                    <a:pt x="139487" y="439851"/>
                  </a:lnTo>
                  <a:lnTo>
                    <a:pt x="150557" y="443992"/>
                  </a:lnTo>
                  <a:lnTo>
                    <a:pt x="160471" y="444960"/>
                  </a:lnTo>
                  <a:lnTo>
                    <a:pt x="172814" y="445391"/>
                  </a:lnTo>
                  <a:lnTo>
                    <a:pt x="186238" y="445582"/>
                  </a:lnTo>
                  <a:lnTo>
                    <a:pt x="198025" y="443127"/>
                  </a:lnTo>
                  <a:lnTo>
                    <a:pt x="215703" y="436390"/>
                  </a:lnTo>
                  <a:lnTo>
                    <a:pt x="222320" y="433790"/>
                  </a:lnTo>
                  <a:lnTo>
                    <a:pt x="229112" y="432057"/>
                  </a:lnTo>
                  <a:lnTo>
                    <a:pt x="236022" y="430901"/>
                  </a:lnTo>
                  <a:lnTo>
                    <a:pt x="243009" y="430131"/>
                  </a:lnTo>
                  <a:lnTo>
                    <a:pt x="250049" y="427712"/>
                  </a:lnTo>
                  <a:lnTo>
                    <a:pt x="257124" y="424195"/>
                  </a:lnTo>
                  <a:lnTo>
                    <a:pt x="264221" y="419945"/>
                  </a:lnTo>
                  <a:lnTo>
                    <a:pt x="271334" y="416159"/>
                  </a:lnTo>
                  <a:lnTo>
                    <a:pt x="278457" y="412683"/>
                  </a:lnTo>
                  <a:lnTo>
                    <a:pt x="285587" y="409413"/>
                  </a:lnTo>
                  <a:lnTo>
                    <a:pt x="299859" y="403239"/>
                  </a:lnTo>
                  <a:lnTo>
                    <a:pt x="328424" y="391515"/>
                  </a:lnTo>
                  <a:lnTo>
                    <a:pt x="334774" y="388634"/>
                  </a:lnTo>
                  <a:lnTo>
                    <a:pt x="346062" y="382891"/>
                  </a:lnTo>
                  <a:lnTo>
                    <a:pt x="356370" y="377165"/>
                  </a:lnTo>
                  <a:lnTo>
                    <a:pt x="365450" y="371444"/>
                  </a:lnTo>
                  <a:lnTo>
                    <a:pt x="375024" y="363821"/>
                  </a:lnTo>
                  <a:lnTo>
                    <a:pt x="380354" y="361704"/>
                  </a:lnTo>
                  <a:lnTo>
                    <a:pt x="382094" y="360187"/>
                  </a:lnTo>
                  <a:lnTo>
                    <a:pt x="383254" y="358223"/>
                  </a:lnTo>
                  <a:lnTo>
                    <a:pt x="385572" y="3514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86"/>
            <p:cNvSpPr/>
            <p:nvPr/>
          </p:nvSpPr>
          <p:spPr>
            <a:xfrm>
              <a:off x="3115668" y="2024419"/>
              <a:ext cx="1113433" cy="135849"/>
            </a:xfrm>
            <a:custGeom>
              <a:avLst/>
              <a:gdLst/>
              <a:ahLst/>
              <a:cxnLst/>
              <a:rect l="0" t="0" r="0" b="0"/>
              <a:pathLst>
                <a:path w="1113433" h="135849">
                  <a:moveTo>
                    <a:pt x="6150" y="127278"/>
                  </a:moveTo>
                  <a:lnTo>
                    <a:pt x="0" y="127278"/>
                  </a:lnTo>
                  <a:lnTo>
                    <a:pt x="13467" y="127278"/>
                  </a:lnTo>
                  <a:lnTo>
                    <a:pt x="16584" y="128231"/>
                  </a:lnTo>
                  <a:lnTo>
                    <a:pt x="22165" y="131829"/>
                  </a:lnTo>
                  <a:lnTo>
                    <a:pt x="27291" y="134063"/>
                  </a:lnTo>
                  <a:lnTo>
                    <a:pt x="36756" y="135321"/>
                  </a:lnTo>
                  <a:lnTo>
                    <a:pt x="68182" y="135820"/>
                  </a:lnTo>
                  <a:lnTo>
                    <a:pt x="106591" y="135848"/>
                  </a:lnTo>
                  <a:lnTo>
                    <a:pt x="120641" y="133309"/>
                  </a:lnTo>
                  <a:lnTo>
                    <a:pt x="144055" y="129065"/>
                  </a:lnTo>
                  <a:lnTo>
                    <a:pt x="168984" y="125268"/>
                  </a:lnTo>
                  <a:lnTo>
                    <a:pt x="184883" y="121622"/>
                  </a:lnTo>
                  <a:lnTo>
                    <a:pt x="212478" y="119570"/>
                  </a:lnTo>
                  <a:lnTo>
                    <a:pt x="244643" y="118009"/>
                  </a:lnTo>
                  <a:lnTo>
                    <a:pt x="264812" y="114269"/>
                  </a:lnTo>
                  <a:lnTo>
                    <a:pt x="309333" y="109998"/>
                  </a:lnTo>
                  <a:lnTo>
                    <a:pt x="332721" y="105945"/>
                  </a:lnTo>
                  <a:lnTo>
                    <a:pt x="358462" y="103510"/>
                  </a:lnTo>
                  <a:lnTo>
                    <a:pt x="384983" y="102427"/>
                  </a:lnTo>
                  <a:lnTo>
                    <a:pt x="410000" y="101946"/>
                  </a:lnTo>
                  <a:lnTo>
                    <a:pt x="436464" y="99192"/>
                  </a:lnTo>
                  <a:lnTo>
                    <a:pt x="463307" y="95745"/>
                  </a:lnTo>
                  <a:lnTo>
                    <a:pt x="488467" y="94214"/>
                  </a:lnTo>
                  <a:lnTo>
                    <a:pt x="514994" y="93533"/>
                  </a:lnTo>
                  <a:lnTo>
                    <a:pt x="542660" y="92278"/>
                  </a:lnTo>
                  <a:lnTo>
                    <a:pt x="570830" y="88545"/>
                  </a:lnTo>
                  <a:lnTo>
                    <a:pt x="599225" y="83711"/>
                  </a:lnTo>
                  <a:lnTo>
                    <a:pt x="613465" y="81088"/>
                  </a:lnTo>
                  <a:lnTo>
                    <a:pt x="641987" y="78174"/>
                  </a:lnTo>
                  <a:lnTo>
                    <a:pt x="670538" y="75927"/>
                  </a:lnTo>
                  <a:lnTo>
                    <a:pt x="699103" y="71753"/>
                  </a:lnTo>
                  <a:lnTo>
                    <a:pt x="712594" y="69306"/>
                  </a:lnTo>
                  <a:lnTo>
                    <a:pt x="778669" y="55733"/>
                  </a:lnTo>
                  <a:lnTo>
                    <a:pt x="806692" y="52618"/>
                  </a:lnTo>
                  <a:lnTo>
                    <a:pt x="835021" y="50281"/>
                  </a:lnTo>
                  <a:lnTo>
                    <a:pt x="863487" y="46067"/>
                  </a:lnTo>
                  <a:lnTo>
                    <a:pt x="876953" y="43610"/>
                  </a:lnTo>
                  <a:lnTo>
                    <a:pt x="902496" y="38340"/>
                  </a:lnTo>
                  <a:lnTo>
                    <a:pt x="939191" y="30018"/>
                  </a:lnTo>
                  <a:lnTo>
                    <a:pt x="961114" y="24361"/>
                  </a:lnTo>
                  <a:lnTo>
                    <a:pt x="971405" y="21520"/>
                  </a:lnTo>
                  <a:lnTo>
                    <a:pt x="1004852" y="17520"/>
                  </a:lnTo>
                  <a:lnTo>
                    <a:pt x="1026015" y="14044"/>
                  </a:lnTo>
                  <a:lnTo>
                    <a:pt x="1044417" y="10277"/>
                  </a:lnTo>
                  <a:lnTo>
                    <a:pt x="1063702" y="7204"/>
                  </a:lnTo>
                  <a:lnTo>
                    <a:pt x="1074397" y="3109"/>
                  </a:lnTo>
                  <a:lnTo>
                    <a:pt x="1089342" y="0"/>
                  </a:lnTo>
                  <a:lnTo>
                    <a:pt x="1093403" y="516"/>
                  </a:lnTo>
                  <a:lnTo>
                    <a:pt x="1096905" y="1812"/>
                  </a:lnTo>
                  <a:lnTo>
                    <a:pt x="1103508" y="5648"/>
                  </a:lnTo>
                  <a:lnTo>
                    <a:pt x="1113432" y="72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87"/>
            <p:cNvSpPr/>
            <p:nvPr/>
          </p:nvSpPr>
          <p:spPr>
            <a:xfrm>
              <a:off x="3214820" y="2263534"/>
              <a:ext cx="249478" cy="282254"/>
            </a:xfrm>
            <a:custGeom>
              <a:avLst/>
              <a:gdLst/>
              <a:ahLst/>
              <a:cxnLst/>
              <a:rect l="0" t="0" r="0" b="0"/>
              <a:pathLst>
                <a:path w="249478" h="282254">
                  <a:moveTo>
                    <a:pt x="78448" y="59613"/>
                  </a:moveTo>
                  <a:lnTo>
                    <a:pt x="82241" y="55062"/>
                  </a:lnTo>
                  <a:lnTo>
                    <a:pt x="83358" y="52769"/>
                  </a:lnTo>
                  <a:lnTo>
                    <a:pt x="85298" y="44013"/>
                  </a:lnTo>
                  <a:lnTo>
                    <a:pt x="90443" y="35929"/>
                  </a:lnTo>
                  <a:lnTo>
                    <a:pt x="91717" y="30672"/>
                  </a:lnTo>
                  <a:lnTo>
                    <a:pt x="92850" y="28889"/>
                  </a:lnTo>
                  <a:lnTo>
                    <a:pt x="94400" y="27700"/>
                  </a:lnTo>
                  <a:lnTo>
                    <a:pt x="96226" y="26908"/>
                  </a:lnTo>
                  <a:lnTo>
                    <a:pt x="100372" y="23488"/>
                  </a:lnTo>
                  <a:lnTo>
                    <a:pt x="107169" y="16207"/>
                  </a:lnTo>
                  <a:lnTo>
                    <a:pt x="109502" y="13530"/>
                  </a:lnTo>
                  <a:lnTo>
                    <a:pt x="112645" y="11747"/>
                  </a:lnTo>
                  <a:lnTo>
                    <a:pt x="120369" y="9764"/>
                  </a:lnTo>
                  <a:lnTo>
                    <a:pt x="124652" y="8283"/>
                  </a:lnTo>
                  <a:lnTo>
                    <a:pt x="129095" y="6343"/>
                  </a:lnTo>
                  <a:lnTo>
                    <a:pt x="133644" y="4097"/>
                  </a:lnTo>
                  <a:lnTo>
                    <a:pt x="138264" y="2600"/>
                  </a:lnTo>
                  <a:lnTo>
                    <a:pt x="142932" y="1602"/>
                  </a:lnTo>
                  <a:lnTo>
                    <a:pt x="147631" y="937"/>
                  </a:lnTo>
                  <a:lnTo>
                    <a:pt x="153145" y="493"/>
                  </a:lnTo>
                  <a:lnTo>
                    <a:pt x="159203" y="197"/>
                  </a:lnTo>
                  <a:lnTo>
                    <a:pt x="165622" y="0"/>
                  </a:lnTo>
                  <a:lnTo>
                    <a:pt x="171489" y="821"/>
                  </a:lnTo>
                  <a:lnTo>
                    <a:pt x="176988" y="2321"/>
                  </a:lnTo>
                  <a:lnTo>
                    <a:pt x="182242" y="4273"/>
                  </a:lnTo>
                  <a:lnTo>
                    <a:pt x="187331" y="6528"/>
                  </a:lnTo>
                  <a:lnTo>
                    <a:pt x="192312" y="8983"/>
                  </a:lnTo>
                  <a:lnTo>
                    <a:pt x="197220" y="11572"/>
                  </a:lnTo>
                  <a:lnTo>
                    <a:pt x="206906" y="16989"/>
                  </a:lnTo>
                  <a:lnTo>
                    <a:pt x="211712" y="19767"/>
                  </a:lnTo>
                  <a:lnTo>
                    <a:pt x="215709" y="23524"/>
                  </a:lnTo>
                  <a:lnTo>
                    <a:pt x="219168" y="27934"/>
                  </a:lnTo>
                  <a:lnTo>
                    <a:pt x="222268" y="32779"/>
                  </a:lnTo>
                  <a:lnTo>
                    <a:pt x="225128" y="37913"/>
                  </a:lnTo>
                  <a:lnTo>
                    <a:pt x="227829" y="43242"/>
                  </a:lnTo>
                  <a:lnTo>
                    <a:pt x="230423" y="48699"/>
                  </a:lnTo>
                  <a:lnTo>
                    <a:pt x="235422" y="59842"/>
                  </a:lnTo>
                  <a:lnTo>
                    <a:pt x="245098" y="82518"/>
                  </a:lnTo>
                  <a:lnTo>
                    <a:pt x="246698" y="87266"/>
                  </a:lnTo>
                  <a:lnTo>
                    <a:pt x="248476" y="95081"/>
                  </a:lnTo>
                  <a:lnTo>
                    <a:pt x="248950" y="100403"/>
                  </a:lnTo>
                  <a:lnTo>
                    <a:pt x="249266" y="106809"/>
                  </a:lnTo>
                  <a:lnTo>
                    <a:pt x="249477" y="113937"/>
                  </a:lnTo>
                  <a:lnTo>
                    <a:pt x="248030" y="120594"/>
                  </a:lnTo>
                  <a:lnTo>
                    <a:pt x="245478" y="126937"/>
                  </a:lnTo>
                  <a:lnTo>
                    <a:pt x="242189" y="133071"/>
                  </a:lnTo>
                  <a:lnTo>
                    <a:pt x="239996" y="139065"/>
                  </a:lnTo>
                  <a:lnTo>
                    <a:pt x="238534" y="144966"/>
                  </a:lnTo>
                  <a:lnTo>
                    <a:pt x="237559" y="150805"/>
                  </a:lnTo>
                  <a:lnTo>
                    <a:pt x="235322" y="156603"/>
                  </a:lnTo>
                  <a:lnTo>
                    <a:pt x="232244" y="162373"/>
                  </a:lnTo>
                  <a:lnTo>
                    <a:pt x="228603" y="168125"/>
                  </a:lnTo>
                  <a:lnTo>
                    <a:pt x="225383" y="173864"/>
                  </a:lnTo>
                  <a:lnTo>
                    <a:pt x="222442" y="179595"/>
                  </a:lnTo>
                  <a:lnTo>
                    <a:pt x="219688" y="185321"/>
                  </a:lnTo>
                  <a:lnTo>
                    <a:pt x="214511" y="196764"/>
                  </a:lnTo>
                  <a:lnTo>
                    <a:pt x="212019" y="202482"/>
                  </a:lnTo>
                  <a:lnTo>
                    <a:pt x="208770" y="208199"/>
                  </a:lnTo>
                  <a:lnTo>
                    <a:pt x="205017" y="213915"/>
                  </a:lnTo>
                  <a:lnTo>
                    <a:pt x="200928" y="219631"/>
                  </a:lnTo>
                  <a:lnTo>
                    <a:pt x="196614" y="224394"/>
                  </a:lnTo>
                  <a:lnTo>
                    <a:pt x="192150" y="228522"/>
                  </a:lnTo>
                  <a:lnTo>
                    <a:pt x="187587" y="232227"/>
                  </a:lnTo>
                  <a:lnTo>
                    <a:pt x="177401" y="238507"/>
                  </a:lnTo>
                  <a:lnTo>
                    <a:pt x="116321" y="273060"/>
                  </a:lnTo>
                  <a:lnTo>
                    <a:pt x="108459" y="276206"/>
                  </a:lnTo>
                  <a:lnTo>
                    <a:pt x="100837" y="278303"/>
                  </a:lnTo>
                  <a:lnTo>
                    <a:pt x="93374" y="279702"/>
                  </a:lnTo>
                  <a:lnTo>
                    <a:pt x="86811" y="280634"/>
                  </a:lnTo>
                  <a:lnTo>
                    <a:pt x="80848" y="281255"/>
                  </a:lnTo>
                  <a:lnTo>
                    <a:pt x="75286" y="281670"/>
                  </a:lnTo>
                  <a:lnTo>
                    <a:pt x="64872" y="282130"/>
                  </a:lnTo>
                  <a:lnTo>
                    <a:pt x="59872" y="282253"/>
                  </a:lnTo>
                  <a:lnTo>
                    <a:pt x="54952" y="281382"/>
                  </a:lnTo>
                  <a:lnTo>
                    <a:pt x="50084" y="279849"/>
                  </a:lnTo>
                  <a:lnTo>
                    <a:pt x="45251" y="277875"/>
                  </a:lnTo>
                  <a:lnTo>
                    <a:pt x="37765" y="275681"/>
                  </a:lnTo>
                  <a:lnTo>
                    <a:pt x="30998" y="273753"/>
                  </a:lnTo>
                  <a:lnTo>
                    <a:pt x="26971" y="271906"/>
                  </a:lnTo>
                  <a:lnTo>
                    <a:pt x="22699" y="269722"/>
                  </a:lnTo>
                  <a:lnTo>
                    <a:pt x="15836" y="264755"/>
                  </a:lnTo>
                  <a:lnTo>
                    <a:pt x="10139" y="259372"/>
                  </a:lnTo>
                  <a:lnTo>
                    <a:pt x="4961" y="253805"/>
                  </a:lnTo>
                  <a:lnTo>
                    <a:pt x="3263" y="250987"/>
                  </a:lnTo>
                  <a:lnTo>
                    <a:pt x="1377" y="245316"/>
                  </a:lnTo>
                  <a:lnTo>
                    <a:pt x="315" y="236768"/>
                  </a:lnTo>
                  <a:lnTo>
                    <a:pt x="0" y="228203"/>
                  </a:lnTo>
                  <a:lnTo>
                    <a:pt x="1543" y="223441"/>
                  </a:lnTo>
                  <a:lnTo>
                    <a:pt x="4160" y="217409"/>
                  </a:lnTo>
                  <a:lnTo>
                    <a:pt x="7491" y="210531"/>
                  </a:lnTo>
                  <a:lnTo>
                    <a:pt x="11300" y="205945"/>
                  </a:lnTo>
                  <a:lnTo>
                    <a:pt x="15427" y="202888"/>
                  </a:lnTo>
                  <a:lnTo>
                    <a:pt x="19765" y="200850"/>
                  </a:lnTo>
                  <a:lnTo>
                    <a:pt x="24245" y="198538"/>
                  </a:lnTo>
                  <a:lnTo>
                    <a:pt x="33456" y="193430"/>
                  </a:lnTo>
                  <a:lnTo>
                    <a:pt x="38134" y="191687"/>
                  </a:lnTo>
                  <a:lnTo>
                    <a:pt x="42841" y="190525"/>
                  </a:lnTo>
                  <a:lnTo>
                    <a:pt x="47566" y="189750"/>
                  </a:lnTo>
                  <a:lnTo>
                    <a:pt x="52304" y="189234"/>
                  </a:lnTo>
                  <a:lnTo>
                    <a:pt x="57050" y="188889"/>
                  </a:lnTo>
                  <a:lnTo>
                    <a:pt x="61802" y="188660"/>
                  </a:lnTo>
                  <a:lnTo>
                    <a:pt x="73431" y="188405"/>
                  </a:lnTo>
                  <a:lnTo>
                    <a:pt x="96507" y="188241"/>
                  </a:lnTo>
                  <a:lnTo>
                    <a:pt x="101600" y="189180"/>
                  </a:lnTo>
                  <a:lnTo>
                    <a:pt x="106583" y="190759"/>
                  </a:lnTo>
                  <a:lnTo>
                    <a:pt x="111492" y="192763"/>
                  </a:lnTo>
                  <a:lnTo>
                    <a:pt x="116353" y="195053"/>
                  </a:lnTo>
                  <a:lnTo>
                    <a:pt x="121180" y="197531"/>
                  </a:lnTo>
                  <a:lnTo>
                    <a:pt x="130778" y="202825"/>
                  </a:lnTo>
                  <a:lnTo>
                    <a:pt x="140335" y="208353"/>
                  </a:lnTo>
                  <a:lnTo>
                    <a:pt x="145106" y="210208"/>
                  </a:lnTo>
                  <a:lnTo>
                    <a:pt x="149875" y="211445"/>
                  </a:lnTo>
                  <a:lnTo>
                    <a:pt x="154641" y="212269"/>
                  </a:lnTo>
                  <a:lnTo>
                    <a:pt x="159406" y="213771"/>
                  </a:lnTo>
                  <a:lnTo>
                    <a:pt x="164170" y="215725"/>
                  </a:lnTo>
                  <a:lnTo>
                    <a:pt x="168933" y="217981"/>
                  </a:lnTo>
                  <a:lnTo>
                    <a:pt x="176343" y="223026"/>
                  </a:lnTo>
                  <a:lnTo>
                    <a:pt x="179430" y="225705"/>
                  </a:lnTo>
                  <a:lnTo>
                    <a:pt x="187094" y="228682"/>
                  </a:lnTo>
                  <a:lnTo>
                    <a:pt x="191360" y="229476"/>
                  </a:lnTo>
                  <a:lnTo>
                    <a:pt x="195791" y="230957"/>
                  </a:lnTo>
                  <a:lnTo>
                    <a:pt x="200333" y="232898"/>
                  </a:lnTo>
                  <a:lnTo>
                    <a:pt x="204949" y="235144"/>
                  </a:lnTo>
                  <a:lnTo>
                    <a:pt x="212194" y="240179"/>
                  </a:lnTo>
                  <a:lnTo>
                    <a:pt x="215237" y="242856"/>
                  </a:lnTo>
                  <a:lnTo>
                    <a:pt x="220735" y="245829"/>
                  </a:lnTo>
                  <a:lnTo>
                    <a:pt x="223312" y="246622"/>
                  </a:lnTo>
                  <a:lnTo>
                    <a:pt x="228293" y="250043"/>
                  </a:lnTo>
                  <a:lnTo>
                    <a:pt x="235559" y="257325"/>
                  </a:lnTo>
                  <a:lnTo>
                    <a:pt x="242755" y="26535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88"/>
            <p:cNvSpPr/>
            <p:nvPr/>
          </p:nvSpPr>
          <p:spPr>
            <a:xfrm>
              <a:off x="3607593" y="2477452"/>
              <a:ext cx="14289" cy="25719"/>
            </a:xfrm>
            <a:custGeom>
              <a:avLst/>
              <a:gdLst/>
              <a:ahLst/>
              <a:cxnLst/>
              <a:rect l="0" t="0" r="0" b="0"/>
              <a:pathLst>
                <a:path w="14289" h="25719">
                  <a:moveTo>
                    <a:pt x="14288" y="25718"/>
                  </a:moveTo>
                  <a:lnTo>
                    <a:pt x="7439" y="25718"/>
                  </a:lnTo>
                  <a:lnTo>
                    <a:pt x="7340" y="24765"/>
                  </a:lnTo>
                  <a:lnTo>
                    <a:pt x="7275" y="23178"/>
                  </a:lnTo>
                  <a:lnTo>
                    <a:pt x="7152" y="17498"/>
                  </a:lnTo>
                  <a:lnTo>
                    <a:pt x="7144" y="41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89"/>
            <p:cNvSpPr/>
            <p:nvPr/>
          </p:nvSpPr>
          <p:spPr>
            <a:xfrm>
              <a:off x="3643312" y="2254568"/>
              <a:ext cx="235315" cy="255825"/>
            </a:xfrm>
            <a:custGeom>
              <a:avLst/>
              <a:gdLst/>
              <a:ahLst/>
              <a:cxnLst/>
              <a:rect l="0" t="0" r="0" b="0"/>
              <a:pathLst>
                <a:path w="235315" h="255825">
                  <a:moveTo>
                    <a:pt x="0" y="17144"/>
                  </a:moveTo>
                  <a:lnTo>
                    <a:pt x="10642" y="4374"/>
                  </a:lnTo>
                  <a:lnTo>
                    <a:pt x="13445" y="2916"/>
                  </a:lnTo>
                  <a:lnTo>
                    <a:pt x="20792" y="1296"/>
                  </a:lnTo>
                  <a:lnTo>
                    <a:pt x="27233" y="575"/>
                  </a:lnTo>
                  <a:lnTo>
                    <a:pt x="32741" y="255"/>
                  </a:lnTo>
                  <a:lnTo>
                    <a:pt x="37835" y="113"/>
                  </a:lnTo>
                  <a:lnTo>
                    <a:pt x="90522" y="0"/>
                  </a:lnTo>
                  <a:lnTo>
                    <a:pt x="94480" y="952"/>
                  </a:lnTo>
                  <a:lnTo>
                    <a:pt x="100993" y="4551"/>
                  </a:lnTo>
                  <a:lnTo>
                    <a:pt x="106534" y="9325"/>
                  </a:lnTo>
                  <a:lnTo>
                    <a:pt x="109123" y="11931"/>
                  </a:lnTo>
                  <a:lnTo>
                    <a:pt x="110849" y="14621"/>
                  </a:lnTo>
                  <a:lnTo>
                    <a:pt x="112766" y="20150"/>
                  </a:lnTo>
                  <a:lnTo>
                    <a:pt x="113278" y="23911"/>
                  </a:lnTo>
                  <a:lnTo>
                    <a:pt x="113618" y="28323"/>
                  </a:lnTo>
                  <a:lnTo>
                    <a:pt x="113846" y="33169"/>
                  </a:lnTo>
                  <a:lnTo>
                    <a:pt x="113204" y="37352"/>
                  </a:lnTo>
                  <a:lnTo>
                    <a:pt x="110373" y="44541"/>
                  </a:lnTo>
                  <a:lnTo>
                    <a:pt x="106469" y="53451"/>
                  </a:lnTo>
                  <a:lnTo>
                    <a:pt x="104317" y="58493"/>
                  </a:lnTo>
                  <a:lnTo>
                    <a:pt x="101295" y="63760"/>
                  </a:lnTo>
                  <a:lnTo>
                    <a:pt x="97692" y="69177"/>
                  </a:lnTo>
                  <a:lnTo>
                    <a:pt x="93703" y="74693"/>
                  </a:lnTo>
                  <a:lnTo>
                    <a:pt x="90250" y="80275"/>
                  </a:lnTo>
                  <a:lnTo>
                    <a:pt x="87154" y="85901"/>
                  </a:lnTo>
                  <a:lnTo>
                    <a:pt x="84297" y="91557"/>
                  </a:lnTo>
                  <a:lnTo>
                    <a:pt x="79216" y="98185"/>
                  </a:lnTo>
                  <a:lnTo>
                    <a:pt x="72655" y="105462"/>
                  </a:lnTo>
                  <a:lnTo>
                    <a:pt x="65105" y="113170"/>
                  </a:lnTo>
                  <a:lnTo>
                    <a:pt x="59279" y="118309"/>
                  </a:lnTo>
                  <a:lnTo>
                    <a:pt x="54601" y="121735"/>
                  </a:lnTo>
                  <a:lnTo>
                    <a:pt x="43066" y="128468"/>
                  </a:lnTo>
                  <a:lnTo>
                    <a:pt x="42923" y="124001"/>
                  </a:lnTo>
                  <a:lnTo>
                    <a:pt x="43697" y="122672"/>
                  </a:lnTo>
                  <a:lnTo>
                    <a:pt x="45006" y="121786"/>
                  </a:lnTo>
                  <a:lnTo>
                    <a:pt x="49371" y="119849"/>
                  </a:lnTo>
                  <a:lnTo>
                    <a:pt x="56603" y="115814"/>
                  </a:lnTo>
                  <a:lnTo>
                    <a:pt x="69600" y="108186"/>
                  </a:lnTo>
                  <a:lnTo>
                    <a:pt x="74975" y="106414"/>
                  </a:lnTo>
                  <a:lnTo>
                    <a:pt x="80940" y="105232"/>
                  </a:lnTo>
                  <a:lnTo>
                    <a:pt x="87297" y="104444"/>
                  </a:lnTo>
                  <a:lnTo>
                    <a:pt x="93917" y="102967"/>
                  </a:lnTo>
                  <a:lnTo>
                    <a:pt x="100712" y="101030"/>
                  </a:lnTo>
                  <a:lnTo>
                    <a:pt x="107623" y="98785"/>
                  </a:lnTo>
                  <a:lnTo>
                    <a:pt x="114610" y="97289"/>
                  </a:lnTo>
                  <a:lnTo>
                    <a:pt x="121651" y="96291"/>
                  </a:lnTo>
                  <a:lnTo>
                    <a:pt x="128726" y="95626"/>
                  </a:lnTo>
                  <a:lnTo>
                    <a:pt x="135824" y="95183"/>
                  </a:lnTo>
                  <a:lnTo>
                    <a:pt x="150060" y="94691"/>
                  </a:lnTo>
                  <a:lnTo>
                    <a:pt x="171462" y="94414"/>
                  </a:lnTo>
                  <a:lnTo>
                    <a:pt x="177808" y="95327"/>
                  </a:lnTo>
                  <a:lnTo>
                    <a:pt x="183626" y="96889"/>
                  </a:lnTo>
                  <a:lnTo>
                    <a:pt x="189093" y="98882"/>
                  </a:lnTo>
                  <a:lnTo>
                    <a:pt x="194325" y="101164"/>
                  </a:lnTo>
                  <a:lnTo>
                    <a:pt x="199400" y="103637"/>
                  </a:lnTo>
                  <a:lnTo>
                    <a:pt x="204370" y="106239"/>
                  </a:lnTo>
                  <a:lnTo>
                    <a:pt x="208478" y="108926"/>
                  </a:lnTo>
                  <a:lnTo>
                    <a:pt x="215159" y="114451"/>
                  </a:lnTo>
                  <a:lnTo>
                    <a:pt x="218052" y="118210"/>
                  </a:lnTo>
                  <a:lnTo>
                    <a:pt x="220775" y="122622"/>
                  </a:lnTo>
                  <a:lnTo>
                    <a:pt x="223382" y="127467"/>
                  </a:lnTo>
                  <a:lnTo>
                    <a:pt x="228398" y="135392"/>
                  </a:lnTo>
                  <a:lnTo>
                    <a:pt x="230847" y="138839"/>
                  </a:lnTo>
                  <a:lnTo>
                    <a:pt x="232479" y="143041"/>
                  </a:lnTo>
                  <a:lnTo>
                    <a:pt x="233567" y="147748"/>
                  </a:lnTo>
                  <a:lnTo>
                    <a:pt x="234293" y="152791"/>
                  </a:lnTo>
                  <a:lnTo>
                    <a:pt x="234776" y="157105"/>
                  </a:lnTo>
                  <a:lnTo>
                    <a:pt x="235314" y="164439"/>
                  </a:lnTo>
                  <a:lnTo>
                    <a:pt x="234664" y="168681"/>
                  </a:lnTo>
                  <a:lnTo>
                    <a:pt x="233437" y="173414"/>
                  </a:lnTo>
                  <a:lnTo>
                    <a:pt x="231824" y="178474"/>
                  </a:lnTo>
                  <a:lnTo>
                    <a:pt x="229162" y="183752"/>
                  </a:lnTo>
                  <a:lnTo>
                    <a:pt x="225800" y="189176"/>
                  </a:lnTo>
                  <a:lnTo>
                    <a:pt x="221971" y="194697"/>
                  </a:lnTo>
                  <a:lnTo>
                    <a:pt x="218625" y="199331"/>
                  </a:lnTo>
                  <a:lnTo>
                    <a:pt x="212790" y="207018"/>
                  </a:lnTo>
                  <a:lnTo>
                    <a:pt x="208535" y="211354"/>
                  </a:lnTo>
                  <a:lnTo>
                    <a:pt x="203317" y="216150"/>
                  </a:lnTo>
                  <a:lnTo>
                    <a:pt x="197457" y="221252"/>
                  </a:lnTo>
                  <a:lnTo>
                    <a:pt x="192756" y="225606"/>
                  </a:lnTo>
                  <a:lnTo>
                    <a:pt x="185417" y="232984"/>
                  </a:lnTo>
                  <a:lnTo>
                    <a:pt x="181556" y="236285"/>
                  </a:lnTo>
                  <a:lnTo>
                    <a:pt x="177393" y="239438"/>
                  </a:lnTo>
                  <a:lnTo>
                    <a:pt x="173031" y="242492"/>
                  </a:lnTo>
                  <a:lnTo>
                    <a:pt x="168535" y="244529"/>
                  </a:lnTo>
                  <a:lnTo>
                    <a:pt x="163951" y="245887"/>
                  </a:lnTo>
                  <a:lnTo>
                    <a:pt x="159307" y="246792"/>
                  </a:lnTo>
                  <a:lnTo>
                    <a:pt x="154623" y="248347"/>
                  </a:lnTo>
                  <a:lnTo>
                    <a:pt x="149913" y="250337"/>
                  </a:lnTo>
                  <a:lnTo>
                    <a:pt x="145186" y="252616"/>
                  </a:lnTo>
                  <a:lnTo>
                    <a:pt x="141241" y="254136"/>
                  </a:lnTo>
                  <a:lnTo>
                    <a:pt x="134740" y="255824"/>
                  </a:lnTo>
                  <a:lnTo>
                    <a:pt x="131102" y="255321"/>
                  </a:lnTo>
                  <a:lnTo>
                    <a:pt x="127090" y="254034"/>
                  </a:lnTo>
                  <a:lnTo>
                    <a:pt x="122826" y="252223"/>
                  </a:lnTo>
                  <a:lnTo>
                    <a:pt x="115972" y="250211"/>
                  </a:lnTo>
                  <a:lnTo>
                    <a:pt x="108898" y="248919"/>
                  </a:lnTo>
                  <a:lnTo>
                    <a:pt x="105814" y="246203"/>
                  </a:lnTo>
                  <a:lnTo>
                    <a:pt x="101159" y="241249"/>
                  </a:lnTo>
                  <a:lnTo>
                    <a:pt x="98405" y="240571"/>
                  </a:lnTo>
                  <a:lnTo>
                    <a:pt x="96560" y="240390"/>
                  </a:lnTo>
                  <a:lnTo>
                    <a:pt x="95330" y="239318"/>
                  </a:lnTo>
                  <a:lnTo>
                    <a:pt x="94509" y="237650"/>
                  </a:lnTo>
                  <a:lnTo>
                    <a:pt x="92869" y="23145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90"/>
            <p:cNvSpPr/>
            <p:nvPr/>
          </p:nvSpPr>
          <p:spPr>
            <a:xfrm>
              <a:off x="5536471" y="1654642"/>
              <a:ext cx="171386" cy="291316"/>
            </a:xfrm>
            <a:custGeom>
              <a:avLst/>
              <a:gdLst/>
              <a:ahLst/>
              <a:cxnLst/>
              <a:rect l="0" t="0" r="0" b="0"/>
              <a:pathLst>
                <a:path w="171386" h="291316">
                  <a:moveTo>
                    <a:pt x="135666" y="111293"/>
                  </a:moveTo>
                  <a:lnTo>
                    <a:pt x="135666" y="57321"/>
                  </a:lnTo>
                  <a:lnTo>
                    <a:pt x="133550" y="48888"/>
                  </a:lnTo>
                  <a:lnTo>
                    <a:pt x="131874" y="43972"/>
                  </a:lnTo>
                  <a:lnTo>
                    <a:pt x="127895" y="35970"/>
                  </a:lnTo>
                  <a:lnTo>
                    <a:pt x="125723" y="32502"/>
                  </a:lnTo>
                  <a:lnTo>
                    <a:pt x="122688" y="29238"/>
                  </a:lnTo>
                  <a:lnTo>
                    <a:pt x="119076" y="26110"/>
                  </a:lnTo>
                  <a:lnTo>
                    <a:pt x="115081" y="23072"/>
                  </a:lnTo>
                  <a:lnTo>
                    <a:pt x="111624" y="20093"/>
                  </a:lnTo>
                  <a:lnTo>
                    <a:pt x="108526" y="17156"/>
                  </a:lnTo>
                  <a:lnTo>
                    <a:pt x="105666" y="14245"/>
                  </a:lnTo>
                  <a:lnTo>
                    <a:pt x="100373" y="8470"/>
                  </a:lnTo>
                  <a:lnTo>
                    <a:pt x="97850" y="5597"/>
                  </a:lnTo>
                  <a:lnTo>
                    <a:pt x="94580" y="3681"/>
                  </a:lnTo>
                  <a:lnTo>
                    <a:pt x="90813" y="2404"/>
                  </a:lnTo>
                  <a:lnTo>
                    <a:pt x="86714" y="1553"/>
                  </a:lnTo>
                  <a:lnTo>
                    <a:pt x="83188" y="985"/>
                  </a:lnTo>
                  <a:lnTo>
                    <a:pt x="80043" y="607"/>
                  </a:lnTo>
                  <a:lnTo>
                    <a:pt x="77153" y="355"/>
                  </a:lnTo>
                  <a:lnTo>
                    <a:pt x="73639" y="187"/>
                  </a:lnTo>
                  <a:lnTo>
                    <a:pt x="65501" y="0"/>
                  </a:lnTo>
                  <a:lnTo>
                    <a:pt x="61108" y="902"/>
                  </a:lnTo>
                  <a:lnTo>
                    <a:pt x="56592" y="2457"/>
                  </a:lnTo>
                  <a:lnTo>
                    <a:pt x="51994" y="4445"/>
                  </a:lnTo>
                  <a:lnTo>
                    <a:pt x="48135" y="5771"/>
                  </a:lnTo>
                  <a:lnTo>
                    <a:pt x="44768" y="6655"/>
                  </a:lnTo>
                  <a:lnTo>
                    <a:pt x="41730" y="7244"/>
                  </a:lnTo>
                  <a:lnTo>
                    <a:pt x="38117" y="9542"/>
                  </a:lnTo>
                  <a:lnTo>
                    <a:pt x="34121" y="12979"/>
                  </a:lnTo>
                  <a:lnTo>
                    <a:pt x="29869" y="17175"/>
                  </a:lnTo>
                  <a:lnTo>
                    <a:pt x="26242" y="20925"/>
                  </a:lnTo>
                  <a:lnTo>
                    <a:pt x="23029" y="24378"/>
                  </a:lnTo>
                  <a:lnTo>
                    <a:pt x="20094" y="27632"/>
                  </a:lnTo>
                  <a:lnTo>
                    <a:pt x="16549" y="30754"/>
                  </a:lnTo>
                  <a:lnTo>
                    <a:pt x="12599" y="33788"/>
                  </a:lnTo>
                  <a:lnTo>
                    <a:pt x="8378" y="36763"/>
                  </a:lnTo>
                  <a:lnTo>
                    <a:pt x="5563" y="40651"/>
                  </a:lnTo>
                  <a:lnTo>
                    <a:pt x="3688" y="45148"/>
                  </a:lnTo>
                  <a:lnTo>
                    <a:pt x="2437" y="50051"/>
                  </a:lnTo>
                  <a:lnTo>
                    <a:pt x="1047" y="58039"/>
                  </a:lnTo>
                  <a:lnTo>
                    <a:pt x="429" y="64764"/>
                  </a:lnTo>
                  <a:lnTo>
                    <a:pt x="155" y="70928"/>
                  </a:lnTo>
                  <a:lnTo>
                    <a:pt x="32" y="79383"/>
                  </a:lnTo>
                  <a:lnTo>
                    <a:pt x="0" y="84304"/>
                  </a:lnTo>
                  <a:lnTo>
                    <a:pt x="772" y="88538"/>
                  </a:lnTo>
                  <a:lnTo>
                    <a:pt x="3747" y="95782"/>
                  </a:lnTo>
                  <a:lnTo>
                    <a:pt x="5651" y="98095"/>
                  </a:lnTo>
                  <a:lnTo>
                    <a:pt x="7715" y="99636"/>
                  </a:lnTo>
                  <a:lnTo>
                    <a:pt x="9884" y="100665"/>
                  </a:lnTo>
                  <a:lnTo>
                    <a:pt x="12918" y="101350"/>
                  </a:lnTo>
                  <a:lnTo>
                    <a:pt x="16528" y="101806"/>
                  </a:lnTo>
                  <a:lnTo>
                    <a:pt x="20522" y="102111"/>
                  </a:lnTo>
                  <a:lnTo>
                    <a:pt x="24772" y="101362"/>
                  </a:lnTo>
                  <a:lnTo>
                    <a:pt x="29193" y="99910"/>
                  </a:lnTo>
                  <a:lnTo>
                    <a:pt x="51487" y="90735"/>
                  </a:lnTo>
                  <a:lnTo>
                    <a:pt x="71831" y="82553"/>
                  </a:lnTo>
                  <a:lnTo>
                    <a:pt x="78028" y="79750"/>
                  </a:lnTo>
                  <a:lnTo>
                    <a:pt x="83747" y="76930"/>
                  </a:lnTo>
                  <a:lnTo>
                    <a:pt x="89148" y="74096"/>
                  </a:lnTo>
                  <a:lnTo>
                    <a:pt x="99381" y="68409"/>
                  </a:lnTo>
                  <a:lnTo>
                    <a:pt x="118886" y="56996"/>
                  </a:lnTo>
                  <a:lnTo>
                    <a:pt x="122892" y="53187"/>
                  </a:lnTo>
                  <a:lnTo>
                    <a:pt x="126356" y="48743"/>
                  </a:lnTo>
                  <a:lnTo>
                    <a:pt x="129459" y="43876"/>
                  </a:lnTo>
                  <a:lnTo>
                    <a:pt x="132322" y="39678"/>
                  </a:lnTo>
                  <a:lnTo>
                    <a:pt x="137619" y="32474"/>
                  </a:lnTo>
                  <a:lnTo>
                    <a:pt x="142620" y="26097"/>
                  </a:lnTo>
                  <a:lnTo>
                    <a:pt x="151427" y="15254"/>
                  </a:lnTo>
                  <a:lnTo>
                    <a:pt x="153783" y="12411"/>
                  </a:lnTo>
                  <a:lnTo>
                    <a:pt x="152185" y="14323"/>
                  </a:lnTo>
                  <a:lnTo>
                    <a:pt x="150647" y="15214"/>
                  </a:lnTo>
                  <a:lnTo>
                    <a:pt x="146822" y="16203"/>
                  </a:lnTo>
                  <a:lnTo>
                    <a:pt x="145485" y="17420"/>
                  </a:lnTo>
                  <a:lnTo>
                    <a:pt x="144593" y="19183"/>
                  </a:lnTo>
                  <a:lnTo>
                    <a:pt x="142809" y="24635"/>
                  </a:lnTo>
                  <a:lnTo>
                    <a:pt x="139370" y="33408"/>
                  </a:lnTo>
                  <a:lnTo>
                    <a:pt x="137312" y="41117"/>
                  </a:lnTo>
                  <a:lnTo>
                    <a:pt x="136398" y="48671"/>
                  </a:lnTo>
                  <a:lnTo>
                    <a:pt x="136154" y="53352"/>
                  </a:lnTo>
                  <a:lnTo>
                    <a:pt x="135883" y="63634"/>
                  </a:lnTo>
                  <a:lnTo>
                    <a:pt x="135695" y="91411"/>
                  </a:lnTo>
                  <a:lnTo>
                    <a:pt x="136479" y="97086"/>
                  </a:lnTo>
                  <a:lnTo>
                    <a:pt x="137796" y="102774"/>
                  </a:lnTo>
                  <a:lnTo>
                    <a:pt x="139467" y="108471"/>
                  </a:lnTo>
                  <a:lnTo>
                    <a:pt x="140582" y="114174"/>
                  </a:lnTo>
                  <a:lnTo>
                    <a:pt x="141324" y="119881"/>
                  </a:lnTo>
                  <a:lnTo>
                    <a:pt x="141820" y="125591"/>
                  </a:lnTo>
                  <a:lnTo>
                    <a:pt x="142943" y="132255"/>
                  </a:lnTo>
                  <a:lnTo>
                    <a:pt x="144486" y="139555"/>
                  </a:lnTo>
                  <a:lnTo>
                    <a:pt x="146309" y="147279"/>
                  </a:lnTo>
                  <a:lnTo>
                    <a:pt x="147524" y="154334"/>
                  </a:lnTo>
                  <a:lnTo>
                    <a:pt x="148334" y="160942"/>
                  </a:lnTo>
                  <a:lnTo>
                    <a:pt x="148874" y="167252"/>
                  </a:lnTo>
                  <a:lnTo>
                    <a:pt x="150028" y="173364"/>
                  </a:lnTo>
                  <a:lnTo>
                    <a:pt x="151591" y="179343"/>
                  </a:lnTo>
                  <a:lnTo>
                    <a:pt x="153426" y="185235"/>
                  </a:lnTo>
                  <a:lnTo>
                    <a:pt x="159802" y="207179"/>
                  </a:lnTo>
                  <a:lnTo>
                    <a:pt x="161282" y="214269"/>
                  </a:lnTo>
                  <a:lnTo>
                    <a:pt x="162268" y="220901"/>
                  </a:lnTo>
                  <a:lnTo>
                    <a:pt x="162926" y="227228"/>
                  </a:lnTo>
                  <a:lnTo>
                    <a:pt x="163364" y="232398"/>
                  </a:lnTo>
                  <a:lnTo>
                    <a:pt x="163851" y="240682"/>
                  </a:lnTo>
                  <a:lnTo>
                    <a:pt x="164775" y="245177"/>
                  </a:lnTo>
                  <a:lnTo>
                    <a:pt x="166185" y="250079"/>
                  </a:lnTo>
                  <a:lnTo>
                    <a:pt x="167918" y="255252"/>
                  </a:lnTo>
                  <a:lnTo>
                    <a:pt x="169844" y="263540"/>
                  </a:lnTo>
                  <a:lnTo>
                    <a:pt x="170701" y="270398"/>
                  </a:lnTo>
                  <a:lnTo>
                    <a:pt x="171182" y="278662"/>
                  </a:lnTo>
                  <a:lnTo>
                    <a:pt x="171358" y="286756"/>
                  </a:lnTo>
                  <a:lnTo>
                    <a:pt x="171385" y="29131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91"/>
            <p:cNvSpPr/>
            <p:nvPr/>
          </p:nvSpPr>
          <p:spPr>
            <a:xfrm>
              <a:off x="5786437" y="1680210"/>
              <a:ext cx="107112" cy="214154"/>
            </a:xfrm>
            <a:custGeom>
              <a:avLst/>
              <a:gdLst/>
              <a:ahLst/>
              <a:cxnLst/>
              <a:rect l="0" t="0" r="0" b="0"/>
              <a:pathLst>
                <a:path w="107112" h="214154">
                  <a:moveTo>
                    <a:pt x="21432" y="0"/>
                  </a:moveTo>
                  <a:lnTo>
                    <a:pt x="21432" y="33170"/>
                  </a:lnTo>
                  <a:lnTo>
                    <a:pt x="20638" y="39258"/>
                  </a:lnTo>
                  <a:lnTo>
                    <a:pt x="19315" y="46174"/>
                  </a:lnTo>
                  <a:lnTo>
                    <a:pt x="17640" y="53643"/>
                  </a:lnTo>
                  <a:lnTo>
                    <a:pt x="16522" y="60527"/>
                  </a:lnTo>
                  <a:lnTo>
                    <a:pt x="15777" y="67021"/>
                  </a:lnTo>
                  <a:lnTo>
                    <a:pt x="15280" y="73256"/>
                  </a:lnTo>
                  <a:lnTo>
                    <a:pt x="14156" y="80269"/>
                  </a:lnTo>
                  <a:lnTo>
                    <a:pt x="12613" y="87803"/>
                  </a:lnTo>
                  <a:lnTo>
                    <a:pt x="10790" y="95683"/>
                  </a:lnTo>
                  <a:lnTo>
                    <a:pt x="9574" y="102841"/>
                  </a:lnTo>
                  <a:lnTo>
                    <a:pt x="8765" y="109518"/>
                  </a:lnTo>
                  <a:lnTo>
                    <a:pt x="8224" y="115874"/>
                  </a:lnTo>
                  <a:lnTo>
                    <a:pt x="7864" y="122969"/>
                  </a:lnTo>
                  <a:lnTo>
                    <a:pt x="7464" y="138473"/>
                  </a:lnTo>
                  <a:lnTo>
                    <a:pt x="7239" y="158715"/>
                  </a:lnTo>
                  <a:lnTo>
                    <a:pt x="8001" y="163913"/>
                  </a:lnTo>
                  <a:lnTo>
                    <a:pt x="9303" y="168330"/>
                  </a:lnTo>
                  <a:lnTo>
                    <a:pt x="17095" y="186814"/>
                  </a:lnTo>
                  <a:lnTo>
                    <a:pt x="19334" y="191218"/>
                  </a:lnTo>
                  <a:lnTo>
                    <a:pt x="21621" y="195106"/>
                  </a:lnTo>
                  <a:lnTo>
                    <a:pt x="23939" y="198650"/>
                  </a:lnTo>
                  <a:lnTo>
                    <a:pt x="26278" y="201966"/>
                  </a:lnTo>
                  <a:lnTo>
                    <a:pt x="28632" y="205129"/>
                  </a:lnTo>
                  <a:lnTo>
                    <a:pt x="30994" y="208190"/>
                  </a:lnTo>
                  <a:lnTo>
                    <a:pt x="33362" y="210231"/>
                  </a:lnTo>
                  <a:lnTo>
                    <a:pt x="35735" y="211591"/>
                  </a:lnTo>
                  <a:lnTo>
                    <a:pt x="38112" y="212498"/>
                  </a:lnTo>
                  <a:lnTo>
                    <a:pt x="40489" y="213103"/>
                  </a:lnTo>
                  <a:lnTo>
                    <a:pt x="42868" y="213506"/>
                  </a:lnTo>
                  <a:lnTo>
                    <a:pt x="45247" y="213775"/>
                  </a:lnTo>
                  <a:lnTo>
                    <a:pt x="47627" y="213954"/>
                  </a:lnTo>
                  <a:lnTo>
                    <a:pt x="52389" y="214153"/>
                  </a:lnTo>
                  <a:lnTo>
                    <a:pt x="54770" y="213254"/>
                  </a:lnTo>
                  <a:lnTo>
                    <a:pt x="57150" y="211702"/>
                  </a:lnTo>
                  <a:lnTo>
                    <a:pt x="59532" y="209714"/>
                  </a:lnTo>
                  <a:lnTo>
                    <a:pt x="62707" y="207437"/>
                  </a:lnTo>
                  <a:lnTo>
                    <a:pt x="66411" y="204966"/>
                  </a:lnTo>
                  <a:lnTo>
                    <a:pt x="70468" y="202366"/>
                  </a:lnTo>
                  <a:lnTo>
                    <a:pt x="73966" y="199681"/>
                  </a:lnTo>
                  <a:lnTo>
                    <a:pt x="77092" y="196938"/>
                  </a:lnTo>
                  <a:lnTo>
                    <a:pt x="79970" y="194157"/>
                  </a:lnTo>
                  <a:lnTo>
                    <a:pt x="83476" y="190398"/>
                  </a:lnTo>
                  <a:lnTo>
                    <a:pt x="91604" y="181141"/>
                  </a:lnTo>
                  <a:lnTo>
                    <a:pt x="101314" y="169770"/>
                  </a:lnTo>
                  <a:lnTo>
                    <a:pt x="103261" y="165568"/>
                  </a:lnTo>
                  <a:lnTo>
                    <a:pt x="104560" y="160861"/>
                  </a:lnTo>
                  <a:lnTo>
                    <a:pt x="105425" y="155818"/>
                  </a:lnTo>
                  <a:lnTo>
                    <a:pt x="106002" y="150551"/>
                  </a:lnTo>
                  <a:lnTo>
                    <a:pt x="106387" y="145135"/>
                  </a:lnTo>
                  <a:lnTo>
                    <a:pt x="106814" y="134989"/>
                  </a:lnTo>
                  <a:lnTo>
                    <a:pt x="107004" y="127305"/>
                  </a:lnTo>
                  <a:lnTo>
                    <a:pt x="107111" y="113073"/>
                  </a:lnTo>
                  <a:lnTo>
                    <a:pt x="106333" y="107767"/>
                  </a:lnTo>
                  <a:lnTo>
                    <a:pt x="105020" y="102325"/>
                  </a:lnTo>
                  <a:lnTo>
                    <a:pt x="103351" y="96791"/>
                  </a:lnTo>
                  <a:lnTo>
                    <a:pt x="100650" y="91197"/>
                  </a:lnTo>
                  <a:lnTo>
                    <a:pt x="97263" y="85563"/>
                  </a:lnTo>
                  <a:lnTo>
                    <a:pt x="93417" y="79902"/>
                  </a:lnTo>
                  <a:lnTo>
                    <a:pt x="90059" y="75175"/>
                  </a:lnTo>
                  <a:lnTo>
                    <a:pt x="87027" y="71072"/>
                  </a:lnTo>
                  <a:lnTo>
                    <a:pt x="84212" y="67384"/>
                  </a:lnTo>
                  <a:lnTo>
                    <a:pt x="76850" y="58205"/>
                  </a:lnTo>
                  <a:lnTo>
                    <a:pt x="72665" y="53091"/>
                  </a:lnTo>
                  <a:lnTo>
                    <a:pt x="68287" y="49681"/>
                  </a:lnTo>
                  <a:lnTo>
                    <a:pt x="63781" y="47408"/>
                  </a:lnTo>
                  <a:lnTo>
                    <a:pt x="59189" y="45893"/>
                  </a:lnTo>
                  <a:lnTo>
                    <a:pt x="54541" y="43930"/>
                  </a:lnTo>
                  <a:lnTo>
                    <a:pt x="49854" y="41669"/>
                  </a:lnTo>
                  <a:lnTo>
                    <a:pt x="45142" y="39209"/>
                  </a:lnTo>
                  <a:lnTo>
                    <a:pt x="41208" y="37569"/>
                  </a:lnTo>
                  <a:lnTo>
                    <a:pt x="37791" y="36476"/>
                  </a:lnTo>
                  <a:lnTo>
                    <a:pt x="34718" y="35747"/>
                  </a:lnTo>
                  <a:lnTo>
                    <a:pt x="31083" y="34309"/>
                  </a:lnTo>
                  <a:lnTo>
                    <a:pt x="27072" y="32398"/>
                  </a:lnTo>
                  <a:lnTo>
                    <a:pt x="22811" y="30171"/>
                  </a:lnTo>
                  <a:lnTo>
                    <a:pt x="19176" y="28686"/>
                  </a:lnTo>
                  <a:lnTo>
                    <a:pt x="15959" y="27696"/>
                  </a:lnTo>
                  <a:lnTo>
                    <a:pt x="13021" y="27037"/>
                  </a:lnTo>
                  <a:lnTo>
                    <a:pt x="10268" y="26597"/>
                  </a:lnTo>
                  <a:lnTo>
                    <a:pt x="7639" y="26304"/>
                  </a:lnTo>
                  <a:lnTo>
                    <a:pt x="0" y="2571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92"/>
            <p:cNvSpPr/>
            <p:nvPr/>
          </p:nvSpPr>
          <p:spPr>
            <a:xfrm>
              <a:off x="5986462" y="1663065"/>
              <a:ext cx="99977" cy="248603"/>
            </a:xfrm>
            <a:custGeom>
              <a:avLst/>
              <a:gdLst/>
              <a:ahLst/>
              <a:cxnLst/>
              <a:rect l="0" t="0" r="0" b="0"/>
              <a:pathLst>
                <a:path w="99977" h="248603">
                  <a:moveTo>
                    <a:pt x="0" y="0"/>
                  </a:moveTo>
                  <a:lnTo>
                    <a:pt x="0" y="160020"/>
                  </a:lnTo>
                  <a:lnTo>
                    <a:pt x="794" y="165735"/>
                  </a:lnTo>
                  <a:lnTo>
                    <a:pt x="2117" y="171450"/>
                  </a:lnTo>
                  <a:lnTo>
                    <a:pt x="3793" y="177165"/>
                  </a:lnTo>
                  <a:lnTo>
                    <a:pt x="5704" y="182880"/>
                  </a:lnTo>
                  <a:lnTo>
                    <a:pt x="7771" y="188595"/>
                  </a:lnTo>
                  <a:lnTo>
                    <a:pt x="9943" y="194310"/>
                  </a:lnTo>
                  <a:lnTo>
                    <a:pt x="11392" y="200025"/>
                  </a:lnTo>
                  <a:lnTo>
                    <a:pt x="12357" y="205740"/>
                  </a:lnTo>
                  <a:lnTo>
                    <a:pt x="13001" y="211455"/>
                  </a:lnTo>
                  <a:lnTo>
                    <a:pt x="14223" y="216217"/>
                  </a:lnTo>
                  <a:lnTo>
                    <a:pt x="15832" y="220345"/>
                  </a:lnTo>
                  <a:lnTo>
                    <a:pt x="17699" y="224049"/>
                  </a:lnTo>
                  <a:lnTo>
                    <a:pt x="22118" y="228423"/>
                  </a:lnTo>
                  <a:lnTo>
                    <a:pt x="28239" y="233245"/>
                  </a:lnTo>
                  <a:lnTo>
                    <a:pt x="45707" y="245568"/>
                  </a:lnTo>
                  <a:lnTo>
                    <a:pt x="47934" y="246580"/>
                  </a:lnTo>
                  <a:lnTo>
                    <a:pt x="50212" y="247254"/>
                  </a:lnTo>
                  <a:lnTo>
                    <a:pt x="52525" y="247703"/>
                  </a:lnTo>
                  <a:lnTo>
                    <a:pt x="55654" y="247050"/>
                  </a:lnTo>
                  <a:lnTo>
                    <a:pt x="59328" y="245663"/>
                  </a:lnTo>
                  <a:lnTo>
                    <a:pt x="63364" y="243785"/>
                  </a:lnTo>
                  <a:lnTo>
                    <a:pt x="66849" y="241581"/>
                  </a:lnTo>
                  <a:lnTo>
                    <a:pt x="69967" y="239159"/>
                  </a:lnTo>
                  <a:lnTo>
                    <a:pt x="72838" y="236592"/>
                  </a:lnTo>
                  <a:lnTo>
                    <a:pt x="75547" y="233928"/>
                  </a:lnTo>
                  <a:lnTo>
                    <a:pt x="78146" y="231199"/>
                  </a:lnTo>
                  <a:lnTo>
                    <a:pt x="80672" y="228428"/>
                  </a:lnTo>
                  <a:lnTo>
                    <a:pt x="83150" y="224675"/>
                  </a:lnTo>
                  <a:lnTo>
                    <a:pt x="85596" y="220268"/>
                  </a:lnTo>
                  <a:lnTo>
                    <a:pt x="88020" y="215425"/>
                  </a:lnTo>
                  <a:lnTo>
                    <a:pt x="90430" y="211244"/>
                  </a:lnTo>
                  <a:lnTo>
                    <a:pt x="92831" y="207504"/>
                  </a:lnTo>
                  <a:lnTo>
                    <a:pt x="95225" y="204059"/>
                  </a:lnTo>
                  <a:lnTo>
                    <a:pt x="97885" y="197690"/>
                  </a:lnTo>
                  <a:lnTo>
                    <a:pt x="99066" y="191684"/>
                  </a:lnTo>
                  <a:lnTo>
                    <a:pt x="99592" y="185840"/>
                  </a:lnTo>
                  <a:lnTo>
                    <a:pt x="99826" y="180068"/>
                  </a:lnTo>
                  <a:lnTo>
                    <a:pt x="99930" y="174328"/>
                  </a:lnTo>
                  <a:lnTo>
                    <a:pt x="99976" y="168601"/>
                  </a:lnTo>
                  <a:lnTo>
                    <a:pt x="99194" y="165741"/>
                  </a:lnTo>
                  <a:lnTo>
                    <a:pt x="96209" y="160022"/>
                  </a:lnTo>
                  <a:lnTo>
                    <a:pt x="94302" y="158116"/>
                  </a:lnTo>
                  <a:lnTo>
                    <a:pt x="92237" y="156846"/>
                  </a:lnTo>
                  <a:lnTo>
                    <a:pt x="90066" y="155999"/>
                  </a:lnTo>
                  <a:lnTo>
                    <a:pt x="87825" y="154482"/>
                  </a:lnTo>
                  <a:lnTo>
                    <a:pt x="85538" y="152518"/>
                  </a:lnTo>
                  <a:lnTo>
                    <a:pt x="83219" y="150256"/>
                  </a:lnTo>
                  <a:lnTo>
                    <a:pt x="80086" y="149700"/>
                  </a:lnTo>
                  <a:lnTo>
                    <a:pt x="76409" y="150283"/>
                  </a:lnTo>
                  <a:lnTo>
                    <a:pt x="72371" y="151623"/>
                  </a:lnTo>
                  <a:lnTo>
                    <a:pt x="68885" y="152517"/>
                  </a:lnTo>
                  <a:lnTo>
                    <a:pt x="65767" y="153113"/>
                  </a:lnTo>
                  <a:lnTo>
                    <a:pt x="62895" y="153510"/>
                  </a:lnTo>
                  <a:lnTo>
                    <a:pt x="60186" y="154728"/>
                  </a:lnTo>
                  <a:lnTo>
                    <a:pt x="57587" y="156492"/>
                  </a:lnTo>
                  <a:lnTo>
                    <a:pt x="55060" y="158620"/>
                  </a:lnTo>
                  <a:lnTo>
                    <a:pt x="52582" y="160039"/>
                  </a:lnTo>
                  <a:lnTo>
                    <a:pt x="50136" y="160985"/>
                  </a:lnTo>
                  <a:lnTo>
                    <a:pt x="47711" y="161616"/>
                  </a:lnTo>
                  <a:lnTo>
                    <a:pt x="45301" y="163941"/>
                  </a:lnTo>
                  <a:lnTo>
                    <a:pt x="42901" y="167397"/>
                  </a:lnTo>
                  <a:lnTo>
                    <a:pt x="40507" y="171605"/>
                  </a:lnTo>
                  <a:lnTo>
                    <a:pt x="38117" y="175363"/>
                  </a:lnTo>
                  <a:lnTo>
                    <a:pt x="35730" y="178821"/>
                  </a:lnTo>
                  <a:lnTo>
                    <a:pt x="33345" y="182079"/>
                  </a:lnTo>
                  <a:lnTo>
                    <a:pt x="30962" y="185203"/>
                  </a:lnTo>
                  <a:lnTo>
                    <a:pt x="26196" y="191215"/>
                  </a:lnTo>
                  <a:lnTo>
                    <a:pt x="24608" y="195104"/>
                  </a:lnTo>
                  <a:lnTo>
                    <a:pt x="23549" y="199602"/>
                  </a:lnTo>
                  <a:lnTo>
                    <a:pt x="22843" y="204505"/>
                  </a:lnTo>
                  <a:lnTo>
                    <a:pt x="21579" y="209679"/>
                  </a:lnTo>
                  <a:lnTo>
                    <a:pt x="19943" y="215034"/>
                  </a:lnTo>
                  <a:lnTo>
                    <a:pt x="18057" y="220508"/>
                  </a:lnTo>
                  <a:lnTo>
                    <a:pt x="16801" y="225110"/>
                  </a:lnTo>
                  <a:lnTo>
                    <a:pt x="15404" y="232764"/>
                  </a:lnTo>
                  <a:lnTo>
                    <a:pt x="14784" y="239340"/>
                  </a:lnTo>
                  <a:lnTo>
                    <a:pt x="14288" y="24860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93"/>
            <p:cNvSpPr/>
            <p:nvPr/>
          </p:nvSpPr>
          <p:spPr>
            <a:xfrm>
              <a:off x="6143625" y="1664259"/>
              <a:ext cx="185284" cy="255982"/>
            </a:xfrm>
            <a:custGeom>
              <a:avLst/>
              <a:gdLst/>
              <a:ahLst/>
              <a:cxnLst/>
              <a:rect l="0" t="0" r="0" b="0"/>
              <a:pathLst>
                <a:path w="185284" h="255982">
                  <a:moveTo>
                    <a:pt x="0" y="15951"/>
                  </a:moveTo>
                  <a:lnTo>
                    <a:pt x="0" y="11400"/>
                  </a:lnTo>
                  <a:lnTo>
                    <a:pt x="794" y="10059"/>
                  </a:lnTo>
                  <a:lnTo>
                    <a:pt x="2116" y="9165"/>
                  </a:lnTo>
                  <a:lnTo>
                    <a:pt x="5703" y="8172"/>
                  </a:lnTo>
                  <a:lnTo>
                    <a:pt x="9943" y="7731"/>
                  </a:lnTo>
                  <a:lnTo>
                    <a:pt x="14473" y="7535"/>
                  </a:lnTo>
                  <a:lnTo>
                    <a:pt x="23603" y="7425"/>
                  </a:lnTo>
                  <a:lnTo>
                    <a:pt x="27642" y="7409"/>
                  </a:lnTo>
                  <a:lnTo>
                    <a:pt x="31127" y="6446"/>
                  </a:lnTo>
                  <a:lnTo>
                    <a:pt x="34245" y="4852"/>
                  </a:lnTo>
                  <a:lnTo>
                    <a:pt x="37118" y="2836"/>
                  </a:lnTo>
                  <a:lnTo>
                    <a:pt x="41414" y="1493"/>
                  </a:lnTo>
                  <a:lnTo>
                    <a:pt x="46659" y="597"/>
                  </a:lnTo>
                  <a:lnTo>
                    <a:pt x="52537" y="0"/>
                  </a:lnTo>
                  <a:lnTo>
                    <a:pt x="58043" y="554"/>
                  </a:lnTo>
                  <a:lnTo>
                    <a:pt x="63302" y="1876"/>
                  </a:lnTo>
                  <a:lnTo>
                    <a:pt x="68396" y="3710"/>
                  </a:lnTo>
                  <a:lnTo>
                    <a:pt x="76553" y="7790"/>
                  </a:lnTo>
                  <a:lnTo>
                    <a:pt x="86755" y="13368"/>
                  </a:lnTo>
                  <a:lnTo>
                    <a:pt x="98317" y="19944"/>
                  </a:lnTo>
                  <a:lnTo>
                    <a:pt x="106026" y="26233"/>
                  </a:lnTo>
                  <a:lnTo>
                    <a:pt x="111165" y="32330"/>
                  </a:lnTo>
                  <a:lnTo>
                    <a:pt x="114591" y="38300"/>
                  </a:lnTo>
                  <a:lnTo>
                    <a:pt x="116876" y="43233"/>
                  </a:lnTo>
                  <a:lnTo>
                    <a:pt x="118398" y="47474"/>
                  </a:lnTo>
                  <a:lnTo>
                    <a:pt x="119414" y="51254"/>
                  </a:lnTo>
                  <a:lnTo>
                    <a:pt x="119296" y="55678"/>
                  </a:lnTo>
                  <a:lnTo>
                    <a:pt x="118424" y="60533"/>
                  </a:lnTo>
                  <a:lnTo>
                    <a:pt x="117050" y="65675"/>
                  </a:lnTo>
                  <a:lnTo>
                    <a:pt x="115339" y="70055"/>
                  </a:lnTo>
                  <a:lnTo>
                    <a:pt x="109140" y="81723"/>
                  </a:lnTo>
                  <a:lnTo>
                    <a:pt x="106891" y="86469"/>
                  </a:lnTo>
                  <a:lnTo>
                    <a:pt x="104598" y="91538"/>
                  </a:lnTo>
                  <a:lnTo>
                    <a:pt x="102276" y="95870"/>
                  </a:lnTo>
                  <a:lnTo>
                    <a:pt x="97578" y="103223"/>
                  </a:lnTo>
                  <a:lnTo>
                    <a:pt x="92845" y="109666"/>
                  </a:lnTo>
                  <a:lnTo>
                    <a:pt x="90472" y="112717"/>
                  </a:lnTo>
                  <a:lnTo>
                    <a:pt x="88096" y="114752"/>
                  </a:lnTo>
                  <a:lnTo>
                    <a:pt x="83339" y="117012"/>
                  </a:lnTo>
                  <a:lnTo>
                    <a:pt x="81753" y="118568"/>
                  </a:lnTo>
                  <a:lnTo>
                    <a:pt x="80696" y="120557"/>
                  </a:lnTo>
                  <a:lnTo>
                    <a:pt x="78999" y="126043"/>
                  </a:lnTo>
                  <a:lnTo>
                    <a:pt x="79653" y="126493"/>
                  </a:lnTo>
                  <a:lnTo>
                    <a:pt x="84367" y="127126"/>
                  </a:lnTo>
                  <a:lnTo>
                    <a:pt x="88560" y="127275"/>
                  </a:lnTo>
                  <a:lnTo>
                    <a:pt x="110505" y="127386"/>
                  </a:lnTo>
                  <a:lnTo>
                    <a:pt x="133477" y="127392"/>
                  </a:lnTo>
                  <a:lnTo>
                    <a:pt x="138197" y="128345"/>
                  </a:lnTo>
                  <a:lnTo>
                    <a:pt x="142932" y="129933"/>
                  </a:lnTo>
                  <a:lnTo>
                    <a:pt x="147675" y="131944"/>
                  </a:lnTo>
                  <a:lnTo>
                    <a:pt x="152425" y="133284"/>
                  </a:lnTo>
                  <a:lnTo>
                    <a:pt x="157179" y="134178"/>
                  </a:lnTo>
                  <a:lnTo>
                    <a:pt x="161936" y="134774"/>
                  </a:lnTo>
                  <a:lnTo>
                    <a:pt x="165901" y="136124"/>
                  </a:lnTo>
                  <a:lnTo>
                    <a:pt x="169338" y="137976"/>
                  </a:lnTo>
                  <a:lnTo>
                    <a:pt x="172424" y="140163"/>
                  </a:lnTo>
                  <a:lnTo>
                    <a:pt x="177968" y="145134"/>
                  </a:lnTo>
                  <a:lnTo>
                    <a:pt x="180558" y="147793"/>
                  </a:lnTo>
                  <a:lnTo>
                    <a:pt x="182285" y="150518"/>
                  </a:lnTo>
                  <a:lnTo>
                    <a:pt x="184203" y="156086"/>
                  </a:lnTo>
                  <a:lnTo>
                    <a:pt x="184715" y="159857"/>
                  </a:lnTo>
                  <a:lnTo>
                    <a:pt x="185056" y="164275"/>
                  </a:lnTo>
                  <a:lnTo>
                    <a:pt x="185283" y="169126"/>
                  </a:lnTo>
                  <a:lnTo>
                    <a:pt x="184640" y="173313"/>
                  </a:lnTo>
                  <a:lnTo>
                    <a:pt x="181810" y="180504"/>
                  </a:lnTo>
                  <a:lnTo>
                    <a:pt x="177906" y="186876"/>
                  </a:lnTo>
                  <a:lnTo>
                    <a:pt x="172732" y="193835"/>
                  </a:lnTo>
                  <a:lnTo>
                    <a:pt x="165141" y="203278"/>
                  </a:lnTo>
                  <a:lnTo>
                    <a:pt x="160894" y="207511"/>
                  </a:lnTo>
                  <a:lnTo>
                    <a:pt x="156474" y="211285"/>
                  </a:lnTo>
                  <a:lnTo>
                    <a:pt x="151941" y="214753"/>
                  </a:lnTo>
                  <a:lnTo>
                    <a:pt x="147332" y="218018"/>
                  </a:lnTo>
                  <a:lnTo>
                    <a:pt x="142671" y="221147"/>
                  </a:lnTo>
                  <a:lnTo>
                    <a:pt x="133259" y="227164"/>
                  </a:lnTo>
                  <a:lnTo>
                    <a:pt x="123785" y="233013"/>
                  </a:lnTo>
                  <a:lnTo>
                    <a:pt x="119830" y="235907"/>
                  </a:lnTo>
                  <a:lnTo>
                    <a:pt x="116399" y="238788"/>
                  </a:lnTo>
                  <a:lnTo>
                    <a:pt x="113318" y="241661"/>
                  </a:lnTo>
                  <a:lnTo>
                    <a:pt x="109676" y="243577"/>
                  </a:lnTo>
                  <a:lnTo>
                    <a:pt x="105662" y="244854"/>
                  </a:lnTo>
                  <a:lnTo>
                    <a:pt x="101398" y="245705"/>
                  </a:lnTo>
                  <a:lnTo>
                    <a:pt x="98554" y="247226"/>
                  </a:lnTo>
                  <a:lnTo>
                    <a:pt x="96659" y="249191"/>
                  </a:lnTo>
                  <a:lnTo>
                    <a:pt x="92869" y="25598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94"/>
            <p:cNvSpPr/>
            <p:nvPr/>
          </p:nvSpPr>
          <p:spPr>
            <a:xfrm>
              <a:off x="5472112" y="2048827"/>
              <a:ext cx="857251" cy="51436"/>
            </a:xfrm>
            <a:custGeom>
              <a:avLst/>
              <a:gdLst/>
              <a:ahLst/>
              <a:cxnLst/>
              <a:rect l="0" t="0" r="0" b="0"/>
              <a:pathLst>
                <a:path w="857251" h="51436">
                  <a:moveTo>
                    <a:pt x="0" y="51435"/>
                  </a:moveTo>
                  <a:lnTo>
                    <a:pt x="0" y="46884"/>
                  </a:lnTo>
                  <a:lnTo>
                    <a:pt x="794" y="45544"/>
                  </a:lnTo>
                  <a:lnTo>
                    <a:pt x="2117" y="44650"/>
                  </a:lnTo>
                  <a:lnTo>
                    <a:pt x="5704" y="43657"/>
                  </a:lnTo>
                  <a:lnTo>
                    <a:pt x="31374" y="42909"/>
                  </a:lnTo>
                  <a:lnTo>
                    <a:pt x="321925" y="42863"/>
                  </a:lnTo>
                  <a:lnTo>
                    <a:pt x="335267" y="41910"/>
                  </a:lnTo>
                  <a:lnTo>
                    <a:pt x="348130" y="40323"/>
                  </a:lnTo>
                  <a:lnTo>
                    <a:pt x="360674" y="38312"/>
                  </a:lnTo>
                  <a:lnTo>
                    <a:pt x="374593" y="36971"/>
                  </a:lnTo>
                  <a:lnTo>
                    <a:pt x="389429" y="36078"/>
                  </a:lnTo>
                  <a:lnTo>
                    <a:pt x="404876" y="35482"/>
                  </a:lnTo>
                  <a:lnTo>
                    <a:pt x="420730" y="34132"/>
                  </a:lnTo>
                  <a:lnTo>
                    <a:pt x="436855" y="32280"/>
                  </a:lnTo>
                  <a:lnTo>
                    <a:pt x="453162" y="30093"/>
                  </a:lnTo>
                  <a:lnTo>
                    <a:pt x="469590" y="28634"/>
                  </a:lnTo>
                  <a:lnTo>
                    <a:pt x="486097" y="27662"/>
                  </a:lnTo>
                  <a:lnTo>
                    <a:pt x="518462" y="26582"/>
                  </a:lnTo>
                  <a:lnTo>
                    <a:pt x="548722" y="26102"/>
                  </a:lnTo>
                  <a:lnTo>
                    <a:pt x="564252" y="25021"/>
                  </a:lnTo>
                  <a:lnTo>
                    <a:pt x="580161" y="23348"/>
                  </a:lnTo>
                  <a:lnTo>
                    <a:pt x="596324" y="21281"/>
                  </a:lnTo>
                  <a:lnTo>
                    <a:pt x="611862" y="19902"/>
                  </a:lnTo>
                  <a:lnTo>
                    <a:pt x="626983" y="18983"/>
                  </a:lnTo>
                  <a:lnTo>
                    <a:pt x="655691" y="17962"/>
                  </a:lnTo>
                  <a:lnTo>
                    <a:pt x="681678" y="17508"/>
                  </a:lnTo>
                  <a:lnTo>
                    <a:pt x="694165" y="16435"/>
                  </a:lnTo>
                  <a:lnTo>
                    <a:pt x="706458" y="14767"/>
                  </a:lnTo>
                  <a:lnTo>
                    <a:pt x="718622" y="12702"/>
                  </a:lnTo>
                  <a:lnTo>
                    <a:pt x="729907" y="11325"/>
                  </a:lnTo>
                  <a:lnTo>
                    <a:pt x="750911" y="9796"/>
                  </a:lnTo>
                  <a:lnTo>
                    <a:pt x="770830" y="9116"/>
                  </a:lnTo>
                  <a:lnTo>
                    <a:pt x="805696" y="8680"/>
                  </a:lnTo>
                  <a:lnTo>
                    <a:pt x="812562" y="7692"/>
                  </a:lnTo>
                  <a:lnTo>
                    <a:pt x="818727" y="6080"/>
                  </a:lnTo>
                  <a:lnTo>
                    <a:pt x="824424" y="4054"/>
                  </a:lnTo>
                  <a:lnTo>
                    <a:pt x="829810" y="2703"/>
                  </a:lnTo>
                  <a:lnTo>
                    <a:pt x="840027" y="1201"/>
                  </a:lnTo>
                  <a:lnTo>
                    <a:pt x="85725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95"/>
            <p:cNvSpPr/>
            <p:nvPr/>
          </p:nvSpPr>
          <p:spPr>
            <a:xfrm>
              <a:off x="5672465" y="2185987"/>
              <a:ext cx="228273" cy="119974"/>
            </a:xfrm>
            <a:custGeom>
              <a:avLst/>
              <a:gdLst/>
              <a:ahLst/>
              <a:cxnLst/>
              <a:rect l="0" t="0" r="0" b="0"/>
              <a:pathLst>
                <a:path w="228273" h="119974">
                  <a:moveTo>
                    <a:pt x="21104" y="0"/>
                  </a:moveTo>
                  <a:lnTo>
                    <a:pt x="21104" y="33266"/>
                  </a:lnTo>
                  <a:lnTo>
                    <a:pt x="20310" y="38370"/>
                  </a:lnTo>
                  <a:lnTo>
                    <a:pt x="18987" y="43677"/>
                  </a:lnTo>
                  <a:lnTo>
                    <a:pt x="17312" y="49121"/>
                  </a:lnTo>
                  <a:lnTo>
                    <a:pt x="15401" y="54655"/>
                  </a:lnTo>
                  <a:lnTo>
                    <a:pt x="13333" y="60249"/>
                  </a:lnTo>
                  <a:lnTo>
                    <a:pt x="11160" y="65884"/>
                  </a:lnTo>
                  <a:lnTo>
                    <a:pt x="9713" y="70592"/>
                  </a:lnTo>
                  <a:lnTo>
                    <a:pt x="8747" y="74684"/>
                  </a:lnTo>
                  <a:lnTo>
                    <a:pt x="8104" y="78364"/>
                  </a:lnTo>
                  <a:lnTo>
                    <a:pt x="6881" y="82723"/>
                  </a:lnTo>
                  <a:lnTo>
                    <a:pt x="5272" y="87534"/>
                  </a:lnTo>
                  <a:lnTo>
                    <a:pt x="779" y="99841"/>
                  </a:lnTo>
                  <a:lnTo>
                    <a:pt x="410" y="101803"/>
                  </a:lnTo>
                  <a:lnTo>
                    <a:pt x="165" y="104064"/>
                  </a:lnTo>
                  <a:lnTo>
                    <a:pt x="0" y="106524"/>
                  </a:lnTo>
                  <a:lnTo>
                    <a:pt x="685" y="109115"/>
                  </a:lnTo>
                  <a:lnTo>
                    <a:pt x="1935" y="111796"/>
                  </a:lnTo>
                  <a:lnTo>
                    <a:pt x="5853" y="118392"/>
                  </a:lnTo>
                  <a:lnTo>
                    <a:pt x="6967" y="118933"/>
                  </a:lnTo>
                  <a:lnTo>
                    <a:pt x="12329" y="119694"/>
                  </a:lnTo>
                  <a:lnTo>
                    <a:pt x="16674" y="119873"/>
                  </a:lnTo>
                  <a:lnTo>
                    <a:pt x="27376" y="119973"/>
                  </a:lnTo>
                  <a:lnTo>
                    <a:pt x="31635" y="119035"/>
                  </a:lnTo>
                  <a:lnTo>
                    <a:pt x="36062" y="117456"/>
                  </a:lnTo>
                  <a:lnTo>
                    <a:pt x="40601" y="115452"/>
                  </a:lnTo>
                  <a:lnTo>
                    <a:pt x="46008" y="114116"/>
                  </a:lnTo>
                  <a:lnTo>
                    <a:pt x="51995" y="113224"/>
                  </a:lnTo>
                  <a:lnTo>
                    <a:pt x="58366" y="112631"/>
                  </a:lnTo>
                  <a:lnTo>
                    <a:pt x="64996" y="111282"/>
                  </a:lnTo>
                  <a:lnTo>
                    <a:pt x="71796" y="109431"/>
                  </a:lnTo>
                  <a:lnTo>
                    <a:pt x="78711" y="107244"/>
                  </a:lnTo>
                  <a:lnTo>
                    <a:pt x="85702" y="104834"/>
                  </a:lnTo>
                  <a:lnTo>
                    <a:pt x="99820" y="99615"/>
                  </a:lnTo>
                  <a:lnTo>
                    <a:pt x="106919" y="97843"/>
                  </a:lnTo>
                  <a:lnTo>
                    <a:pt x="114033" y="96661"/>
                  </a:lnTo>
                  <a:lnTo>
                    <a:pt x="121156" y="95873"/>
                  </a:lnTo>
                  <a:lnTo>
                    <a:pt x="128287" y="94395"/>
                  </a:lnTo>
                  <a:lnTo>
                    <a:pt x="135421" y="92458"/>
                  </a:lnTo>
                  <a:lnTo>
                    <a:pt x="142559" y="90213"/>
                  </a:lnTo>
                  <a:lnTo>
                    <a:pt x="149699" y="88717"/>
                  </a:lnTo>
                  <a:lnTo>
                    <a:pt x="156840" y="87720"/>
                  </a:lnTo>
                  <a:lnTo>
                    <a:pt x="163982" y="87055"/>
                  </a:lnTo>
                  <a:lnTo>
                    <a:pt x="170331" y="85659"/>
                  </a:lnTo>
                  <a:lnTo>
                    <a:pt x="176151" y="83776"/>
                  </a:lnTo>
                  <a:lnTo>
                    <a:pt x="181619" y="81568"/>
                  </a:lnTo>
                  <a:lnTo>
                    <a:pt x="186852" y="80096"/>
                  </a:lnTo>
                  <a:lnTo>
                    <a:pt x="191927" y="79115"/>
                  </a:lnTo>
                  <a:lnTo>
                    <a:pt x="196899" y="78461"/>
                  </a:lnTo>
                  <a:lnTo>
                    <a:pt x="201800" y="78025"/>
                  </a:lnTo>
                  <a:lnTo>
                    <a:pt x="206655" y="77734"/>
                  </a:lnTo>
                  <a:lnTo>
                    <a:pt x="218270" y="77267"/>
                  </a:lnTo>
                  <a:lnTo>
                    <a:pt x="228272" y="7715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96"/>
            <p:cNvSpPr/>
            <p:nvPr/>
          </p:nvSpPr>
          <p:spPr>
            <a:xfrm>
              <a:off x="5857875" y="2168842"/>
              <a:ext cx="35720" cy="274321"/>
            </a:xfrm>
            <a:custGeom>
              <a:avLst/>
              <a:gdLst/>
              <a:ahLst/>
              <a:cxnLst/>
              <a:rect l="0" t="0" r="0" b="0"/>
              <a:pathLst>
                <a:path w="35720" h="274321">
                  <a:moveTo>
                    <a:pt x="0" y="0"/>
                  </a:moveTo>
                  <a:lnTo>
                    <a:pt x="6151" y="7381"/>
                  </a:lnTo>
                  <a:lnTo>
                    <a:pt x="7275" y="9683"/>
                  </a:lnTo>
                  <a:lnTo>
                    <a:pt x="10641" y="17321"/>
                  </a:lnTo>
                  <a:lnTo>
                    <a:pt x="11857" y="21073"/>
                  </a:lnTo>
                  <a:lnTo>
                    <a:pt x="12667" y="24526"/>
                  </a:lnTo>
                  <a:lnTo>
                    <a:pt x="13568" y="31856"/>
                  </a:lnTo>
                  <a:lnTo>
                    <a:pt x="13807" y="36477"/>
                  </a:lnTo>
                  <a:lnTo>
                    <a:pt x="13967" y="41463"/>
                  </a:lnTo>
                  <a:lnTo>
                    <a:pt x="14867" y="47644"/>
                  </a:lnTo>
                  <a:lnTo>
                    <a:pt x="16262" y="54623"/>
                  </a:lnTo>
                  <a:lnTo>
                    <a:pt x="17985" y="62133"/>
                  </a:lnTo>
                  <a:lnTo>
                    <a:pt x="19134" y="69044"/>
                  </a:lnTo>
                  <a:lnTo>
                    <a:pt x="19899" y="75557"/>
                  </a:lnTo>
                  <a:lnTo>
                    <a:pt x="20410" y="81804"/>
                  </a:lnTo>
                  <a:lnTo>
                    <a:pt x="20751" y="88826"/>
                  </a:lnTo>
                  <a:lnTo>
                    <a:pt x="21129" y="104248"/>
                  </a:lnTo>
                  <a:lnTo>
                    <a:pt x="21419" y="164719"/>
                  </a:lnTo>
                  <a:lnTo>
                    <a:pt x="21429" y="192981"/>
                  </a:lnTo>
                  <a:lnTo>
                    <a:pt x="22223" y="199139"/>
                  </a:lnTo>
                  <a:lnTo>
                    <a:pt x="23547" y="205149"/>
                  </a:lnTo>
                  <a:lnTo>
                    <a:pt x="25223" y="211061"/>
                  </a:lnTo>
                  <a:lnTo>
                    <a:pt x="26340" y="216907"/>
                  </a:lnTo>
                  <a:lnTo>
                    <a:pt x="27085" y="222710"/>
                  </a:lnTo>
                  <a:lnTo>
                    <a:pt x="27582" y="228483"/>
                  </a:lnTo>
                  <a:lnTo>
                    <a:pt x="27912" y="234237"/>
                  </a:lnTo>
                  <a:lnTo>
                    <a:pt x="28133" y="239978"/>
                  </a:lnTo>
                  <a:lnTo>
                    <a:pt x="28444" y="254620"/>
                  </a:lnTo>
                  <a:lnTo>
                    <a:pt x="28488" y="258329"/>
                  </a:lnTo>
                  <a:lnTo>
                    <a:pt x="29310" y="261754"/>
                  </a:lnTo>
                  <a:lnTo>
                    <a:pt x="30653" y="264990"/>
                  </a:lnTo>
                  <a:lnTo>
                    <a:pt x="35719" y="274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97"/>
            <p:cNvSpPr/>
            <p:nvPr/>
          </p:nvSpPr>
          <p:spPr>
            <a:xfrm>
              <a:off x="6050756" y="2203634"/>
              <a:ext cx="228601" cy="204839"/>
            </a:xfrm>
            <a:custGeom>
              <a:avLst/>
              <a:gdLst/>
              <a:ahLst/>
              <a:cxnLst/>
              <a:rect l="0" t="0" r="0" b="0"/>
              <a:pathLst>
                <a:path w="228601" h="204839">
                  <a:moveTo>
                    <a:pt x="0" y="59506"/>
                  </a:moveTo>
                  <a:lnTo>
                    <a:pt x="3793" y="54955"/>
                  </a:lnTo>
                  <a:lnTo>
                    <a:pt x="4909" y="52661"/>
                  </a:lnTo>
                  <a:lnTo>
                    <a:pt x="6151" y="47574"/>
                  </a:lnTo>
                  <a:lnTo>
                    <a:pt x="8819" y="42138"/>
                  </a:lnTo>
                  <a:lnTo>
                    <a:pt x="10642" y="39354"/>
                  </a:lnTo>
                  <a:lnTo>
                    <a:pt x="16901" y="33722"/>
                  </a:lnTo>
                  <a:lnTo>
                    <a:pt x="20792" y="30886"/>
                  </a:lnTo>
                  <a:lnTo>
                    <a:pt x="24974" y="28044"/>
                  </a:lnTo>
                  <a:lnTo>
                    <a:pt x="33854" y="22345"/>
                  </a:lnTo>
                  <a:lnTo>
                    <a:pt x="61958" y="5212"/>
                  </a:lnTo>
                  <a:lnTo>
                    <a:pt x="66705" y="3308"/>
                  </a:lnTo>
                  <a:lnTo>
                    <a:pt x="71458" y="2038"/>
                  </a:lnTo>
                  <a:lnTo>
                    <a:pt x="76214" y="1191"/>
                  </a:lnTo>
                  <a:lnTo>
                    <a:pt x="80178" y="627"/>
                  </a:lnTo>
                  <a:lnTo>
                    <a:pt x="86699" y="0"/>
                  </a:lnTo>
                  <a:lnTo>
                    <a:pt x="90343" y="785"/>
                  </a:lnTo>
                  <a:lnTo>
                    <a:pt x="94359" y="2261"/>
                  </a:lnTo>
                  <a:lnTo>
                    <a:pt x="98625" y="4198"/>
                  </a:lnTo>
                  <a:lnTo>
                    <a:pt x="105481" y="8890"/>
                  </a:lnTo>
                  <a:lnTo>
                    <a:pt x="111968" y="15102"/>
                  </a:lnTo>
                  <a:lnTo>
                    <a:pt x="115921" y="19426"/>
                  </a:lnTo>
                  <a:lnTo>
                    <a:pt x="120143" y="24213"/>
                  </a:lnTo>
                  <a:lnTo>
                    <a:pt x="122957" y="29310"/>
                  </a:lnTo>
                  <a:lnTo>
                    <a:pt x="124834" y="34613"/>
                  </a:lnTo>
                  <a:lnTo>
                    <a:pt x="126085" y="40053"/>
                  </a:lnTo>
                  <a:lnTo>
                    <a:pt x="126919" y="45585"/>
                  </a:lnTo>
                  <a:lnTo>
                    <a:pt x="127476" y="51177"/>
                  </a:lnTo>
                  <a:lnTo>
                    <a:pt x="127846" y="56811"/>
                  </a:lnTo>
                  <a:lnTo>
                    <a:pt x="128093" y="62472"/>
                  </a:lnTo>
                  <a:lnTo>
                    <a:pt x="128367" y="73841"/>
                  </a:lnTo>
                  <a:lnTo>
                    <a:pt x="127647" y="79540"/>
                  </a:lnTo>
                  <a:lnTo>
                    <a:pt x="126374" y="85245"/>
                  </a:lnTo>
                  <a:lnTo>
                    <a:pt x="124730" y="90952"/>
                  </a:lnTo>
                  <a:lnTo>
                    <a:pt x="123635" y="96662"/>
                  </a:lnTo>
                  <a:lnTo>
                    <a:pt x="122904" y="102374"/>
                  </a:lnTo>
                  <a:lnTo>
                    <a:pt x="122418" y="108087"/>
                  </a:lnTo>
                  <a:lnTo>
                    <a:pt x="121300" y="113801"/>
                  </a:lnTo>
                  <a:lnTo>
                    <a:pt x="119760" y="119515"/>
                  </a:lnTo>
                  <a:lnTo>
                    <a:pt x="117940" y="125229"/>
                  </a:lnTo>
                  <a:lnTo>
                    <a:pt x="115933" y="130944"/>
                  </a:lnTo>
                  <a:lnTo>
                    <a:pt x="113801" y="136659"/>
                  </a:lnTo>
                  <a:lnTo>
                    <a:pt x="111586" y="142373"/>
                  </a:lnTo>
                  <a:lnTo>
                    <a:pt x="109316" y="147136"/>
                  </a:lnTo>
                  <a:lnTo>
                    <a:pt x="107009" y="151263"/>
                  </a:lnTo>
                  <a:lnTo>
                    <a:pt x="104677" y="154967"/>
                  </a:lnTo>
                  <a:lnTo>
                    <a:pt x="103122" y="159342"/>
                  </a:lnTo>
                  <a:lnTo>
                    <a:pt x="102085" y="164163"/>
                  </a:lnTo>
                  <a:lnTo>
                    <a:pt x="101394" y="169282"/>
                  </a:lnTo>
                  <a:lnTo>
                    <a:pt x="100934" y="173648"/>
                  </a:lnTo>
                  <a:lnTo>
                    <a:pt x="100627" y="177510"/>
                  </a:lnTo>
                  <a:lnTo>
                    <a:pt x="100422" y="181038"/>
                  </a:lnTo>
                  <a:lnTo>
                    <a:pt x="100285" y="184342"/>
                  </a:lnTo>
                  <a:lnTo>
                    <a:pt x="100134" y="190554"/>
                  </a:lnTo>
                  <a:lnTo>
                    <a:pt x="100887" y="192591"/>
                  </a:lnTo>
                  <a:lnTo>
                    <a:pt x="102183" y="193949"/>
                  </a:lnTo>
                  <a:lnTo>
                    <a:pt x="103841" y="194855"/>
                  </a:lnTo>
                  <a:lnTo>
                    <a:pt x="109967" y="200680"/>
                  </a:lnTo>
                  <a:lnTo>
                    <a:pt x="112205" y="202199"/>
                  </a:lnTo>
                  <a:lnTo>
                    <a:pt x="116808" y="203887"/>
                  </a:lnTo>
                  <a:lnTo>
                    <a:pt x="123863" y="204838"/>
                  </a:lnTo>
                  <a:lnTo>
                    <a:pt x="130721" y="202520"/>
                  </a:lnTo>
                  <a:lnTo>
                    <a:pt x="134773" y="200569"/>
                  </a:lnTo>
                  <a:lnTo>
                    <a:pt x="139061" y="198315"/>
                  </a:lnTo>
                  <a:lnTo>
                    <a:pt x="148059" y="193271"/>
                  </a:lnTo>
                  <a:lnTo>
                    <a:pt x="152681" y="191545"/>
                  </a:lnTo>
                  <a:lnTo>
                    <a:pt x="157350" y="190395"/>
                  </a:lnTo>
                  <a:lnTo>
                    <a:pt x="162050" y="189628"/>
                  </a:lnTo>
                  <a:lnTo>
                    <a:pt x="168358" y="188164"/>
                  </a:lnTo>
                  <a:lnTo>
                    <a:pt x="183834" y="183997"/>
                  </a:lnTo>
                  <a:lnTo>
                    <a:pt x="190819" y="181552"/>
                  </a:lnTo>
                  <a:lnTo>
                    <a:pt x="197063" y="178970"/>
                  </a:lnTo>
                  <a:lnTo>
                    <a:pt x="202812" y="176296"/>
                  </a:lnTo>
                  <a:lnTo>
                    <a:pt x="208234" y="174514"/>
                  </a:lnTo>
                  <a:lnTo>
                    <a:pt x="213435" y="173325"/>
                  </a:lnTo>
                  <a:lnTo>
                    <a:pt x="228600" y="1709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98"/>
            <p:cNvSpPr/>
            <p:nvPr/>
          </p:nvSpPr>
          <p:spPr>
            <a:xfrm>
              <a:off x="6622256" y="1988820"/>
              <a:ext cx="100013" cy="17146"/>
            </a:xfrm>
            <a:custGeom>
              <a:avLst/>
              <a:gdLst/>
              <a:ahLst/>
              <a:cxnLst/>
              <a:rect l="0" t="0" r="0" b="0"/>
              <a:pathLst>
                <a:path w="100013" h="17146">
                  <a:moveTo>
                    <a:pt x="0" y="17145"/>
                  </a:moveTo>
                  <a:lnTo>
                    <a:pt x="12301" y="9764"/>
                  </a:lnTo>
                  <a:lnTo>
                    <a:pt x="14552" y="9367"/>
                  </a:lnTo>
                  <a:lnTo>
                    <a:pt x="17638" y="9102"/>
                  </a:lnTo>
                  <a:lnTo>
                    <a:pt x="21284" y="8925"/>
                  </a:lnTo>
                  <a:lnTo>
                    <a:pt x="37792" y="8677"/>
                  </a:lnTo>
                  <a:lnTo>
                    <a:pt x="43451" y="7689"/>
                  </a:lnTo>
                  <a:lnTo>
                    <a:pt x="48811" y="6079"/>
                  </a:lnTo>
                  <a:lnTo>
                    <a:pt x="53972" y="4052"/>
                  </a:lnTo>
                  <a:lnTo>
                    <a:pt x="59000" y="2702"/>
                  </a:lnTo>
                  <a:lnTo>
                    <a:pt x="63939" y="1801"/>
                  </a:lnTo>
                  <a:lnTo>
                    <a:pt x="68820" y="1201"/>
                  </a:lnTo>
                  <a:lnTo>
                    <a:pt x="73661" y="800"/>
                  </a:lnTo>
                  <a:lnTo>
                    <a:pt x="78476" y="533"/>
                  </a:lnTo>
                  <a:lnTo>
                    <a:pt x="90721" y="158"/>
                  </a:lnTo>
                  <a:lnTo>
                    <a:pt x="10001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6" name="SMARTInkAnnotation99"/>
            <p:cNvSpPr/>
            <p:nvPr/>
          </p:nvSpPr>
          <p:spPr>
            <a:xfrm>
              <a:off x="7000875" y="1835737"/>
              <a:ext cx="142625" cy="230222"/>
            </a:xfrm>
            <a:custGeom>
              <a:avLst/>
              <a:gdLst/>
              <a:ahLst/>
              <a:cxnLst/>
              <a:rect l="0" t="0" r="0" b="0"/>
              <a:pathLst>
                <a:path w="142625" h="230222">
                  <a:moveTo>
                    <a:pt x="85725" y="15923"/>
                  </a:moveTo>
                  <a:lnTo>
                    <a:pt x="85725" y="11372"/>
                  </a:lnTo>
                  <a:lnTo>
                    <a:pt x="84931" y="10031"/>
                  </a:lnTo>
                  <a:lnTo>
                    <a:pt x="83608" y="9137"/>
                  </a:lnTo>
                  <a:lnTo>
                    <a:pt x="79574" y="7703"/>
                  </a:lnTo>
                  <a:lnTo>
                    <a:pt x="76906" y="4967"/>
                  </a:lnTo>
                  <a:lnTo>
                    <a:pt x="75083" y="2904"/>
                  </a:lnTo>
                  <a:lnTo>
                    <a:pt x="73073" y="1528"/>
                  </a:lnTo>
                  <a:lnTo>
                    <a:pt x="68725" y="0"/>
                  </a:lnTo>
                  <a:lnTo>
                    <a:pt x="66454" y="545"/>
                  </a:lnTo>
                  <a:lnTo>
                    <a:pt x="64147" y="1861"/>
                  </a:lnTo>
                  <a:lnTo>
                    <a:pt x="61814" y="3691"/>
                  </a:lnTo>
                  <a:lnTo>
                    <a:pt x="59465" y="4910"/>
                  </a:lnTo>
                  <a:lnTo>
                    <a:pt x="57106" y="5724"/>
                  </a:lnTo>
                  <a:lnTo>
                    <a:pt x="54740" y="6266"/>
                  </a:lnTo>
                  <a:lnTo>
                    <a:pt x="51574" y="7580"/>
                  </a:lnTo>
                  <a:lnTo>
                    <a:pt x="47876" y="9408"/>
                  </a:lnTo>
                  <a:lnTo>
                    <a:pt x="43824" y="11580"/>
                  </a:lnTo>
                  <a:lnTo>
                    <a:pt x="40328" y="13980"/>
                  </a:lnTo>
                  <a:lnTo>
                    <a:pt x="37204" y="16532"/>
                  </a:lnTo>
                  <a:lnTo>
                    <a:pt x="34328" y="19187"/>
                  </a:lnTo>
                  <a:lnTo>
                    <a:pt x="31616" y="21909"/>
                  </a:lnTo>
                  <a:lnTo>
                    <a:pt x="29016" y="24676"/>
                  </a:lnTo>
                  <a:lnTo>
                    <a:pt x="24007" y="30290"/>
                  </a:lnTo>
                  <a:lnTo>
                    <a:pt x="14326" y="41656"/>
                  </a:lnTo>
                  <a:lnTo>
                    <a:pt x="11932" y="44508"/>
                  </a:lnTo>
                  <a:lnTo>
                    <a:pt x="10335" y="47362"/>
                  </a:lnTo>
                  <a:lnTo>
                    <a:pt x="8563" y="53073"/>
                  </a:lnTo>
                  <a:lnTo>
                    <a:pt x="8883" y="55930"/>
                  </a:lnTo>
                  <a:lnTo>
                    <a:pt x="9891" y="58786"/>
                  </a:lnTo>
                  <a:lnTo>
                    <a:pt x="13127" y="64501"/>
                  </a:lnTo>
                  <a:lnTo>
                    <a:pt x="17212" y="70216"/>
                  </a:lnTo>
                  <a:lnTo>
                    <a:pt x="20205" y="72120"/>
                  </a:lnTo>
                  <a:lnTo>
                    <a:pt x="23789" y="73390"/>
                  </a:lnTo>
                  <a:lnTo>
                    <a:pt x="27765" y="74237"/>
                  </a:lnTo>
                  <a:lnTo>
                    <a:pt x="32004" y="75754"/>
                  </a:lnTo>
                  <a:lnTo>
                    <a:pt x="36417" y="77718"/>
                  </a:lnTo>
                  <a:lnTo>
                    <a:pt x="40947" y="79979"/>
                  </a:lnTo>
                  <a:lnTo>
                    <a:pt x="45554" y="82439"/>
                  </a:lnTo>
                  <a:lnTo>
                    <a:pt x="54906" y="87713"/>
                  </a:lnTo>
                  <a:lnTo>
                    <a:pt x="69097" y="96037"/>
                  </a:lnTo>
                  <a:lnTo>
                    <a:pt x="74639" y="98860"/>
                  </a:lnTo>
                  <a:lnTo>
                    <a:pt x="80716" y="101694"/>
                  </a:lnTo>
                  <a:lnTo>
                    <a:pt x="87148" y="104536"/>
                  </a:lnTo>
                  <a:lnTo>
                    <a:pt x="93023" y="107383"/>
                  </a:lnTo>
                  <a:lnTo>
                    <a:pt x="98528" y="110234"/>
                  </a:lnTo>
                  <a:lnTo>
                    <a:pt x="108877" y="115941"/>
                  </a:lnTo>
                  <a:lnTo>
                    <a:pt x="128457" y="127367"/>
                  </a:lnTo>
                  <a:lnTo>
                    <a:pt x="133263" y="130223"/>
                  </a:lnTo>
                  <a:lnTo>
                    <a:pt x="136466" y="134033"/>
                  </a:lnTo>
                  <a:lnTo>
                    <a:pt x="138603" y="138478"/>
                  </a:lnTo>
                  <a:lnTo>
                    <a:pt x="140027" y="143346"/>
                  </a:lnTo>
                  <a:lnTo>
                    <a:pt x="140976" y="147544"/>
                  </a:lnTo>
                  <a:lnTo>
                    <a:pt x="141609" y="151295"/>
                  </a:lnTo>
                  <a:lnTo>
                    <a:pt x="142312" y="158003"/>
                  </a:lnTo>
                  <a:lnTo>
                    <a:pt x="142624" y="164160"/>
                  </a:lnTo>
                  <a:lnTo>
                    <a:pt x="141914" y="168087"/>
                  </a:lnTo>
                  <a:lnTo>
                    <a:pt x="140647" y="172611"/>
                  </a:lnTo>
                  <a:lnTo>
                    <a:pt x="139009" y="177531"/>
                  </a:lnTo>
                  <a:lnTo>
                    <a:pt x="135535" y="181764"/>
                  </a:lnTo>
                  <a:lnTo>
                    <a:pt x="130837" y="185539"/>
                  </a:lnTo>
                  <a:lnTo>
                    <a:pt x="125325" y="189008"/>
                  </a:lnTo>
                  <a:lnTo>
                    <a:pt x="120062" y="193225"/>
                  </a:lnTo>
                  <a:lnTo>
                    <a:pt x="114966" y="197942"/>
                  </a:lnTo>
                  <a:lnTo>
                    <a:pt x="109982" y="202991"/>
                  </a:lnTo>
                  <a:lnTo>
                    <a:pt x="104277" y="207310"/>
                  </a:lnTo>
                  <a:lnTo>
                    <a:pt x="98094" y="211142"/>
                  </a:lnTo>
                  <a:lnTo>
                    <a:pt x="85666" y="217939"/>
                  </a:lnTo>
                  <a:lnTo>
                    <a:pt x="74850" y="224135"/>
                  </a:lnTo>
                  <a:lnTo>
                    <a:pt x="68950" y="226169"/>
                  </a:lnTo>
                  <a:lnTo>
                    <a:pt x="62636" y="227524"/>
                  </a:lnTo>
                  <a:lnTo>
                    <a:pt x="56044" y="228428"/>
                  </a:lnTo>
                  <a:lnTo>
                    <a:pt x="50856" y="229030"/>
                  </a:lnTo>
                  <a:lnTo>
                    <a:pt x="46604" y="229432"/>
                  </a:lnTo>
                  <a:lnTo>
                    <a:pt x="42976" y="229700"/>
                  </a:lnTo>
                  <a:lnTo>
                    <a:pt x="34711" y="229997"/>
                  </a:lnTo>
                  <a:lnTo>
                    <a:pt x="8473" y="230221"/>
                  </a:lnTo>
                  <a:lnTo>
                    <a:pt x="5649" y="229273"/>
                  </a:lnTo>
                  <a:lnTo>
                    <a:pt x="3766" y="227689"/>
                  </a:lnTo>
                  <a:lnTo>
                    <a:pt x="0" y="2216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7" name="SMARTInkAnnotation100"/>
            <p:cNvSpPr/>
            <p:nvPr/>
          </p:nvSpPr>
          <p:spPr>
            <a:xfrm>
              <a:off x="7186612" y="1868805"/>
              <a:ext cx="42864" cy="162878"/>
            </a:xfrm>
            <a:custGeom>
              <a:avLst/>
              <a:gdLst/>
              <a:ahLst/>
              <a:cxnLst/>
              <a:rect l="0" t="0" r="0" b="0"/>
              <a:pathLst>
                <a:path w="42864" h="162878">
                  <a:moveTo>
                    <a:pt x="0" y="0"/>
                  </a:moveTo>
                  <a:lnTo>
                    <a:pt x="0" y="4551"/>
                  </a:lnTo>
                  <a:lnTo>
                    <a:pt x="795" y="5891"/>
                  </a:lnTo>
                  <a:lnTo>
                    <a:pt x="2117" y="6785"/>
                  </a:lnTo>
                  <a:lnTo>
                    <a:pt x="3793" y="7381"/>
                  </a:lnTo>
                  <a:lnTo>
                    <a:pt x="4910" y="9683"/>
                  </a:lnTo>
                  <a:lnTo>
                    <a:pt x="5655" y="13122"/>
                  </a:lnTo>
                  <a:lnTo>
                    <a:pt x="6152" y="17321"/>
                  </a:lnTo>
                  <a:lnTo>
                    <a:pt x="6483" y="21072"/>
                  </a:lnTo>
                  <a:lnTo>
                    <a:pt x="6703" y="24525"/>
                  </a:lnTo>
                  <a:lnTo>
                    <a:pt x="6850" y="27780"/>
                  </a:lnTo>
                  <a:lnTo>
                    <a:pt x="7014" y="36477"/>
                  </a:lnTo>
                  <a:lnTo>
                    <a:pt x="7057" y="41463"/>
                  </a:lnTo>
                  <a:lnTo>
                    <a:pt x="7879" y="46692"/>
                  </a:lnTo>
                  <a:lnTo>
                    <a:pt x="9222" y="52083"/>
                  </a:lnTo>
                  <a:lnTo>
                    <a:pt x="10910" y="57582"/>
                  </a:lnTo>
                  <a:lnTo>
                    <a:pt x="12830" y="63153"/>
                  </a:lnTo>
                  <a:lnTo>
                    <a:pt x="14904" y="68772"/>
                  </a:lnTo>
                  <a:lnTo>
                    <a:pt x="17079" y="74423"/>
                  </a:lnTo>
                  <a:lnTo>
                    <a:pt x="18530" y="80095"/>
                  </a:lnTo>
                  <a:lnTo>
                    <a:pt x="19497" y="85782"/>
                  </a:lnTo>
                  <a:lnTo>
                    <a:pt x="20142" y="91478"/>
                  </a:lnTo>
                  <a:lnTo>
                    <a:pt x="22160" y="98132"/>
                  </a:lnTo>
                  <a:lnTo>
                    <a:pt x="25091" y="105427"/>
                  </a:lnTo>
                  <a:lnTo>
                    <a:pt x="28635" y="113147"/>
                  </a:lnTo>
                  <a:lnTo>
                    <a:pt x="30997" y="120198"/>
                  </a:lnTo>
                  <a:lnTo>
                    <a:pt x="32570" y="126805"/>
                  </a:lnTo>
                  <a:lnTo>
                    <a:pt x="33620" y="133114"/>
                  </a:lnTo>
                  <a:lnTo>
                    <a:pt x="35113" y="138272"/>
                  </a:lnTo>
                  <a:lnTo>
                    <a:pt x="36903" y="142664"/>
                  </a:lnTo>
                  <a:lnTo>
                    <a:pt x="38890" y="146544"/>
                  </a:lnTo>
                  <a:lnTo>
                    <a:pt x="40214" y="150084"/>
                  </a:lnTo>
                  <a:lnTo>
                    <a:pt x="41097" y="153395"/>
                  </a:lnTo>
                  <a:lnTo>
                    <a:pt x="42863" y="16287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9" name="SMARTInkAnnotation101"/>
            <p:cNvSpPr/>
            <p:nvPr/>
          </p:nvSpPr>
          <p:spPr>
            <a:xfrm>
              <a:off x="7293768" y="1886133"/>
              <a:ext cx="207170" cy="152416"/>
            </a:xfrm>
            <a:custGeom>
              <a:avLst/>
              <a:gdLst/>
              <a:ahLst/>
              <a:cxnLst/>
              <a:rect l="0" t="0" r="0" b="0"/>
              <a:pathLst>
                <a:path w="207170" h="152416">
                  <a:moveTo>
                    <a:pt x="0" y="16962"/>
                  </a:moveTo>
                  <a:lnTo>
                    <a:pt x="3793" y="39716"/>
                  </a:lnTo>
                  <a:lnTo>
                    <a:pt x="5704" y="47371"/>
                  </a:lnTo>
                  <a:lnTo>
                    <a:pt x="7771" y="53427"/>
                  </a:lnTo>
                  <a:lnTo>
                    <a:pt x="9943" y="58417"/>
                  </a:lnTo>
                  <a:lnTo>
                    <a:pt x="11392" y="63648"/>
                  </a:lnTo>
                  <a:lnTo>
                    <a:pt x="12357" y="69041"/>
                  </a:lnTo>
                  <a:lnTo>
                    <a:pt x="13001" y="74541"/>
                  </a:lnTo>
                  <a:lnTo>
                    <a:pt x="14223" y="80113"/>
                  </a:lnTo>
                  <a:lnTo>
                    <a:pt x="15833" y="85733"/>
                  </a:lnTo>
                  <a:lnTo>
                    <a:pt x="17699" y="91384"/>
                  </a:lnTo>
                  <a:lnTo>
                    <a:pt x="18943" y="97056"/>
                  </a:lnTo>
                  <a:lnTo>
                    <a:pt x="19773" y="102743"/>
                  </a:lnTo>
                  <a:lnTo>
                    <a:pt x="20326" y="108439"/>
                  </a:lnTo>
                  <a:lnTo>
                    <a:pt x="20694" y="113189"/>
                  </a:lnTo>
                  <a:lnTo>
                    <a:pt x="20940" y="117308"/>
                  </a:lnTo>
                  <a:lnTo>
                    <a:pt x="21104" y="121007"/>
                  </a:lnTo>
                  <a:lnTo>
                    <a:pt x="21287" y="127656"/>
                  </a:lnTo>
                  <a:lnTo>
                    <a:pt x="21403" y="139686"/>
                  </a:lnTo>
                  <a:lnTo>
                    <a:pt x="21429" y="152415"/>
                  </a:lnTo>
                  <a:lnTo>
                    <a:pt x="21432" y="99617"/>
                  </a:lnTo>
                  <a:lnTo>
                    <a:pt x="22225" y="93020"/>
                  </a:lnTo>
                  <a:lnTo>
                    <a:pt x="23548" y="86717"/>
                  </a:lnTo>
                  <a:lnTo>
                    <a:pt x="25224" y="80610"/>
                  </a:lnTo>
                  <a:lnTo>
                    <a:pt x="27135" y="74634"/>
                  </a:lnTo>
                  <a:lnTo>
                    <a:pt x="29202" y="68745"/>
                  </a:lnTo>
                  <a:lnTo>
                    <a:pt x="31374" y="62914"/>
                  </a:lnTo>
                  <a:lnTo>
                    <a:pt x="35905" y="51355"/>
                  </a:lnTo>
                  <a:lnTo>
                    <a:pt x="38225" y="45605"/>
                  </a:lnTo>
                  <a:lnTo>
                    <a:pt x="41358" y="40820"/>
                  </a:lnTo>
                  <a:lnTo>
                    <a:pt x="45035" y="36677"/>
                  </a:lnTo>
                  <a:lnTo>
                    <a:pt x="49074" y="32963"/>
                  </a:lnTo>
                  <a:lnTo>
                    <a:pt x="53354" y="28582"/>
                  </a:lnTo>
                  <a:lnTo>
                    <a:pt x="57794" y="23756"/>
                  </a:lnTo>
                  <a:lnTo>
                    <a:pt x="62341" y="18634"/>
                  </a:lnTo>
                  <a:lnTo>
                    <a:pt x="66962" y="14266"/>
                  </a:lnTo>
                  <a:lnTo>
                    <a:pt x="71628" y="10402"/>
                  </a:lnTo>
                  <a:lnTo>
                    <a:pt x="76327" y="6874"/>
                  </a:lnTo>
                  <a:lnTo>
                    <a:pt x="80254" y="4521"/>
                  </a:lnTo>
                  <a:lnTo>
                    <a:pt x="83666" y="2953"/>
                  </a:lnTo>
                  <a:lnTo>
                    <a:pt x="86734" y="1908"/>
                  </a:lnTo>
                  <a:lnTo>
                    <a:pt x="90366" y="1211"/>
                  </a:lnTo>
                  <a:lnTo>
                    <a:pt x="94375" y="746"/>
                  </a:lnTo>
                  <a:lnTo>
                    <a:pt x="102270" y="230"/>
                  </a:lnTo>
                  <a:lnTo>
                    <a:pt x="108425" y="0"/>
                  </a:lnTo>
                  <a:lnTo>
                    <a:pt x="111177" y="891"/>
                  </a:lnTo>
                  <a:lnTo>
                    <a:pt x="116352" y="4422"/>
                  </a:lnTo>
                  <a:lnTo>
                    <a:pt x="119637" y="6697"/>
                  </a:lnTo>
                  <a:lnTo>
                    <a:pt x="127521" y="11764"/>
                  </a:lnTo>
                  <a:lnTo>
                    <a:pt x="131052" y="15402"/>
                  </a:lnTo>
                  <a:lnTo>
                    <a:pt x="134199" y="19732"/>
                  </a:lnTo>
                  <a:lnTo>
                    <a:pt x="137091" y="24523"/>
                  </a:lnTo>
                  <a:lnTo>
                    <a:pt x="139813" y="28670"/>
                  </a:lnTo>
                  <a:lnTo>
                    <a:pt x="142421" y="32387"/>
                  </a:lnTo>
                  <a:lnTo>
                    <a:pt x="144953" y="35818"/>
                  </a:lnTo>
                  <a:lnTo>
                    <a:pt x="147436" y="40010"/>
                  </a:lnTo>
                  <a:lnTo>
                    <a:pt x="149885" y="44710"/>
                  </a:lnTo>
                  <a:lnTo>
                    <a:pt x="152311" y="49748"/>
                  </a:lnTo>
                  <a:lnTo>
                    <a:pt x="154722" y="54059"/>
                  </a:lnTo>
                  <a:lnTo>
                    <a:pt x="157123" y="57886"/>
                  </a:lnTo>
                  <a:lnTo>
                    <a:pt x="159518" y="61389"/>
                  </a:lnTo>
                  <a:lnTo>
                    <a:pt x="161907" y="65630"/>
                  </a:lnTo>
                  <a:lnTo>
                    <a:pt x="164296" y="70362"/>
                  </a:lnTo>
                  <a:lnTo>
                    <a:pt x="166681" y="75422"/>
                  </a:lnTo>
                  <a:lnTo>
                    <a:pt x="169064" y="79748"/>
                  </a:lnTo>
                  <a:lnTo>
                    <a:pt x="171447" y="83584"/>
                  </a:lnTo>
                  <a:lnTo>
                    <a:pt x="173829" y="87094"/>
                  </a:lnTo>
                  <a:lnTo>
                    <a:pt x="176212" y="90387"/>
                  </a:lnTo>
                  <a:lnTo>
                    <a:pt x="178593" y="93534"/>
                  </a:lnTo>
                  <a:lnTo>
                    <a:pt x="183357" y="99571"/>
                  </a:lnTo>
                  <a:lnTo>
                    <a:pt x="198614" y="118128"/>
                  </a:lnTo>
                  <a:lnTo>
                    <a:pt x="199878" y="118696"/>
                  </a:lnTo>
                  <a:lnTo>
                    <a:pt x="201515" y="119075"/>
                  </a:lnTo>
                  <a:lnTo>
                    <a:pt x="207169" y="1198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0" name="SMARTInkAnnotation102"/>
            <p:cNvSpPr/>
            <p:nvPr/>
          </p:nvSpPr>
          <p:spPr>
            <a:xfrm>
              <a:off x="7601101" y="1718369"/>
              <a:ext cx="264168" cy="261834"/>
            </a:xfrm>
            <a:custGeom>
              <a:avLst/>
              <a:gdLst/>
              <a:ahLst/>
              <a:cxnLst/>
              <a:rect l="0" t="0" r="0" b="0"/>
              <a:pathLst>
                <a:path w="264168" h="261834">
                  <a:moveTo>
                    <a:pt x="92717" y="13276"/>
                  </a:moveTo>
                  <a:lnTo>
                    <a:pt x="82075" y="505"/>
                  </a:lnTo>
                  <a:lnTo>
                    <a:pt x="80861" y="0"/>
                  </a:lnTo>
                  <a:lnTo>
                    <a:pt x="80050" y="615"/>
                  </a:lnTo>
                  <a:lnTo>
                    <a:pt x="79510" y="1978"/>
                  </a:lnTo>
                  <a:lnTo>
                    <a:pt x="78356" y="2886"/>
                  </a:lnTo>
                  <a:lnTo>
                    <a:pt x="72146" y="5117"/>
                  </a:lnTo>
                  <a:lnTo>
                    <a:pt x="64789" y="9015"/>
                  </a:lnTo>
                  <a:lnTo>
                    <a:pt x="61399" y="12340"/>
                  </a:lnTo>
                  <a:lnTo>
                    <a:pt x="58345" y="16462"/>
                  </a:lnTo>
                  <a:lnTo>
                    <a:pt x="55514" y="21115"/>
                  </a:lnTo>
                  <a:lnTo>
                    <a:pt x="52835" y="26122"/>
                  </a:lnTo>
                  <a:lnTo>
                    <a:pt x="50254" y="31365"/>
                  </a:lnTo>
                  <a:lnTo>
                    <a:pt x="47739" y="36765"/>
                  </a:lnTo>
                  <a:lnTo>
                    <a:pt x="44476" y="42270"/>
                  </a:lnTo>
                  <a:lnTo>
                    <a:pt x="40712" y="47845"/>
                  </a:lnTo>
                  <a:lnTo>
                    <a:pt x="36617" y="53467"/>
                  </a:lnTo>
                  <a:lnTo>
                    <a:pt x="33091" y="59120"/>
                  </a:lnTo>
                  <a:lnTo>
                    <a:pt x="29948" y="64794"/>
                  </a:lnTo>
                  <a:lnTo>
                    <a:pt x="27059" y="70481"/>
                  </a:lnTo>
                  <a:lnTo>
                    <a:pt x="19615" y="84420"/>
                  </a:lnTo>
                  <a:lnTo>
                    <a:pt x="15407" y="92138"/>
                  </a:lnTo>
                  <a:lnTo>
                    <a:pt x="11809" y="100140"/>
                  </a:lnTo>
                  <a:lnTo>
                    <a:pt x="8616" y="108333"/>
                  </a:lnTo>
                  <a:lnTo>
                    <a:pt x="5693" y="116652"/>
                  </a:lnTo>
                  <a:lnTo>
                    <a:pt x="3745" y="125056"/>
                  </a:lnTo>
                  <a:lnTo>
                    <a:pt x="2447" y="133516"/>
                  </a:lnTo>
                  <a:lnTo>
                    <a:pt x="1580" y="142013"/>
                  </a:lnTo>
                  <a:lnTo>
                    <a:pt x="1003" y="150536"/>
                  </a:lnTo>
                  <a:lnTo>
                    <a:pt x="619" y="159075"/>
                  </a:lnTo>
                  <a:lnTo>
                    <a:pt x="190" y="175230"/>
                  </a:lnTo>
                  <a:lnTo>
                    <a:pt x="0" y="188760"/>
                  </a:lnTo>
                  <a:lnTo>
                    <a:pt x="743" y="195035"/>
                  </a:lnTo>
                  <a:lnTo>
                    <a:pt x="2033" y="201124"/>
                  </a:lnTo>
                  <a:lnTo>
                    <a:pt x="3686" y="207088"/>
                  </a:lnTo>
                  <a:lnTo>
                    <a:pt x="5582" y="212969"/>
                  </a:lnTo>
                  <a:lnTo>
                    <a:pt x="7639" y="218794"/>
                  </a:lnTo>
                  <a:lnTo>
                    <a:pt x="9805" y="224583"/>
                  </a:lnTo>
                  <a:lnTo>
                    <a:pt x="12836" y="229395"/>
                  </a:lnTo>
                  <a:lnTo>
                    <a:pt x="20437" y="237281"/>
                  </a:lnTo>
                  <a:lnTo>
                    <a:pt x="25480" y="240718"/>
                  </a:lnTo>
                  <a:lnTo>
                    <a:pt x="31224" y="243961"/>
                  </a:lnTo>
                  <a:lnTo>
                    <a:pt x="37435" y="247076"/>
                  </a:lnTo>
                  <a:lnTo>
                    <a:pt x="43956" y="250105"/>
                  </a:lnTo>
                  <a:lnTo>
                    <a:pt x="57552" y="256011"/>
                  </a:lnTo>
                  <a:lnTo>
                    <a:pt x="64511" y="257966"/>
                  </a:lnTo>
                  <a:lnTo>
                    <a:pt x="71532" y="259270"/>
                  </a:lnTo>
                  <a:lnTo>
                    <a:pt x="78593" y="260140"/>
                  </a:lnTo>
                  <a:lnTo>
                    <a:pt x="86477" y="260719"/>
                  </a:lnTo>
                  <a:lnTo>
                    <a:pt x="103702" y="261363"/>
                  </a:lnTo>
                  <a:lnTo>
                    <a:pt x="159521" y="261833"/>
                  </a:lnTo>
                  <a:lnTo>
                    <a:pt x="169003" y="260896"/>
                  </a:lnTo>
                  <a:lnTo>
                    <a:pt x="178499" y="259318"/>
                  </a:lnTo>
                  <a:lnTo>
                    <a:pt x="188006" y="257314"/>
                  </a:lnTo>
                  <a:lnTo>
                    <a:pt x="196724" y="255978"/>
                  </a:lnTo>
                  <a:lnTo>
                    <a:pt x="204917" y="255087"/>
                  </a:lnTo>
                  <a:lnTo>
                    <a:pt x="212761" y="254493"/>
                  </a:lnTo>
                  <a:lnTo>
                    <a:pt x="220372" y="253145"/>
                  </a:lnTo>
                  <a:lnTo>
                    <a:pt x="227827" y="251294"/>
                  </a:lnTo>
                  <a:lnTo>
                    <a:pt x="235178" y="249107"/>
                  </a:lnTo>
                  <a:lnTo>
                    <a:pt x="240872" y="247649"/>
                  </a:lnTo>
                  <a:lnTo>
                    <a:pt x="245462" y="246677"/>
                  </a:lnTo>
                  <a:lnTo>
                    <a:pt x="249316" y="246029"/>
                  </a:lnTo>
                  <a:lnTo>
                    <a:pt x="255715" y="242769"/>
                  </a:lnTo>
                  <a:lnTo>
                    <a:pt x="264167" y="23616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1" name="SMARTInkAnnotation103"/>
            <p:cNvSpPr/>
            <p:nvPr/>
          </p:nvSpPr>
          <p:spPr>
            <a:xfrm>
              <a:off x="6965156" y="2074545"/>
              <a:ext cx="867397" cy="94298"/>
            </a:xfrm>
            <a:custGeom>
              <a:avLst/>
              <a:gdLst/>
              <a:ahLst/>
              <a:cxnLst/>
              <a:rect l="0" t="0" r="0" b="0"/>
              <a:pathLst>
                <a:path w="867397" h="94298">
                  <a:moveTo>
                    <a:pt x="0" y="94297"/>
                  </a:moveTo>
                  <a:lnTo>
                    <a:pt x="9943" y="94297"/>
                  </a:lnTo>
                  <a:lnTo>
                    <a:pt x="12185" y="93345"/>
                  </a:lnTo>
                  <a:lnTo>
                    <a:pt x="14473" y="91757"/>
                  </a:lnTo>
                  <a:lnTo>
                    <a:pt x="16793" y="89746"/>
                  </a:lnTo>
                  <a:lnTo>
                    <a:pt x="23603" y="87512"/>
                  </a:lnTo>
                  <a:lnTo>
                    <a:pt x="33509" y="85567"/>
                  </a:lnTo>
                  <a:lnTo>
                    <a:pt x="48495" y="81527"/>
                  </a:lnTo>
                  <a:lnTo>
                    <a:pt x="65739" y="79096"/>
                  </a:lnTo>
                  <a:lnTo>
                    <a:pt x="84780" y="77064"/>
                  </a:lnTo>
                  <a:lnTo>
                    <a:pt x="95414" y="75188"/>
                  </a:lnTo>
                  <a:lnTo>
                    <a:pt x="106472" y="72985"/>
                  </a:lnTo>
                  <a:lnTo>
                    <a:pt x="131458" y="70538"/>
                  </a:lnTo>
                  <a:lnTo>
                    <a:pt x="157645" y="68498"/>
                  </a:lnTo>
                  <a:lnTo>
                    <a:pt x="170184" y="66620"/>
                  </a:lnTo>
                  <a:lnTo>
                    <a:pt x="222618" y="56763"/>
                  </a:lnTo>
                  <a:lnTo>
                    <a:pt x="264663" y="48463"/>
                  </a:lnTo>
                  <a:lnTo>
                    <a:pt x="278835" y="46596"/>
                  </a:lnTo>
                  <a:lnTo>
                    <a:pt x="293046" y="45351"/>
                  </a:lnTo>
                  <a:lnTo>
                    <a:pt x="307283" y="44521"/>
                  </a:lnTo>
                  <a:lnTo>
                    <a:pt x="322330" y="43016"/>
                  </a:lnTo>
                  <a:lnTo>
                    <a:pt x="353866" y="38803"/>
                  </a:lnTo>
                  <a:lnTo>
                    <a:pt x="370055" y="37299"/>
                  </a:lnTo>
                  <a:lnTo>
                    <a:pt x="386403" y="36295"/>
                  </a:lnTo>
                  <a:lnTo>
                    <a:pt x="402858" y="35627"/>
                  </a:lnTo>
                  <a:lnTo>
                    <a:pt x="420178" y="34229"/>
                  </a:lnTo>
                  <a:lnTo>
                    <a:pt x="456356" y="30135"/>
                  </a:lnTo>
                  <a:lnTo>
                    <a:pt x="473307" y="28662"/>
                  </a:lnTo>
                  <a:lnTo>
                    <a:pt x="489369" y="27681"/>
                  </a:lnTo>
                  <a:lnTo>
                    <a:pt x="504839" y="27026"/>
                  </a:lnTo>
                  <a:lnTo>
                    <a:pt x="520710" y="25637"/>
                  </a:lnTo>
                  <a:lnTo>
                    <a:pt x="536846" y="23759"/>
                  </a:lnTo>
                  <a:lnTo>
                    <a:pt x="553161" y="21554"/>
                  </a:lnTo>
                  <a:lnTo>
                    <a:pt x="568798" y="20084"/>
                  </a:lnTo>
                  <a:lnTo>
                    <a:pt x="583987" y="19105"/>
                  </a:lnTo>
                  <a:lnTo>
                    <a:pt x="613562" y="18016"/>
                  </a:lnTo>
                  <a:lnTo>
                    <a:pt x="642582" y="17532"/>
                  </a:lnTo>
                  <a:lnTo>
                    <a:pt x="656988" y="16450"/>
                  </a:lnTo>
                  <a:lnTo>
                    <a:pt x="671355" y="14777"/>
                  </a:lnTo>
                  <a:lnTo>
                    <a:pt x="685694" y="12708"/>
                  </a:lnTo>
                  <a:lnTo>
                    <a:pt x="712211" y="10411"/>
                  </a:lnTo>
                  <a:lnTo>
                    <a:pt x="736433" y="8437"/>
                  </a:lnTo>
                  <a:lnTo>
                    <a:pt x="747336" y="6577"/>
                  </a:lnTo>
                  <a:lnTo>
                    <a:pt x="757781" y="4385"/>
                  </a:lnTo>
                  <a:lnTo>
                    <a:pt x="777852" y="1948"/>
                  </a:lnTo>
                  <a:lnTo>
                    <a:pt x="804885" y="577"/>
                  </a:lnTo>
                  <a:lnTo>
                    <a:pt x="835353" y="114"/>
                  </a:lnTo>
                  <a:lnTo>
                    <a:pt x="867396" y="2"/>
                  </a:lnTo>
                  <a:lnTo>
                    <a:pt x="864946" y="0"/>
                  </a:lnTo>
                  <a:lnTo>
                    <a:pt x="862523" y="2540"/>
                  </a:lnTo>
                  <a:lnTo>
                    <a:pt x="857250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2" name="SMARTInkAnnotation104"/>
            <p:cNvSpPr/>
            <p:nvPr/>
          </p:nvSpPr>
          <p:spPr>
            <a:xfrm>
              <a:off x="7115535" y="2237454"/>
              <a:ext cx="188528" cy="248572"/>
            </a:xfrm>
            <a:custGeom>
              <a:avLst/>
              <a:gdLst/>
              <a:ahLst/>
              <a:cxnLst/>
              <a:rect l="0" t="0" r="0" b="0"/>
              <a:pathLst>
                <a:path w="188528" h="248572">
                  <a:moveTo>
                    <a:pt x="13927" y="17113"/>
                  </a:moveTo>
                  <a:lnTo>
                    <a:pt x="17720" y="12562"/>
                  </a:lnTo>
                  <a:lnTo>
                    <a:pt x="19631" y="11222"/>
                  </a:lnTo>
                  <a:lnTo>
                    <a:pt x="23870" y="9732"/>
                  </a:lnTo>
                  <a:lnTo>
                    <a:pt x="28400" y="9070"/>
                  </a:lnTo>
                  <a:lnTo>
                    <a:pt x="30721" y="8893"/>
                  </a:lnTo>
                  <a:lnTo>
                    <a:pt x="33854" y="7824"/>
                  </a:lnTo>
                  <a:lnTo>
                    <a:pt x="37530" y="6158"/>
                  </a:lnTo>
                  <a:lnTo>
                    <a:pt x="41569" y="4095"/>
                  </a:lnTo>
                  <a:lnTo>
                    <a:pt x="46643" y="2719"/>
                  </a:lnTo>
                  <a:lnTo>
                    <a:pt x="52407" y="1802"/>
                  </a:lnTo>
                  <a:lnTo>
                    <a:pt x="58630" y="1191"/>
                  </a:lnTo>
                  <a:lnTo>
                    <a:pt x="64366" y="783"/>
                  </a:lnTo>
                  <a:lnTo>
                    <a:pt x="74974" y="330"/>
                  </a:lnTo>
                  <a:lnTo>
                    <a:pt x="89870" y="76"/>
                  </a:lnTo>
                  <a:lnTo>
                    <a:pt x="108131" y="0"/>
                  </a:lnTo>
                  <a:lnTo>
                    <a:pt x="114036" y="942"/>
                  </a:lnTo>
                  <a:lnTo>
                    <a:pt x="119560" y="2522"/>
                  </a:lnTo>
                  <a:lnTo>
                    <a:pt x="124831" y="4528"/>
                  </a:lnTo>
                  <a:lnTo>
                    <a:pt x="129932" y="6818"/>
                  </a:lnTo>
                  <a:lnTo>
                    <a:pt x="134919" y="9298"/>
                  </a:lnTo>
                  <a:lnTo>
                    <a:pt x="139832" y="11903"/>
                  </a:lnTo>
                  <a:lnTo>
                    <a:pt x="149525" y="17337"/>
                  </a:lnTo>
                  <a:lnTo>
                    <a:pt x="154332" y="20120"/>
                  </a:lnTo>
                  <a:lnTo>
                    <a:pt x="158331" y="22928"/>
                  </a:lnTo>
                  <a:lnTo>
                    <a:pt x="161789" y="25752"/>
                  </a:lnTo>
                  <a:lnTo>
                    <a:pt x="164889" y="28587"/>
                  </a:lnTo>
                  <a:lnTo>
                    <a:pt x="167749" y="32383"/>
                  </a:lnTo>
                  <a:lnTo>
                    <a:pt x="170451" y="36818"/>
                  </a:lnTo>
                  <a:lnTo>
                    <a:pt x="173045" y="41680"/>
                  </a:lnTo>
                  <a:lnTo>
                    <a:pt x="175568" y="46826"/>
                  </a:lnTo>
                  <a:lnTo>
                    <a:pt x="178044" y="52162"/>
                  </a:lnTo>
                  <a:lnTo>
                    <a:pt x="180488" y="57624"/>
                  </a:lnTo>
                  <a:lnTo>
                    <a:pt x="182911" y="62218"/>
                  </a:lnTo>
                  <a:lnTo>
                    <a:pt x="187721" y="69862"/>
                  </a:lnTo>
                  <a:lnTo>
                    <a:pt x="188527" y="74187"/>
                  </a:lnTo>
                  <a:lnTo>
                    <a:pt x="188271" y="78975"/>
                  </a:lnTo>
                  <a:lnTo>
                    <a:pt x="187306" y="84072"/>
                  </a:lnTo>
                  <a:lnTo>
                    <a:pt x="186664" y="90327"/>
                  </a:lnTo>
                  <a:lnTo>
                    <a:pt x="186234" y="97355"/>
                  </a:lnTo>
                  <a:lnTo>
                    <a:pt x="185948" y="104898"/>
                  </a:lnTo>
                  <a:lnTo>
                    <a:pt x="184171" y="110879"/>
                  </a:lnTo>
                  <a:lnTo>
                    <a:pt x="181398" y="115819"/>
                  </a:lnTo>
                  <a:lnTo>
                    <a:pt x="177962" y="120064"/>
                  </a:lnTo>
                  <a:lnTo>
                    <a:pt x="174877" y="124800"/>
                  </a:lnTo>
                  <a:lnTo>
                    <a:pt x="172027" y="129861"/>
                  </a:lnTo>
                  <a:lnTo>
                    <a:pt x="169334" y="135141"/>
                  </a:lnTo>
                  <a:lnTo>
                    <a:pt x="166744" y="140566"/>
                  </a:lnTo>
                  <a:lnTo>
                    <a:pt x="161750" y="151674"/>
                  </a:lnTo>
                  <a:lnTo>
                    <a:pt x="158513" y="157303"/>
                  </a:lnTo>
                  <a:lnTo>
                    <a:pt x="154768" y="162960"/>
                  </a:lnTo>
                  <a:lnTo>
                    <a:pt x="150684" y="168637"/>
                  </a:lnTo>
                  <a:lnTo>
                    <a:pt x="147167" y="174327"/>
                  </a:lnTo>
                  <a:lnTo>
                    <a:pt x="144029" y="180025"/>
                  </a:lnTo>
                  <a:lnTo>
                    <a:pt x="141142" y="185728"/>
                  </a:lnTo>
                  <a:lnTo>
                    <a:pt x="137631" y="190483"/>
                  </a:lnTo>
                  <a:lnTo>
                    <a:pt x="133703" y="194606"/>
                  </a:lnTo>
                  <a:lnTo>
                    <a:pt x="129496" y="198307"/>
                  </a:lnTo>
                  <a:lnTo>
                    <a:pt x="125105" y="201726"/>
                  </a:lnTo>
                  <a:lnTo>
                    <a:pt x="120589" y="204959"/>
                  </a:lnTo>
                  <a:lnTo>
                    <a:pt x="115991" y="208066"/>
                  </a:lnTo>
                  <a:lnTo>
                    <a:pt x="110544" y="211090"/>
                  </a:lnTo>
                  <a:lnTo>
                    <a:pt x="104533" y="214058"/>
                  </a:lnTo>
                  <a:lnTo>
                    <a:pt x="98143" y="216990"/>
                  </a:lnTo>
                  <a:lnTo>
                    <a:pt x="92296" y="219897"/>
                  </a:lnTo>
                  <a:lnTo>
                    <a:pt x="86811" y="222787"/>
                  </a:lnTo>
                  <a:lnTo>
                    <a:pt x="76482" y="228539"/>
                  </a:lnTo>
                  <a:lnTo>
                    <a:pt x="66601" y="234270"/>
                  </a:lnTo>
                  <a:lnTo>
                    <a:pt x="61743" y="236179"/>
                  </a:lnTo>
                  <a:lnTo>
                    <a:pt x="56917" y="237452"/>
                  </a:lnTo>
                  <a:lnTo>
                    <a:pt x="52112" y="238301"/>
                  </a:lnTo>
                  <a:lnTo>
                    <a:pt x="47321" y="239819"/>
                  </a:lnTo>
                  <a:lnTo>
                    <a:pt x="42540" y="241784"/>
                  </a:lnTo>
                  <a:lnTo>
                    <a:pt x="37765" y="244046"/>
                  </a:lnTo>
                  <a:lnTo>
                    <a:pt x="33788" y="244602"/>
                  </a:lnTo>
                  <a:lnTo>
                    <a:pt x="30343" y="244020"/>
                  </a:lnTo>
                  <a:lnTo>
                    <a:pt x="27252" y="242679"/>
                  </a:lnTo>
                  <a:lnTo>
                    <a:pt x="23605" y="241785"/>
                  </a:lnTo>
                  <a:lnTo>
                    <a:pt x="19585" y="241190"/>
                  </a:lnTo>
                  <a:lnTo>
                    <a:pt x="15318" y="240793"/>
                  </a:lnTo>
                  <a:lnTo>
                    <a:pt x="12473" y="239575"/>
                  </a:lnTo>
                  <a:lnTo>
                    <a:pt x="10577" y="237811"/>
                  </a:lnTo>
                  <a:lnTo>
                    <a:pt x="9313" y="235683"/>
                  </a:lnTo>
                  <a:lnTo>
                    <a:pt x="7675" y="234263"/>
                  </a:lnTo>
                  <a:lnTo>
                    <a:pt x="3741" y="232687"/>
                  </a:lnTo>
                  <a:lnTo>
                    <a:pt x="2373" y="231314"/>
                  </a:lnTo>
                  <a:lnTo>
                    <a:pt x="1462" y="229446"/>
                  </a:lnTo>
                  <a:lnTo>
                    <a:pt x="450" y="224831"/>
                  </a:lnTo>
                  <a:lnTo>
                    <a:pt x="0" y="219605"/>
                  </a:lnTo>
                  <a:lnTo>
                    <a:pt x="674" y="216877"/>
                  </a:lnTo>
                  <a:lnTo>
                    <a:pt x="3538" y="211307"/>
                  </a:lnTo>
                  <a:lnTo>
                    <a:pt x="5341" y="205657"/>
                  </a:lnTo>
                  <a:lnTo>
                    <a:pt x="5823" y="202816"/>
                  </a:lnTo>
                  <a:lnTo>
                    <a:pt x="8473" y="197120"/>
                  </a:lnTo>
                  <a:lnTo>
                    <a:pt x="10291" y="194268"/>
                  </a:lnTo>
                  <a:lnTo>
                    <a:pt x="13091" y="192366"/>
                  </a:lnTo>
                  <a:lnTo>
                    <a:pt x="16545" y="191099"/>
                  </a:lnTo>
                  <a:lnTo>
                    <a:pt x="20434" y="190253"/>
                  </a:lnTo>
                  <a:lnTo>
                    <a:pt x="24615" y="188738"/>
                  </a:lnTo>
                  <a:lnTo>
                    <a:pt x="28990" y="186774"/>
                  </a:lnTo>
                  <a:lnTo>
                    <a:pt x="33494" y="184513"/>
                  </a:lnTo>
                  <a:lnTo>
                    <a:pt x="38084" y="183006"/>
                  </a:lnTo>
                  <a:lnTo>
                    <a:pt x="42732" y="182001"/>
                  </a:lnTo>
                  <a:lnTo>
                    <a:pt x="47418" y="181330"/>
                  </a:lnTo>
                  <a:lnTo>
                    <a:pt x="51336" y="180884"/>
                  </a:lnTo>
                  <a:lnTo>
                    <a:pt x="54742" y="180586"/>
                  </a:lnTo>
                  <a:lnTo>
                    <a:pt x="57805" y="180388"/>
                  </a:lnTo>
                  <a:lnTo>
                    <a:pt x="66197" y="182160"/>
                  </a:lnTo>
                  <a:lnTo>
                    <a:pt x="78143" y="185247"/>
                  </a:lnTo>
                  <a:lnTo>
                    <a:pt x="92456" y="189210"/>
                  </a:lnTo>
                  <a:lnTo>
                    <a:pt x="103586" y="192804"/>
                  </a:lnTo>
                  <a:lnTo>
                    <a:pt x="112594" y="196153"/>
                  </a:lnTo>
                  <a:lnTo>
                    <a:pt x="120186" y="199338"/>
                  </a:lnTo>
                  <a:lnTo>
                    <a:pt x="126042" y="201461"/>
                  </a:lnTo>
                  <a:lnTo>
                    <a:pt x="130738" y="202877"/>
                  </a:lnTo>
                  <a:lnTo>
                    <a:pt x="134664" y="203821"/>
                  </a:lnTo>
                  <a:lnTo>
                    <a:pt x="138867" y="205402"/>
                  </a:lnTo>
                  <a:lnTo>
                    <a:pt x="143259" y="207409"/>
                  </a:lnTo>
                  <a:lnTo>
                    <a:pt x="147774" y="209700"/>
                  </a:lnTo>
                  <a:lnTo>
                    <a:pt x="151577" y="212179"/>
                  </a:lnTo>
                  <a:lnTo>
                    <a:pt x="154906" y="214785"/>
                  </a:lnTo>
                  <a:lnTo>
                    <a:pt x="157919" y="217474"/>
                  </a:lnTo>
                  <a:lnTo>
                    <a:pt x="159928" y="220220"/>
                  </a:lnTo>
                  <a:lnTo>
                    <a:pt x="161267" y="223002"/>
                  </a:lnTo>
                  <a:lnTo>
                    <a:pt x="162160" y="225810"/>
                  </a:lnTo>
                  <a:lnTo>
                    <a:pt x="163550" y="227682"/>
                  </a:lnTo>
                  <a:lnTo>
                    <a:pt x="165269" y="228930"/>
                  </a:lnTo>
                  <a:lnTo>
                    <a:pt x="167210" y="229762"/>
                  </a:lnTo>
                  <a:lnTo>
                    <a:pt x="168503" y="231269"/>
                  </a:lnTo>
                  <a:lnTo>
                    <a:pt x="169365" y="233226"/>
                  </a:lnTo>
                  <a:lnTo>
                    <a:pt x="169940" y="235484"/>
                  </a:lnTo>
                  <a:lnTo>
                    <a:pt x="171117" y="236988"/>
                  </a:lnTo>
                  <a:lnTo>
                    <a:pt x="172696" y="237991"/>
                  </a:lnTo>
                  <a:lnTo>
                    <a:pt x="174540" y="238660"/>
                  </a:lnTo>
                  <a:lnTo>
                    <a:pt x="175772" y="240059"/>
                  </a:lnTo>
                  <a:lnTo>
                    <a:pt x="176592" y="241944"/>
                  </a:lnTo>
                  <a:lnTo>
                    <a:pt x="178233" y="24857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3" name="SMARTInkAnnotation105"/>
            <p:cNvSpPr/>
            <p:nvPr/>
          </p:nvSpPr>
          <p:spPr>
            <a:xfrm>
              <a:off x="7429500" y="2194612"/>
              <a:ext cx="205658" cy="248516"/>
            </a:xfrm>
            <a:custGeom>
              <a:avLst/>
              <a:gdLst/>
              <a:ahLst/>
              <a:cxnLst/>
              <a:rect l="0" t="0" r="0" b="0"/>
              <a:pathLst>
                <a:path w="205658" h="248516">
                  <a:moveTo>
                    <a:pt x="0" y="42810"/>
                  </a:moveTo>
                  <a:lnTo>
                    <a:pt x="3792" y="38259"/>
                  </a:lnTo>
                  <a:lnTo>
                    <a:pt x="4909" y="35966"/>
                  </a:lnTo>
                  <a:lnTo>
                    <a:pt x="6151" y="30878"/>
                  </a:lnTo>
                  <a:lnTo>
                    <a:pt x="10450" y="27236"/>
                  </a:lnTo>
                  <a:lnTo>
                    <a:pt x="17285" y="22902"/>
                  </a:lnTo>
                  <a:lnTo>
                    <a:pt x="39517" y="10241"/>
                  </a:lnTo>
                  <a:lnTo>
                    <a:pt x="45394" y="6810"/>
                  </a:lnTo>
                  <a:lnTo>
                    <a:pt x="50901" y="4523"/>
                  </a:lnTo>
                  <a:lnTo>
                    <a:pt x="56159" y="2998"/>
                  </a:lnTo>
                  <a:lnTo>
                    <a:pt x="61252" y="1981"/>
                  </a:lnTo>
                  <a:lnTo>
                    <a:pt x="67028" y="1303"/>
                  </a:lnTo>
                  <a:lnTo>
                    <a:pt x="73260" y="851"/>
                  </a:lnTo>
                  <a:lnTo>
                    <a:pt x="85742" y="349"/>
                  </a:lnTo>
                  <a:lnTo>
                    <a:pt x="106688" y="27"/>
                  </a:lnTo>
                  <a:lnTo>
                    <a:pt x="111607" y="0"/>
                  </a:lnTo>
                  <a:lnTo>
                    <a:pt x="116474" y="935"/>
                  </a:lnTo>
                  <a:lnTo>
                    <a:pt x="121304" y="2511"/>
                  </a:lnTo>
                  <a:lnTo>
                    <a:pt x="126113" y="4514"/>
                  </a:lnTo>
                  <a:lnTo>
                    <a:pt x="130113" y="6802"/>
                  </a:lnTo>
                  <a:lnTo>
                    <a:pt x="133574" y="9280"/>
                  </a:lnTo>
                  <a:lnTo>
                    <a:pt x="139534" y="14573"/>
                  </a:lnTo>
                  <a:lnTo>
                    <a:pt x="144829" y="20100"/>
                  </a:lnTo>
                  <a:lnTo>
                    <a:pt x="146559" y="23860"/>
                  </a:lnTo>
                  <a:lnTo>
                    <a:pt x="147712" y="28272"/>
                  </a:lnTo>
                  <a:lnTo>
                    <a:pt x="148481" y="33118"/>
                  </a:lnTo>
                  <a:lnTo>
                    <a:pt x="148994" y="38254"/>
                  </a:lnTo>
                  <a:lnTo>
                    <a:pt x="149335" y="43583"/>
                  </a:lnTo>
                  <a:lnTo>
                    <a:pt x="149563" y="49040"/>
                  </a:lnTo>
                  <a:lnTo>
                    <a:pt x="148128" y="54584"/>
                  </a:lnTo>
                  <a:lnTo>
                    <a:pt x="145583" y="60184"/>
                  </a:lnTo>
                  <a:lnTo>
                    <a:pt x="142299" y="65823"/>
                  </a:lnTo>
                  <a:lnTo>
                    <a:pt x="139316" y="70535"/>
                  </a:lnTo>
                  <a:lnTo>
                    <a:pt x="136533" y="74628"/>
                  </a:lnTo>
                  <a:lnTo>
                    <a:pt x="133884" y="78310"/>
                  </a:lnTo>
                  <a:lnTo>
                    <a:pt x="131326" y="82669"/>
                  </a:lnTo>
                  <a:lnTo>
                    <a:pt x="128825" y="87480"/>
                  </a:lnTo>
                  <a:lnTo>
                    <a:pt x="126364" y="92593"/>
                  </a:lnTo>
                  <a:lnTo>
                    <a:pt x="123137" y="96954"/>
                  </a:lnTo>
                  <a:lnTo>
                    <a:pt x="119398" y="100813"/>
                  </a:lnTo>
                  <a:lnTo>
                    <a:pt x="115316" y="104339"/>
                  </a:lnTo>
                  <a:lnTo>
                    <a:pt x="112597" y="107642"/>
                  </a:lnTo>
                  <a:lnTo>
                    <a:pt x="110783" y="110796"/>
                  </a:lnTo>
                  <a:lnTo>
                    <a:pt x="109573" y="113852"/>
                  </a:lnTo>
                  <a:lnTo>
                    <a:pt x="107974" y="115889"/>
                  </a:lnTo>
                  <a:lnTo>
                    <a:pt x="106113" y="117247"/>
                  </a:lnTo>
                  <a:lnTo>
                    <a:pt x="104081" y="118152"/>
                  </a:lnTo>
                  <a:lnTo>
                    <a:pt x="102724" y="119708"/>
                  </a:lnTo>
                  <a:lnTo>
                    <a:pt x="101820" y="121698"/>
                  </a:lnTo>
                  <a:lnTo>
                    <a:pt x="100369" y="127184"/>
                  </a:lnTo>
                  <a:lnTo>
                    <a:pt x="101044" y="127635"/>
                  </a:lnTo>
                  <a:lnTo>
                    <a:pt x="103910" y="128135"/>
                  </a:lnTo>
                  <a:lnTo>
                    <a:pt x="105786" y="129221"/>
                  </a:lnTo>
                  <a:lnTo>
                    <a:pt x="109987" y="132968"/>
                  </a:lnTo>
                  <a:lnTo>
                    <a:pt x="112218" y="134348"/>
                  </a:lnTo>
                  <a:lnTo>
                    <a:pt x="116815" y="135881"/>
                  </a:lnTo>
                  <a:lnTo>
                    <a:pt x="119945" y="136290"/>
                  </a:lnTo>
                  <a:lnTo>
                    <a:pt x="123619" y="136562"/>
                  </a:lnTo>
                  <a:lnTo>
                    <a:pt x="127656" y="136744"/>
                  </a:lnTo>
                  <a:lnTo>
                    <a:pt x="144715" y="137000"/>
                  </a:lnTo>
                  <a:lnTo>
                    <a:pt x="150452" y="137988"/>
                  </a:lnTo>
                  <a:lnTo>
                    <a:pt x="155864" y="139600"/>
                  </a:lnTo>
                  <a:lnTo>
                    <a:pt x="161059" y="141627"/>
                  </a:lnTo>
                  <a:lnTo>
                    <a:pt x="165317" y="143930"/>
                  </a:lnTo>
                  <a:lnTo>
                    <a:pt x="168948" y="146419"/>
                  </a:lnTo>
                  <a:lnTo>
                    <a:pt x="172163" y="149030"/>
                  </a:lnTo>
                  <a:lnTo>
                    <a:pt x="175894" y="151723"/>
                  </a:lnTo>
                  <a:lnTo>
                    <a:pt x="179968" y="154471"/>
                  </a:lnTo>
                  <a:lnTo>
                    <a:pt x="184273" y="157256"/>
                  </a:lnTo>
                  <a:lnTo>
                    <a:pt x="187936" y="160065"/>
                  </a:lnTo>
                  <a:lnTo>
                    <a:pt x="194123" y="165726"/>
                  </a:lnTo>
                  <a:lnTo>
                    <a:pt x="199518" y="171417"/>
                  </a:lnTo>
                  <a:lnTo>
                    <a:pt x="202069" y="174268"/>
                  </a:lnTo>
                  <a:lnTo>
                    <a:pt x="203768" y="177121"/>
                  </a:lnTo>
                  <a:lnTo>
                    <a:pt x="205657" y="182832"/>
                  </a:lnTo>
                  <a:lnTo>
                    <a:pt x="205368" y="186640"/>
                  </a:lnTo>
                  <a:lnTo>
                    <a:pt x="204381" y="191085"/>
                  </a:lnTo>
                  <a:lnTo>
                    <a:pt x="202928" y="195952"/>
                  </a:lnTo>
                  <a:lnTo>
                    <a:pt x="201167" y="200150"/>
                  </a:lnTo>
                  <a:lnTo>
                    <a:pt x="197093" y="207354"/>
                  </a:lnTo>
                  <a:lnTo>
                    <a:pt x="192636" y="213731"/>
                  </a:lnTo>
                  <a:lnTo>
                    <a:pt x="190336" y="216765"/>
                  </a:lnTo>
                  <a:lnTo>
                    <a:pt x="187216" y="219740"/>
                  </a:lnTo>
                  <a:lnTo>
                    <a:pt x="183548" y="222676"/>
                  </a:lnTo>
                  <a:lnTo>
                    <a:pt x="179515" y="225586"/>
                  </a:lnTo>
                  <a:lnTo>
                    <a:pt x="175239" y="228478"/>
                  </a:lnTo>
                  <a:lnTo>
                    <a:pt x="166254" y="234232"/>
                  </a:lnTo>
                  <a:lnTo>
                    <a:pt x="161636" y="236147"/>
                  </a:lnTo>
                  <a:lnTo>
                    <a:pt x="156971" y="237424"/>
                  </a:lnTo>
                  <a:lnTo>
                    <a:pt x="152272" y="238275"/>
                  </a:lnTo>
                  <a:lnTo>
                    <a:pt x="147552" y="239795"/>
                  </a:lnTo>
                  <a:lnTo>
                    <a:pt x="142818" y="241761"/>
                  </a:lnTo>
                  <a:lnTo>
                    <a:pt x="138074" y="244024"/>
                  </a:lnTo>
                  <a:lnTo>
                    <a:pt x="133325" y="245533"/>
                  </a:lnTo>
                  <a:lnTo>
                    <a:pt x="128571" y="246538"/>
                  </a:lnTo>
                  <a:lnTo>
                    <a:pt x="123814" y="247209"/>
                  </a:lnTo>
                  <a:lnTo>
                    <a:pt x="119848" y="247656"/>
                  </a:lnTo>
                  <a:lnTo>
                    <a:pt x="116412" y="247954"/>
                  </a:lnTo>
                  <a:lnTo>
                    <a:pt x="110476" y="248285"/>
                  </a:lnTo>
                  <a:lnTo>
                    <a:pt x="105192" y="248433"/>
                  </a:lnTo>
                  <a:lnTo>
                    <a:pt x="97755" y="248515"/>
                  </a:lnTo>
                  <a:lnTo>
                    <a:pt x="96125" y="247574"/>
                  </a:lnTo>
                  <a:lnTo>
                    <a:pt x="95039" y="245995"/>
                  </a:lnTo>
                  <a:lnTo>
                    <a:pt x="92868" y="2399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4" name="SMARTInkAnnotation106"/>
            <p:cNvSpPr/>
            <p:nvPr/>
          </p:nvSpPr>
          <p:spPr>
            <a:xfrm>
              <a:off x="5572458" y="2837968"/>
              <a:ext cx="199693" cy="265264"/>
            </a:xfrm>
            <a:custGeom>
              <a:avLst/>
              <a:gdLst/>
              <a:ahLst/>
              <a:cxnLst/>
              <a:rect l="0" t="0" r="0" b="0"/>
              <a:pathLst>
                <a:path w="199693" h="265264">
                  <a:moveTo>
                    <a:pt x="13954" y="50964"/>
                  </a:moveTo>
                  <a:lnTo>
                    <a:pt x="13954" y="43583"/>
                  </a:lnTo>
                  <a:lnTo>
                    <a:pt x="19658" y="35783"/>
                  </a:lnTo>
                  <a:lnTo>
                    <a:pt x="30747" y="22272"/>
                  </a:lnTo>
                  <a:lnTo>
                    <a:pt x="33881" y="20406"/>
                  </a:lnTo>
                  <a:lnTo>
                    <a:pt x="37557" y="19162"/>
                  </a:lnTo>
                  <a:lnTo>
                    <a:pt x="41596" y="18333"/>
                  </a:lnTo>
                  <a:lnTo>
                    <a:pt x="46670" y="16827"/>
                  </a:lnTo>
                  <a:lnTo>
                    <a:pt x="52433" y="14872"/>
                  </a:lnTo>
                  <a:lnTo>
                    <a:pt x="58657" y="12615"/>
                  </a:lnTo>
                  <a:lnTo>
                    <a:pt x="64394" y="10158"/>
                  </a:lnTo>
                  <a:lnTo>
                    <a:pt x="69805" y="7568"/>
                  </a:lnTo>
                  <a:lnTo>
                    <a:pt x="75001" y="4888"/>
                  </a:lnTo>
                  <a:lnTo>
                    <a:pt x="80052" y="3102"/>
                  </a:lnTo>
                  <a:lnTo>
                    <a:pt x="85007" y="1911"/>
                  </a:lnTo>
                  <a:lnTo>
                    <a:pt x="89898" y="1117"/>
                  </a:lnTo>
                  <a:lnTo>
                    <a:pt x="94746" y="588"/>
                  </a:lnTo>
                  <a:lnTo>
                    <a:pt x="99565" y="235"/>
                  </a:lnTo>
                  <a:lnTo>
                    <a:pt x="104366" y="0"/>
                  </a:lnTo>
                  <a:lnTo>
                    <a:pt x="109154" y="795"/>
                  </a:lnTo>
                  <a:lnTo>
                    <a:pt x="113933" y="2278"/>
                  </a:lnTo>
                  <a:lnTo>
                    <a:pt x="118707" y="4220"/>
                  </a:lnTo>
                  <a:lnTo>
                    <a:pt x="123476" y="6466"/>
                  </a:lnTo>
                  <a:lnTo>
                    <a:pt x="128244" y="8916"/>
                  </a:lnTo>
                  <a:lnTo>
                    <a:pt x="133010" y="11503"/>
                  </a:lnTo>
                  <a:lnTo>
                    <a:pt x="136981" y="14179"/>
                  </a:lnTo>
                  <a:lnTo>
                    <a:pt x="140422" y="16916"/>
                  </a:lnTo>
                  <a:lnTo>
                    <a:pt x="143510" y="19693"/>
                  </a:lnTo>
                  <a:lnTo>
                    <a:pt x="147156" y="22497"/>
                  </a:lnTo>
                  <a:lnTo>
                    <a:pt x="151174" y="25318"/>
                  </a:lnTo>
                  <a:lnTo>
                    <a:pt x="155441" y="28152"/>
                  </a:lnTo>
                  <a:lnTo>
                    <a:pt x="159078" y="31946"/>
                  </a:lnTo>
                  <a:lnTo>
                    <a:pt x="162297" y="36380"/>
                  </a:lnTo>
                  <a:lnTo>
                    <a:pt x="165237" y="41242"/>
                  </a:lnTo>
                  <a:lnTo>
                    <a:pt x="167991" y="46388"/>
                  </a:lnTo>
                  <a:lnTo>
                    <a:pt x="170620" y="51723"/>
                  </a:lnTo>
                  <a:lnTo>
                    <a:pt x="173167" y="57185"/>
                  </a:lnTo>
                  <a:lnTo>
                    <a:pt x="174865" y="62732"/>
                  </a:lnTo>
                  <a:lnTo>
                    <a:pt x="175997" y="68334"/>
                  </a:lnTo>
                  <a:lnTo>
                    <a:pt x="176751" y="73974"/>
                  </a:lnTo>
                  <a:lnTo>
                    <a:pt x="178048" y="79639"/>
                  </a:lnTo>
                  <a:lnTo>
                    <a:pt x="179706" y="85321"/>
                  </a:lnTo>
                  <a:lnTo>
                    <a:pt x="181606" y="91014"/>
                  </a:lnTo>
                  <a:lnTo>
                    <a:pt x="182872" y="97666"/>
                  </a:lnTo>
                  <a:lnTo>
                    <a:pt x="183716" y="104959"/>
                  </a:lnTo>
                  <a:lnTo>
                    <a:pt x="184279" y="112678"/>
                  </a:lnTo>
                  <a:lnTo>
                    <a:pt x="184654" y="119729"/>
                  </a:lnTo>
                  <a:lnTo>
                    <a:pt x="185071" y="132644"/>
                  </a:lnTo>
                  <a:lnTo>
                    <a:pt x="184388" y="138755"/>
                  </a:lnTo>
                  <a:lnTo>
                    <a:pt x="183139" y="144734"/>
                  </a:lnTo>
                  <a:lnTo>
                    <a:pt x="181514" y="150625"/>
                  </a:lnTo>
                  <a:lnTo>
                    <a:pt x="180429" y="155505"/>
                  </a:lnTo>
                  <a:lnTo>
                    <a:pt x="179224" y="163467"/>
                  </a:lnTo>
                  <a:lnTo>
                    <a:pt x="178109" y="167876"/>
                  </a:lnTo>
                  <a:lnTo>
                    <a:pt x="176572" y="172720"/>
                  </a:lnTo>
                  <a:lnTo>
                    <a:pt x="174754" y="177855"/>
                  </a:lnTo>
                  <a:lnTo>
                    <a:pt x="170367" y="186041"/>
                  </a:lnTo>
                  <a:lnTo>
                    <a:pt x="164267" y="196260"/>
                  </a:lnTo>
                  <a:lnTo>
                    <a:pt x="157025" y="207836"/>
                  </a:lnTo>
                  <a:lnTo>
                    <a:pt x="150610" y="216505"/>
                  </a:lnTo>
                  <a:lnTo>
                    <a:pt x="144746" y="223237"/>
                  </a:lnTo>
                  <a:lnTo>
                    <a:pt x="139248" y="228678"/>
                  </a:lnTo>
                  <a:lnTo>
                    <a:pt x="133996" y="233257"/>
                  </a:lnTo>
                  <a:lnTo>
                    <a:pt x="128907" y="237263"/>
                  </a:lnTo>
                  <a:lnTo>
                    <a:pt x="123927" y="240886"/>
                  </a:lnTo>
                  <a:lnTo>
                    <a:pt x="119020" y="244254"/>
                  </a:lnTo>
                  <a:lnTo>
                    <a:pt x="109333" y="250536"/>
                  </a:lnTo>
                  <a:lnTo>
                    <a:pt x="94955" y="259427"/>
                  </a:lnTo>
                  <a:lnTo>
                    <a:pt x="90180" y="261377"/>
                  </a:lnTo>
                  <a:lnTo>
                    <a:pt x="85409" y="262677"/>
                  </a:lnTo>
                  <a:lnTo>
                    <a:pt x="80641" y="263544"/>
                  </a:lnTo>
                  <a:lnTo>
                    <a:pt x="75874" y="264122"/>
                  </a:lnTo>
                  <a:lnTo>
                    <a:pt x="71109" y="264507"/>
                  </a:lnTo>
                  <a:lnTo>
                    <a:pt x="66345" y="264763"/>
                  </a:lnTo>
                  <a:lnTo>
                    <a:pt x="56819" y="265048"/>
                  </a:lnTo>
                  <a:lnTo>
                    <a:pt x="29630" y="265263"/>
                  </a:lnTo>
                  <a:lnTo>
                    <a:pt x="25992" y="264315"/>
                  </a:lnTo>
                  <a:lnTo>
                    <a:pt x="17080" y="259383"/>
                  </a:lnTo>
                  <a:lnTo>
                    <a:pt x="11904" y="257895"/>
                  </a:lnTo>
                  <a:lnTo>
                    <a:pt x="10206" y="256545"/>
                  </a:lnTo>
                  <a:lnTo>
                    <a:pt x="9074" y="254694"/>
                  </a:lnTo>
                  <a:lnTo>
                    <a:pt x="8319" y="252506"/>
                  </a:lnTo>
                  <a:lnTo>
                    <a:pt x="3465" y="244877"/>
                  </a:lnTo>
                  <a:lnTo>
                    <a:pt x="2199" y="242152"/>
                  </a:lnTo>
                  <a:lnTo>
                    <a:pt x="792" y="236584"/>
                  </a:lnTo>
                  <a:lnTo>
                    <a:pt x="167" y="230934"/>
                  </a:lnTo>
                  <a:lnTo>
                    <a:pt x="0" y="228094"/>
                  </a:lnTo>
                  <a:lnTo>
                    <a:pt x="683" y="225249"/>
                  </a:lnTo>
                  <a:lnTo>
                    <a:pt x="3558" y="219547"/>
                  </a:lnTo>
                  <a:lnTo>
                    <a:pt x="5365" y="213837"/>
                  </a:lnTo>
                  <a:lnTo>
                    <a:pt x="5847" y="210981"/>
                  </a:lnTo>
                  <a:lnTo>
                    <a:pt x="10615" y="202728"/>
                  </a:lnTo>
                  <a:lnTo>
                    <a:pt x="14110" y="197860"/>
                  </a:lnTo>
                  <a:lnTo>
                    <a:pt x="17233" y="194615"/>
                  </a:lnTo>
                  <a:lnTo>
                    <a:pt x="22820" y="191009"/>
                  </a:lnTo>
                  <a:lnTo>
                    <a:pt x="30065" y="186867"/>
                  </a:lnTo>
                  <a:lnTo>
                    <a:pt x="47652" y="176446"/>
                  </a:lnTo>
                  <a:lnTo>
                    <a:pt x="52294" y="174623"/>
                  </a:lnTo>
                  <a:lnTo>
                    <a:pt x="56977" y="173409"/>
                  </a:lnTo>
                  <a:lnTo>
                    <a:pt x="61686" y="172599"/>
                  </a:lnTo>
                  <a:lnTo>
                    <a:pt x="67207" y="172059"/>
                  </a:lnTo>
                  <a:lnTo>
                    <a:pt x="73268" y="171699"/>
                  </a:lnTo>
                  <a:lnTo>
                    <a:pt x="85560" y="171299"/>
                  </a:lnTo>
                  <a:lnTo>
                    <a:pt x="111294" y="171021"/>
                  </a:lnTo>
                  <a:lnTo>
                    <a:pt x="116154" y="171960"/>
                  </a:lnTo>
                  <a:lnTo>
                    <a:pt x="120981" y="173538"/>
                  </a:lnTo>
                  <a:lnTo>
                    <a:pt x="125787" y="175543"/>
                  </a:lnTo>
                  <a:lnTo>
                    <a:pt x="130578" y="177832"/>
                  </a:lnTo>
                  <a:lnTo>
                    <a:pt x="135359" y="180310"/>
                  </a:lnTo>
                  <a:lnTo>
                    <a:pt x="140135" y="182915"/>
                  </a:lnTo>
                  <a:lnTo>
                    <a:pt x="144112" y="185604"/>
                  </a:lnTo>
                  <a:lnTo>
                    <a:pt x="147557" y="188349"/>
                  </a:lnTo>
                  <a:lnTo>
                    <a:pt x="150648" y="191131"/>
                  </a:lnTo>
                  <a:lnTo>
                    <a:pt x="154296" y="193939"/>
                  </a:lnTo>
                  <a:lnTo>
                    <a:pt x="158315" y="196764"/>
                  </a:lnTo>
                  <a:lnTo>
                    <a:pt x="162583" y="199599"/>
                  </a:lnTo>
                  <a:lnTo>
                    <a:pt x="166221" y="202441"/>
                  </a:lnTo>
                  <a:lnTo>
                    <a:pt x="172380" y="208140"/>
                  </a:lnTo>
                  <a:lnTo>
                    <a:pt x="177764" y="213848"/>
                  </a:lnTo>
                  <a:lnTo>
                    <a:pt x="182802" y="219559"/>
                  </a:lnTo>
                  <a:lnTo>
                    <a:pt x="187688" y="225273"/>
                  </a:lnTo>
                  <a:lnTo>
                    <a:pt x="189308" y="228130"/>
                  </a:lnTo>
                  <a:lnTo>
                    <a:pt x="191108" y="233845"/>
                  </a:lnTo>
                  <a:lnTo>
                    <a:pt x="194025" y="239560"/>
                  </a:lnTo>
                  <a:lnTo>
                    <a:pt x="198572" y="246439"/>
                  </a:lnTo>
                  <a:lnTo>
                    <a:pt x="199194" y="249920"/>
                  </a:lnTo>
                  <a:lnTo>
                    <a:pt x="199692" y="25670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5" name="SMARTInkAnnotation107"/>
            <p:cNvSpPr/>
            <p:nvPr/>
          </p:nvSpPr>
          <p:spPr>
            <a:xfrm>
              <a:off x="5879332" y="3051850"/>
              <a:ext cx="21398" cy="25678"/>
            </a:xfrm>
            <a:custGeom>
              <a:avLst/>
              <a:gdLst/>
              <a:ahLst/>
              <a:cxnLst/>
              <a:rect l="0" t="0" r="0" b="0"/>
              <a:pathLst>
                <a:path w="21398" h="25678">
                  <a:moveTo>
                    <a:pt x="7118" y="25677"/>
                  </a:moveTo>
                  <a:lnTo>
                    <a:pt x="62" y="25677"/>
                  </a:lnTo>
                  <a:lnTo>
                    <a:pt x="32" y="24725"/>
                  </a:lnTo>
                  <a:lnTo>
                    <a:pt x="0" y="21126"/>
                  </a:lnTo>
                  <a:lnTo>
                    <a:pt x="785" y="19786"/>
                  </a:lnTo>
                  <a:lnTo>
                    <a:pt x="2102" y="18892"/>
                  </a:lnTo>
                  <a:lnTo>
                    <a:pt x="3774" y="18296"/>
                  </a:lnTo>
                  <a:lnTo>
                    <a:pt x="5683" y="17899"/>
                  </a:lnTo>
                  <a:lnTo>
                    <a:pt x="7748" y="17634"/>
                  </a:lnTo>
                  <a:lnTo>
                    <a:pt x="9920" y="17458"/>
                  </a:lnTo>
                  <a:lnTo>
                    <a:pt x="11367" y="16388"/>
                  </a:lnTo>
                  <a:lnTo>
                    <a:pt x="12332" y="14722"/>
                  </a:lnTo>
                  <a:lnTo>
                    <a:pt x="12975" y="12659"/>
                  </a:lnTo>
                  <a:lnTo>
                    <a:pt x="14198" y="10330"/>
                  </a:lnTo>
                  <a:lnTo>
                    <a:pt x="15807" y="7826"/>
                  </a:lnTo>
                  <a:lnTo>
                    <a:pt x="21377" y="0"/>
                  </a:lnTo>
                  <a:lnTo>
                    <a:pt x="21397" y="4522"/>
                  </a:lnTo>
                  <a:lnTo>
                    <a:pt x="20607" y="5859"/>
                  </a:lnTo>
                  <a:lnTo>
                    <a:pt x="19285" y="6750"/>
                  </a:lnTo>
                  <a:lnTo>
                    <a:pt x="14262" y="85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6" name="SMARTInkAnnotation108"/>
            <p:cNvSpPr/>
            <p:nvPr/>
          </p:nvSpPr>
          <p:spPr>
            <a:xfrm>
              <a:off x="5972175" y="2906077"/>
              <a:ext cx="157063" cy="183011"/>
            </a:xfrm>
            <a:custGeom>
              <a:avLst/>
              <a:gdLst/>
              <a:ahLst/>
              <a:cxnLst/>
              <a:rect l="0" t="0" r="0" b="0"/>
              <a:pathLst>
                <a:path w="157063" h="183011">
                  <a:moveTo>
                    <a:pt x="28575" y="0"/>
                  </a:moveTo>
                  <a:lnTo>
                    <a:pt x="28575" y="7381"/>
                  </a:lnTo>
                  <a:lnTo>
                    <a:pt x="24783" y="12770"/>
                  </a:lnTo>
                  <a:lnTo>
                    <a:pt x="23665" y="15181"/>
                  </a:lnTo>
                  <a:lnTo>
                    <a:pt x="22424" y="20400"/>
                  </a:lnTo>
                  <a:lnTo>
                    <a:pt x="21299" y="24077"/>
                  </a:lnTo>
                  <a:lnTo>
                    <a:pt x="19756" y="28434"/>
                  </a:lnTo>
                  <a:lnTo>
                    <a:pt x="17933" y="33243"/>
                  </a:lnTo>
                  <a:lnTo>
                    <a:pt x="16717" y="37402"/>
                  </a:lnTo>
                  <a:lnTo>
                    <a:pt x="15908" y="41127"/>
                  </a:lnTo>
                  <a:lnTo>
                    <a:pt x="15368" y="44564"/>
                  </a:lnTo>
                  <a:lnTo>
                    <a:pt x="14213" y="48759"/>
                  </a:lnTo>
                  <a:lnTo>
                    <a:pt x="12651" y="53461"/>
                  </a:lnTo>
                  <a:lnTo>
                    <a:pt x="10815" y="58501"/>
                  </a:lnTo>
                  <a:lnTo>
                    <a:pt x="9591" y="63766"/>
                  </a:lnTo>
                  <a:lnTo>
                    <a:pt x="8775" y="69181"/>
                  </a:lnTo>
                  <a:lnTo>
                    <a:pt x="8231" y="74695"/>
                  </a:lnTo>
                  <a:lnTo>
                    <a:pt x="7868" y="79324"/>
                  </a:lnTo>
                  <a:lnTo>
                    <a:pt x="7627" y="83363"/>
                  </a:lnTo>
                  <a:lnTo>
                    <a:pt x="7466" y="87008"/>
                  </a:lnTo>
                  <a:lnTo>
                    <a:pt x="7287" y="96138"/>
                  </a:lnTo>
                  <a:lnTo>
                    <a:pt x="7172" y="117521"/>
                  </a:lnTo>
                  <a:lnTo>
                    <a:pt x="7956" y="123115"/>
                  </a:lnTo>
                  <a:lnTo>
                    <a:pt x="9273" y="128749"/>
                  </a:lnTo>
                  <a:lnTo>
                    <a:pt x="10945" y="134410"/>
                  </a:lnTo>
                  <a:lnTo>
                    <a:pt x="12852" y="139137"/>
                  </a:lnTo>
                  <a:lnTo>
                    <a:pt x="14918" y="143240"/>
                  </a:lnTo>
                  <a:lnTo>
                    <a:pt x="17089" y="146929"/>
                  </a:lnTo>
                  <a:lnTo>
                    <a:pt x="19330" y="150340"/>
                  </a:lnTo>
                  <a:lnTo>
                    <a:pt x="21618" y="153567"/>
                  </a:lnTo>
                  <a:lnTo>
                    <a:pt x="23936" y="156670"/>
                  </a:lnTo>
                  <a:lnTo>
                    <a:pt x="27864" y="160644"/>
                  </a:lnTo>
                  <a:lnTo>
                    <a:pt x="32863" y="165199"/>
                  </a:lnTo>
                  <a:lnTo>
                    <a:pt x="38578" y="170140"/>
                  </a:lnTo>
                  <a:lnTo>
                    <a:pt x="43974" y="174387"/>
                  </a:lnTo>
                  <a:lnTo>
                    <a:pt x="49160" y="178170"/>
                  </a:lnTo>
                  <a:lnTo>
                    <a:pt x="54205" y="181645"/>
                  </a:lnTo>
                  <a:lnTo>
                    <a:pt x="58361" y="183010"/>
                  </a:lnTo>
                  <a:lnTo>
                    <a:pt x="61926" y="182966"/>
                  </a:lnTo>
                  <a:lnTo>
                    <a:pt x="65097" y="181985"/>
                  </a:lnTo>
                  <a:lnTo>
                    <a:pt x="68798" y="181331"/>
                  </a:lnTo>
                  <a:lnTo>
                    <a:pt x="72852" y="180895"/>
                  </a:lnTo>
                  <a:lnTo>
                    <a:pt x="77143" y="180604"/>
                  </a:lnTo>
                  <a:lnTo>
                    <a:pt x="81591" y="179458"/>
                  </a:lnTo>
                  <a:lnTo>
                    <a:pt x="86144" y="177741"/>
                  </a:lnTo>
                  <a:lnTo>
                    <a:pt x="90767" y="175644"/>
                  </a:lnTo>
                  <a:lnTo>
                    <a:pt x="94643" y="173294"/>
                  </a:lnTo>
                  <a:lnTo>
                    <a:pt x="98020" y="170774"/>
                  </a:lnTo>
                  <a:lnTo>
                    <a:pt x="101065" y="168142"/>
                  </a:lnTo>
                  <a:lnTo>
                    <a:pt x="104683" y="166387"/>
                  </a:lnTo>
                  <a:lnTo>
                    <a:pt x="108682" y="165218"/>
                  </a:lnTo>
                  <a:lnTo>
                    <a:pt x="112936" y="164438"/>
                  </a:lnTo>
                  <a:lnTo>
                    <a:pt x="116565" y="162012"/>
                  </a:lnTo>
                  <a:lnTo>
                    <a:pt x="119779" y="158491"/>
                  </a:lnTo>
                  <a:lnTo>
                    <a:pt x="122715" y="154238"/>
                  </a:lnTo>
                  <a:lnTo>
                    <a:pt x="126260" y="150451"/>
                  </a:lnTo>
                  <a:lnTo>
                    <a:pt x="130211" y="146973"/>
                  </a:lnTo>
                  <a:lnTo>
                    <a:pt x="134432" y="143702"/>
                  </a:lnTo>
                  <a:lnTo>
                    <a:pt x="138040" y="139616"/>
                  </a:lnTo>
                  <a:lnTo>
                    <a:pt x="141239" y="134988"/>
                  </a:lnTo>
                  <a:lnTo>
                    <a:pt x="144166" y="129997"/>
                  </a:lnTo>
                  <a:lnTo>
                    <a:pt x="146117" y="124764"/>
                  </a:lnTo>
                  <a:lnTo>
                    <a:pt x="147417" y="119372"/>
                  </a:lnTo>
                  <a:lnTo>
                    <a:pt x="148284" y="113871"/>
                  </a:lnTo>
                  <a:lnTo>
                    <a:pt x="149656" y="109251"/>
                  </a:lnTo>
                  <a:lnTo>
                    <a:pt x="151365" y="105220"/>
                  </a:lnTo>
                  <a:lnTo>
                    <a:pt x="153298" y="101579"/>
                  </a:lnTo>
                  <a:lnTo>
                    <a:pt x="154586" y="97247"/>
                  </a:lnTo>
                  <a:lnTo>
                    <a:pt x="155444" y="92454"/>
                  </a:lnTo>
                  <a:lnTo>
                    <a:pt x="156017" y="87354"/>
                  </a:lnTo>
                  <a:lnTo>
                    <a:pt x="156399" y="83001"/>
                  </a:lnTo>
                  <a:lnTo>
                    <a:pt x="156653" y="79146"/>
                  </a:lnTo>
                  <a:lnTo>
                    <a:pt x="156823" y="75624"/>
                  </a:lnTo>
                  <a:lnTo>
                    <a:pt x="157011" y="66631"/>
                  </a:lnTo>
                  <a:lnTo>
                    <a:pt x="157062" y="61566"/>
                  </a:lnTo>
                  <a:lnTo>
                    <a:pt x="156302" y="57236"/>
                  </a:lnTo>
                  <a:lnTo>
                    <a:pt x="155001" y="53398"/>
                  </a:lnTo>
                  <a:lnTo>
                    <a:pt x="153340" y="49886"/>
                  </a:lnTo>
                  <a:lnTo>
                    <a:pt x="152233" y="46592"/>
                  </a:lnTo>
                  <a:lnTo>
                    <a:pt x="151495" y="43444"/>
                  </a:lnTo>
                  <a:lnTo>
                    <a:pt x="151002" y="40393"/>
                  </a:lnTo>
                  <a:lnTo>
                    <a:pt x="149087" y="36454"/>
                  </a:lnTo>
                  <a:lnTo>
                    <a:pt x="146223" y="31922"/>
                  </a:lnTo>
                  <a:lnTo>
                    <a:pt x="142726" y="26997"/>
                  </a:lnTo>
                  <a:lnTo>
                    <a:pt x="139601" y="23713"/>
                  </a:lnTo>
                  <a:lnTo>
                    <a:pt x="136723" y="21524"/>
                  </a:lnTo>
                  <a:lnTo>
                    <a:pt x="134011" y="20064"/>
                  </a:lnTo>
                  <a:lnTo>
                    <a:pt x="126765" y="15902"/>
                  </a:lnTo>
                  <a:lnTo>
                    <a:pt x="122609" y="13459"/>
                  </a:lnTo>
                  <a:lnTo>
                    <a:pt x="118252" y="11830"/>
                  </a:lnTo>
                  <a:lnTo>
                    <a:pt x="113760" y="10745"/>
                  </a:lnTo>
                  <a:lnTo>
                    <a:pt x="109177" y="10020"/>
                  </a:lnTo>
                  <a:lnTo>
                    <a:pt x="103741" y="8585"/>
                  </a:lnTo>
                  <a:lnTo>
                    <a:pt x="97736" y="6676"/>
                  </a:lnTo>
                  <a:lnTo>
                    <a:pt x="91351" y="4451"/>
                  </a:lnTo>
                  <a:lnTo>
                    <a:pt x="85507" y="2967"/>
                  </a:lnTo>
                  <a:lnTo>
                    <a:pt x="80023" y="1978"/>
                  </a:lnTo>
                  <a:lnTo>
                    <a:pt x="74780" y="1319"/>
                  </a:lnTo>
                  <a:lnTo>
                    <a:pt x="69697" y="879"/>
                  </a:lnTo>
                  <a:lnTo>
                    <a:pt x="64721" y="586"/>
                  </a:lnTo>
                  <a:lnTo>
                    <a:pt x="54164" y="260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7" name="SMARTInkAnnotation109"/>
            <p:cNvSpPr/>
            <p:nvPr/>
          </p:nvSpPr>
          <p:spPr>
            <a:xfrm>
              <a:off x="6215367" y="2811780"/>
              <a:ext cx="171146" cy="102870"/>
            </a:xfrm>
            <a:custGeom>
              <a:avLst/>
              <a:gdLst/>
              <a:ahLst/>
              <a:cxnLst/>
              <a:rect l="0" t="0" r="0" b="0"/>
              <a:pathLst>
                <a:path w="171146" h="102870">
                  <a:moveTo>
                    <a:pt x="13983" y="0"/>
                  </a:moveTo>
                  <a:lnTo>
                    <a:pt x="13983" y="4551"/>
                  </a:lnTo>
                  <a:lnTo>
                    <a:pt x="14777" y="6844"/>
                  </a:lnTo>
                  <a:lnTo>
                    <a:pt x="16099" y="9325"/>
                  </a:lnTo>
                  <a:lnTo>
                    <a:pt x="20134" y="15600"/>
                  </a:lnTo>
                  <a:lnTo>
                    <a:pt x="20465" y="17068"/>
                  </a:lnTo>
                  <a:lnTo>
                    <a:pt x="20685" y="18998"/>
                  </a:lnTo>
                  <a:lnTo>
                    <a:pt x="20832" y="21238"/>
                  </a:lnTo>
                  <a:lnTo>
                    <a:pt x="20931" y="23683"/>
                  </a:lnTo>
                  <a:lnTo>
                    <a:pt x="21039" y="28941"/>
                  </a:lnTo>
                  <a:lnTo>
                    <a:pt x="21124" y="54302"/>
                  </a:lnTo>
                  <a:lnTo>
                    <a:pt x="20331" y="57156"/>
                  </a:lnTo>
                  <a:lnTo>
                    <a:pt x="19009" y="60011"/>
                  </a:lnTo>
                  <a:lnTo>
                    <a:pt x="17333" y="62867"/>
                  </a:lnTo>
                  <a:lnTo>
                    <a:pt x="15423" y="65724"/>
                  </a:lnTo>
                  <a:lnTo>
                    <a:pt x="13355" y="68581"/>
                  </a:lnTo>
                  <a:lnTo>
                    <a:pt x="11183" y="71438"/>
                  </a:lnTo>
                  <a:lnTo>
                    <a:pt x="9735" y="74295"/>
                  </a:lnTo>
                  <a:lnTo>
                    <a:pt x="8770" y="77152"/>
                  </a:lnTo>
                  <a:lnTo>
                    <a:pt x="8126" y="80010"/>
                  </a:lnTo>
                  <a:lnTo>
                    <a:pt x="7697" y="82867"/>
                  </a:lnTo>
                  <a:lnTo>
                    <a:pt x="7411" y="85725"/>
                  </a:lnTo>
                  <a:lnTo>
                    <a:pt x="7221" y="88582"/>
                  </a:lnTo>
                  <a:lnTo>
                    <a:pt x="6300" y="90487"/>
                  </a:lnTo>
                  <a:lnTo>
                    <a:pt x="4892" y="91757"/>
                  </a:lnTo>
                  <a:lnTo>
                    <a:pt x="3160" y="92604"/>
                  </a:lnTo>
                  <a:lnTo>
                    <a:pt x="2005" y="94121"/>
                  </a:lnTo>
                  <a:lnTo>
                    <a:pt x="1235" y="96085"/>
                  </a:lnTo>
                  <a:lnTo>
                    <a:pt x="0" y="101529"/>
                  </a:lnTo>
                  <a:lnTo>
                    <a:pt x="692" y="101976"/>
                  </a:lnTo>
                  <a:lnTo>
                    <a:pt x="5873" y="102752"/>
                  </a:lnTo>
                  <a:lnTo>
                    <a:pt x="10345" y="102835"/>
                  </a:lnTo>
                  <a:lnTo>
                    <a:pt x="41596" y="102869"/>
                  </a:lnTo>
                  <a:lnTo>
                    <a:pt x="45885" y="101917"/>
                  </a:lnTo>
                  <a:lnTo>
                    <a:pt x="50333" y="100330"/>
                  </a:lnTo>
                  <a:lnTo>
                    <a:pt x="54885" y="98319"/>
                  </a:lnTo>
                  <a:lnTo>
                    <a:pt x="59507" y="96978"/>
                  </a:lnTo>
                  <a:lnTo>
                    <a:pt x="64176" y="96084"/>
                  </a:lnTo>
                  <a:lnTo>
                    <a:pt x="68876" y="95489"/>
                  </a:lnTo>
                  <a:lnTo>
                    <a:pt x="73597" y="94139"/>
                  </a:lnTo>
                  <a:lnTo>
                    <a:pt x="78332" y="92287"/>
                  </a:lnTo>
                  <a:lnTo>
                    <a:pt x="83076" y="90099"/>
                  </a:lnTo>
                  <a:lnTo>
                    <a:pt x="87826" y="89594"/>
                  </a:lnTo>
                  <a:lnTo>
                    <a:pt x="92580" y="90209"/>
                  </a:lnTo>
                  <a:lnTo>
                    <a:pt x="97338" y="91572"/>
                  </a:lnTo>
                  <a:lnTo>
                    <a:pt x="102096" y="92480"/>
                  </a:lnTo>
                  <a:lnTo>
                    <a:pt x="106856" y="93086"/>
                  </a:lnTo>
                  <a:lnTo>
                    <a:pt x="111617" y="93489"/>
                  </a:lnTo>
                  <a:lnTo>
                    <a:pt x="116379" y="93759"/>
                  </a:lnTo>
                  <a:lnTo>
                    <a:pt x="125903" y="94058"/>
                  </a:lnTo>
                  <a:lnTo>
                    <a:pt x="130665" y="93185"/>
                  </a:lnTo>
                  <a:lnTo>
                    <a:pt x="135427" y="91651"/>
                  </a:lnTo>
                  <a:lnTo>
                    <a:pt x="140189" y="89675"/>
                  </a:lnTo>
                  <a:lnTo>
                    <a:pt x="144158" y="88359"/>
                  </a:lnTo>
                  <a:lnTo>
                    <a:pt x="147598" y="87481"/>
                  </a:lnTo>
                  <a:lnTo>
                    <a:pt x="150684" y="86895"/>
                  </a:lnTo>
                  <a:lnTo>
                    <a:pt x="154330" y="86505"/>
                  </a:lnTo>
                  <a:lnTo>
                    <a:pt x="158347" y="86245"/>
                  </a:lnTo>
                  <a:lnTo>
                    <a:pt x="171145" y="8572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8" name="SMARTInkAnnotation110"/>
            <p:cNvSpPr/>
            <p:nvPr/>
          </p:nvSpPr>
          <p:spPr>
            <a:xfrm>
              <a:off x="6357939" y="2786062"/>
              <a:ext cx="35718" cy="291466"/>
            </a:xfrm>
            <a:custGeom>
              <a:avLst/>
              <a:gdLst/>
              <a:ahLst/>
              <a:cxnLst/>
              <a:rect l="0" t="0" r="0" b="0"/>
              <a:pathLst>
                <a:path w="35718" h="291466">
                  <a:moveTo>
                    <a:pt x="14286" y="0"/>
                  </a:moveTo>
                  <a:lnTo>
                    <a:pt x="3437" y="0"/>
                  </a:lnTo>
                  <a:lnTo>
                    <a:pt x="2290" y="1905"/>
                  </a:lnTo>
                  <a:lnTo>
                    <a:pt x="1526" y="5080"/>
                  </a:lnTo>
                  <a:lnTo>
                    <a:pt x="677" y="12735"/>
                  </a:lnTo>
                  <a:lnTo>
                    <a:pt x="300" y="19313"/>
                  </a:lnTo>
                  <a:lnTo>
                    <a:pt x="132" y="27951"/>
                  </a:lnTo>
                  <a:lnTo>
                    <a:pt x="0" y="91126"/>
                  </a:lnTo>
                  <a:lnTo>
                    <a:pt x="794" y="97898"/>
                  </a:lnTo>
                  <a:lnTo>
                    <a:pt x="2116" y="105271"/>
                  </a:lnTo>
                  <a:lnTo>
                    <a:pt x="3791" y="113043"/>
                  </a:lnTo>
                  <a:lnTo>
                    <a:pt x="4908" y="120129"/>
                  </a:lnTo>
                  <a:lnTo>
                    <a:pt x="5653" y="126759"/>
                  </a:lnTo>
                  <a:lnTo>
                    <a:pt x="6149" y="133083"/>
                  </a:lnTo>
                  <a:lnTo>
                    <a:pt x="7274" y="140157"/>
                  </a:lnTo>
                  <a:lnTo>
                    <a:pt x="8818" y="147731"/>
                  </a:lnTo>
                  <a:lnTo>
                    <a:pt x="10640" y="155637"/>
                  </a:lnTo>
                  <a:lnTo>
                    <a:pt x="11855" y="162813"/>
                  </a:lnTo>
                  <a:lnTo>
                    <a:pt x="12665" y="169502"/>
                  </a:lnTo>
                  <a:lnTo>
                    <a:pt x="13205" y="175866"/>
                  </a:lnTo>
                  <a:lnTo>
                    <a:pt x="14360" y="182015"/>
                  </a:lnTo>
                  <a:lnTo>
                    <a:pt x="15922" y="188018"/>
                  </a:lnTo>
                  <a:lnTo>
                    <a:pt x="17758" y="193926"/>
                  </a:lnTo>
                  <a:lnTo>
                    <a:pt x="18982" y="199769"/>
                  </a:lnTo>
                  <a:lnTo>
                    <a:pt x="19798" y="205569"/>
                  </a:lnTo>
                  <a:lnTo>
                    <a:pt x="20342" y="211341"/>
                  </a:lnTo>
                  <a:lnTo>
                    <a:pt x="20704" y="217094"/>
                  </a:lnTo>
                  <a:lnTo>
                    <a:pt x="20946" y="222835"/>
                  </a:lnTo>
                  <a:lnTo>
                    <a:pt x="21107" y="228566"/>
                  </a:lnTo>
                  <a:lnTo>
                    <a:pt x="22008" y="233340"/>
                  </a:lnTo>
                  <a:lnTo>
                    <a:pt x="23403" y="237475"/>
                  </a:lnTo>
                  <a:lnTo>
                    <a:pt x="25126" y="241184"/>
                  </a:lnTo>
                  <a:lnTo>
                    <a:pt x="26275" y="244609"/>
                  </a:lnTo>
                  <a:lnTo>
                    <a:pt x="27042" y="247846"/>
                  </a:lnTo>
                  <a:lnTo>
                    <a:pt x="27893" y="254934"/>
                  </a:lnTo>
                  <a:lnTo>
                    <a:pt x="28120" y="259491"/>
                  </a:lnTo>
                  <a:lnTo>
                    <a:pt x="28271" y="264434"/>
                  </a:lnTo>
                  <a:lnTo>
                    <a:pt x="29165" y="267729"/>
                  </a:lnTo>
                  <a:lnTo>
                    <a:pt x="30555" y="269926"/>
                  </a:lnTo>
                  <a:lnTo>
                    <a:pt x="32276" y="271391"/>
                  </a:lnTo>
                  <a:lnTo>
                    <a:pt x="33423" y="273320"/>
                  </a:lnTo>
                  <a:lnTo>
                    <a:pt x="34188" y="275558"/>
                  </a:lnTo>
                  <a:lnTo>
                    <a:pt x="35264" y="283259"/>
                  </a:lnTo>
                  <a:lnTo>
                    <a:pt x="35717" y="29146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9" name="SMARTInkAnnotation111"/>
            <p:cNvSpPr/>
            <p:nvPr/>
          </p:nvSpPr>
          <p:spPr>
            <a:xfrm>
              <a:off x="6536531" y="2991802"/>
              <a:ext cx="114301" cy="8574"/>
            </a:xfrm>
            <a:custGeom>
              <a:avLst/>
              <a:gdLst/>
              <a:ahLst/>
              <a:cxnLst/>
              <a:rect l="0" t="0" r="0" b="0"/>
              <a:pathLst>
                <a:path w="114301" h="8574">
                  <a:moveTo>
                    <a:pt x="0" y="8573"/>
                  </a:moveTo>
                  <a:lnTo>
                    <a:pt x="58688" y="8573"/>
                  </a:lnTo>
                  <a:lnTo>
                    <a:pt x="64525" y="7620"/>
                  </a:lnTo>
                  <a:lnTo>
                    <a:pt x="70005" y="6033"/>
                  </a:lnTo>
                  <a:lnTo>
                    <a:pt x="75245" y="4022"/>
                  </a:lnTo>
                  <a:lnTo>
                    <a:pt x="81120" y="2681"/>
                  </a:lnTo>
                  <a:lnTo>
                    <a:pt x="87417" y="1787"/>
                  </a:lnTo>
                  <a:lnTo>
                    <a:pt x="99177" y="795"/>
                  </a:lnTo>
                  <a:lnTo>
                    <a:pt x="11430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0" name="SMARTInkAnnotation112"/>
            <p:cNvSpPr/>
            <p:nvPr/>
          </p:nvSpPr>
          <p:spPr>
            <a:xfrm>
              <a:off x="6193639" y="2897505"/>
              <a:ext cx="164299" cy="180022"/>
            </a:xfrm>
            <a:custGeom>
              <a:avLst/>
              <a:gdLst/>
              <a:ahLst/>
              <a:cxnLst/>
              <a:rect l="0" t="0" r="0" b="0"/>
              <a:pathLst>
                <a:path w="164299" h="180022">
                  <a:moveTo>
                    <a:pt x="100005" y="17145"/>
                  </a:moveTo>
                  <a:lnTo>
                    <a:pt x="92886" y="17145"/>
                  </a:lnTo>
                  <a:lnTo>
                    <a:pt x="89076" y="12594"/>
                  </a:lnTo>
                  <a:lnTo>
                    <a:pt x="87163" y="11253"/>
                  </a:lnTo>
                  <a:lnTo>
                    <a:pt x="82920" y="9764"/>
                  </a:lnTo>
                  <a:lnTo>
                    <a:pt x="78955" y="8677"/>
                  </a:lnTo>
                  <a:lnTo>
                    <a:pt x="74895" y="13154"/>
                  </a:lnTo>
                  <a:lnTo>
                    <a:pt x="72946" y="14484"/>
                  </a:lnTo>
                  <a:lnTo>
                    <a:pt x="68664" y="15962"/>
                  </a:lnTo>
                  <a:lnTo>
                    <a:pt x="64399" y="17114"/>
                  </a:lnTo>
                  <a:lnTo>
                    <a:pt x="50991" y="17145"/>
                  </a:lnTo>
                  <a:lnTo>
                    <a:pt x="50660" y="18097"/>
                  </a:lnTo>
                  <a:lnTo>
                    <a:pt x="50194" y="23036"/>
                  </a:lnTo>
                  <a:lnTo>
                    <a:pt x="50024" y="25364"/>
                  </a:lnTo>
                  <a:lnTo>
                    <a:pt x="45094" y="25647"/>
                  </a:lnTo>
                  <a:lnTo>
                    <a:pt x="40750" y="25717"/>
                  </a:lnTo>
                  <a:lnTo>
                    <a:pt x="32006" y="25717"/>
                  </a:lnTo>
                  <a:lnTo>
                    <a:pt x="30860" y="26670"/>
                  </a:lnTo>
                  <a:lnTo>
                    <a:pt x="30095" y="28257"/>
                  </a:lnTo>
                  <a:lnTo>
                    <a:pt x="28869" y="33098"/>
                  </a:lnTo>
                  <a:lnTo>
                    <a:pt x="24864" y="38488"/>
                  </a:lnTo>
                  <a:lnTo>
                    <a:pt x="21309" y="42951"/>
                  </a:lnTo>
                  <a:lnTo>
                    <a:pt x="17933" y="47029"/>
                  </a:lnTo>
                  <a:lnTo>
                    <a:pt x="15922" y="48497"/>
                  </a:lnTo>
                  <a:lnTo>
                    <a:pt x="11570" y="50129"/>
                  </a:lnTo>
                  <a:lnTo>
                    <a:pt x="10092" y="51517"/>
                  </a:lnTo>
                  <a:lnTo>
                    <a:pt x="9106" y="53395"/>
                  </a:lnTo>
                  <a:lnTo>
                    <a:pt x="8012" y="58021"/>
                  </a:lnTo>
                  <a:lnTo>
                    <a:pt x="7525" y="63252"/>
                  </a:lnTo>
                  <a:lnTo>
                    <a:pt x="6601" y="65980"/>
                  </a:lnTo>
                  <a:lnTo>
                    <a:pt x="3459" y="71552"/>
                  </a:lnTo>
                  <a:lnTo>
                    <a:pt x="2304" y="74371"/>
                  </a:lnTo>
                  <a:lnTo>
                    <a:pt x="1533" y="77203"/>
                  </a:lnTo>
                  <a:lnTo>
                    <a:pt x="1019" y="80044"/>
                  </a:lnTo>
                  <a:lnTo>
                    <a:pt x="677" y="82890"/>
                  </a:lnTo>
                  <a:lnTo>
                    <a:pt x="448" y="85740"/>
                  </a:lnTo>
                  <a:lnTo>
                    <a:pt x="296" y="88592"/>
                  </a:lnTo>
                  <a:lnTo>
                    <a:pt x="127" y="99382"/>
                  </a:lnTo>
                  <a:lnTo>
                    <a:pt x="0" y="130739"/>
                  </a:lnTo>
                  <a:lnTo>
                    <a:pt x="791" y="133832"/>
                  </a:lnTo>
                  <a:lnTo>
                    <a:pt x="2113" y="136846"/>
                  </a:lnTo>
                  <a:lnTo>
                    <a:pt x="3787" y="139808"/>
                  </a:lnTo>
                  <a:lnTo>
                    <a:pt x="4903" y="142735"/>
                  </a:lnTo>
                  <a:lnTo>
                    <a:pt x="5648" y="145639"/>
                  </a:lnTo>
                  <a:lnTo>
                    <a:pt x="6144" y="148528"/>
                  </a:lnTo>
                  <a:lnTo>
                    <a:pt x="7268" y="151406"/>
                  </a:lnTo>
                  <a:lnTo>
                    <a:pt x="8811" y="154277"/>
                  </a:lnTo>
                  <a:lnTo>
                    <a:pt x="10635" y="157144"/>
                  </a:lnTo>
                  <a:lnTo>
                    <a:pt x="12643" y="159055"/>
                  </a:lnTo>
                  <a:lnTo>
                    <a:pt x="14777" y="160329"/>
                  </a:lnTo>
                  <a:lnTo>
                    <a:pt x="16992" y="161178"/>
                  </a:lnTo>
                  <a:lnTo>
                    <a:pt x="18469" y="162697"/>
                  </a:lnTo>
                  <a:lnTo>
                    <a:pt x="19454" y="164662"/>
                  </a:lnTo>
                  <a:lnTo>
                    <a:pt x="20110" y="166925"/>
                  </a:lnTo>
                  <a:lnTo>
                    <a:pt x="22135" y="168433"/>
                  </a:lnTo>
                  <a:lnTo>
                    <a:pt x="25074" y="169439"/>
                  </a:lnTo>
                  <a:lnTo>
                    <a:pt x="28619" y="170109"/>
                  </a:lnTo>
                  <a:lnTo>
                    <a:pt x="31777" y="171508"/>
                  </a:lnTo>
                  <a:lnTo>
                    <a:pt x="34676" y="173394"/>
                  </a:lnTo>
                  <a:lnTo>
                    <a:pt x="37402" y="175603"/>
                  </a:lnTo>
                  <a:lnTo>
                    <a:pt x="40013" y="177076"/>
                  </a:lnTo>
                  <a:lnTo>
                    <a:pt x="45032" y="178713"/>
                  </a:lnTo>
                  <a:lnTo>
                    <a:pt x="49908" y="179440"/>
                  </a:lnTo>
                  <a:lnTo>
                    <a:pt x="52319" y="179634"/>
                  </a:lnTo>
                  <a:lnTo>
                    <a:pt x="55514" y="179764"/>
                  </a:lnTo>
                  <a:lnTo>
                    <a:pt x="69932" y="179971"/>
                  </a:lnTo>
                  <a:lnTo>
                    <a:pt x="105858" y="180021"/>
                  </a:lnTo>
                  <a:lnTo>
                    <a:pt x="109463" y="179069"/>
                  </a:lnTo>
                  <a:lnTo>
                    <a:pt x="112660" y="177482"/>
                  </a:lnTo>
                  <a:lnTo>
                    <a:pt x="115585" y="175471"/>
                  </a:lnTo>
                  <a:lnTo>
                    <a:pt x="118329" y="174131"/>
                  </a:lnTo>
                  <a:lnTo>
                    <a:pt x="120952" y="173237"/>
                  </a:lnTo>
                  <a:lnTo>
                    <a:pt x="123495" y="172641"/>
                  </a:lnTo>
                  <a:lnTo>
                    <a:pt x="128437" y="169439"/>
                  </a:lnTo>
                  <a:lnTo>
                    <a:pt x="130866" y="167252"/>
                  </a:lnTo>
                  <a:lnTo>
                    <a:pt x="134072" y="165794"/>
                  </a:lnTo>
                  <a:lnTo>
                    <a:pt x="137798" y="164821"/>
                  </a:lnTo>
                  <a:lnTo>
                    <a:pt x="141868" y="164174"/>
                  </a:lnTo>
                  <a:lnTo>
                    <a:pt x="144583" y="162789"/>
                  </a:lnTo>
                  <a:lnTo>
                    <a:pt x="146393" y="160913"/>
                  </a:lnTo>
                  <a:lnTo>
                    <a:pt x="149196" y="156289"/>
                  </a:lnTo>
                  <a:lnTo>
                    <a:pt x="153088" y="151059"/>
                  </a:lnTo>
                  <a:lnTo>
                    <a:pt x="155237" y="149284"/>
                  </a:lnTo>
                  <a:lnTo>
                    <a:pt x="159742" y="147310"/>
                  </a:lnTo>
                  <a:lnTo>
                    <a:pt x="161261" y="145832"/>
                  </a:lnTo>
                  <a:lnTo>
                    <a:pt x="162273" y="143894"/>
                  </a:lnTo>
                  <a:lnTo>
                    <a:pt x="163398" y="139200"/>
                  </a:lnTo>
                  <a:lnTo>
                    <a:pt x="163898" y="133939"/>
                  </a:lnTo>
                  <a:lnTo>
                    <a:pt x="164121" y="128426"/>
                  </a:lnTo>
                  <a:lnTo>
                    <a:pt x="164246" y="119967"/>
                  </a:lnTo>
                  <a:lnTo>
                    <a:pt x="164298" y="75486"/>
                  </a:lnTo>
                  <a:lnTo>
                    <a:pt x="163504" y="72232"/>
                  </a:lnTo>
                  <a:lnTo>
                    <a:pt x="162181" y="69109"/>
                  </a:lnTo>
                  <a:lnTo>
                    <a:pt x="160506" y="66075"/>
                  </a:lnTo>
                  <a:lnTo>
                    <a:pt x="159389" y="63100"/>
                  </a:lnTo>
                  <a:lnTo>
                    <a:pt x="158644" y="60164"/>
                  </a:lnTo>
                  <a:lnTo>
                    <a:pt x="158147" y="57254"/>
                  </a:lnTo>
                  <a:lnTo>
                    <a:pt x="157023" y="54362"/>
                  </a:lnTo>
                  <a:lnTo>
                    <a:pt x="155480" y="51481"/>
                  </a:lnTo>
                  <a:lnTo>
                    <a:pt x="153656" y="48608"/>
                  </a:lnTo>
                  <a:lnTo>
                    <a:pt x="151648" y="45741"/>
                  </a:lnTo>
                  <a:lnTo>
                    <a:pt x="149514" y="42876"/>
                  </a:lnTo>
                  <a:lnTo>
                    <a:pt x="145027" y="37153"/>
                  </a:lnTo>
                  <a:lnTo>
                    <a:pt x="140388" y="31435"/>
                  </a:lnTo>
                  <a:lnTo>
                    <a:pt x="138833" y="28577"/>
                  </a:lnTo>
                  <a:lnTo>
                    <a:pt x="137796" y="25719"/>
                  </a:lnTo>
                  <a:lnTo>
                    <a:pt x="137105" y="22861"/>
                  </a:lnTo>
                  <a:lnTo>
                    <a:pt x="135851" y="20003"/>
                  </a:lnTo>
                  <a:lnTo>
                    <a:pt x="134221" y="17145"/>
                  </a:lnTo>
                  <a:lnTo>
                    <a:pt x="132341" y="14288"/>
                  </a:lnTo>
                  <a:lnTo>
                    <a:pt x="130293" y="12382"/>
                  </a:lnTo>
                  <a:lnTo>
                    <a:pt x="128134" y="11113"/>
                  </a:lnTo>
                  <a:lnTo>
                    <a:pt x="125901" y="10266"/>
                  </a:lnTo>
                  <a:lnTo>
                    <a:pt x="122826" y="8749"/>
                  </a:lnTo>
                  <a:lnTo>
                    <a:pt x="119187" y="6785"/>
                  </a:lnTo>
                  <a:lnTo>
                    <a:pt x="115174" y="4523"/>
                  </a:lnTo>
                  <a:lnTo>
                    <a:pt x="111705" y="3016"/>
                  </a:lnTo>
                  <a:lnTo>
                    <a:pt x="108599" y="2010"/>
                  </a:lnTo>
                  <a:lnTo>
                    <a:pt x="10000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1" name="SMARTInkAnnotation113"/>
            <p:cNvSpPr/>
            <p:nvPr/>
          </p:nvSpPr>
          <p:spPr>
            <a:xfrm>
              <a:off x="6229350" y="2752125"/>
              <a:ext cx="150001" cy="128202"/>
            </a:xfrm>
            <a:custGeom>
              <a:avLst/>
              <a:gdLst/>
              <a:ahLst/>
              <a:cxnLst/>
              <a:rect l="0" t="0" r="0" b="0"/>
              <a:pathLst>
                <a:path w="150001" h="128202">
                  <a:moveTo>
                    <a:pt x="100012" y="8220"/>
                  </a:moveTo>
                  <a:lnTo>
                    <a:pt x="89163" y="8220"/>
                  </a:lnTo>
                  <a:lnTo>
                    <a:pt x="88018" y="7267"/>
                  </a:lnTo>
                  <a:lnTo>
                    <a:pt x="87253" y="5680"/>
                  </a:lnTo>
                  <a:lnTo>
                    <a:pt x="86744" y="3669"/>
                  </a:lnTo>
                  <a:lnTo>
                    <a:pt x="85611" y="2328"/>
                  </a:lnTo>
                  <a:lnTo>
                    <a:pt x="84061" y="1434"/>
                  </a:lnTo>
                  <a:lnTo>
                    <a:pt x="80223" y="441"/>
                  </a:lnTo>
                  <a:lnTo>
                    <a:pt x="75872" y="0"/>
                  </a:lnTo>
                  <a:lnTo>
                    <a:pt x="74393" y="835"/>
                  </a:lnTo>
                  <a:lnTo>
                    <a:pt x="73408" y="2344"/>
                  </a:lnTo>
                  <a:lnTo>
                    <a:pt x="72751" y="4302"/>
                  </a:lnTo>
                  <a:lnTo>
                    <a:pt x="70726" y="5608"/>
                  </a:lnTo>
                  <a:lnTo>
                    <a:pt x="67788" y="6479"/>
                  </a:lnTo>
                  <a:lnTo>
                    <a:pt x="59251" y="7876"/>
                  </a:lnTo>
                  <a:lnTo>
                    <a:pt x="55967" y="10607"/>
                  </a:lnTo>
                  <a:lnTo>
                    <a:pt x="53980" y="12669"/>
                  </a:lnTo>
                  <a:lnTo>
                    <a:pt x="51862" y="14043"/>
                  </a:lnTo>
                  <a:lnTo>
                    <a:pt x="47392" y="15570"/>
                  </a:lnTo>
                  <a:lnTo>
                    <a:pt x="42759" y="16249"/>
                  </a:lnTo>
                  <a:lnTo>
                    <a:pt x="40412" y="16430"/>
                  </a:lnTo>
                  <a:lnTo>
                    <a:pt x="38054" y="17503"/>
                  </a:lnTo>
                  <a:lnTo>
                    <a:pt x="35688" y="19171"/>
                  </a:lnTo>
                  <a:lnTo>
                    <a:pt x="33317" y="21236"/>
                  </a:lnTo>
                  <a:lnTo>
                    <a:pt x="30943" y="22612"/>
                  </a:lnTo>
                  <a:lnTo>
                    <a:pt x="28566" y="23530"/>
                  </a:lnTo>
                  <a:lnTo>
                    <a:pt x="26187" y="24141"/>
                  </a:lnTo>
                  <a:lnTo>
                    <a:pt x="24602" y="25502"/>
                  </a:lnTo>
                  <a:lnTo>
                    <a:pt x="23545" y="27361"/>
                  </a:lnTo>
                  <a:lnTo>
                    <a:pt x="22841" y="29553"/>
                  </a:lnTo>
                  <a:lnTo>
                    <a:pt x="21577" y="31014"/>
                  </a:lnTo>
                  <a:lnTo>
                    <a:pt x="19941" y="31989"/>
                  </a:lnTo>
                  <a:lnTo>
                    <a:pt x="18057" y="32638"/>
                  </a:lnTo>
                  <a:lnTo>
                    <a:pt x="16800" y="34024"/>
                  </a:lnTo>
                  <a:lnTo>
                    <a:pt x="15963" y="35900"/>
                  </a:lnTo>
                  <a:lnTo>
                    <a:pt x="15404" y="38103"/>
                  </a:lnTo>
                  <a:lnTo>
                    <a:pt x="14238" y="40524"/>
                  </a:lnTo>
                  <a:lnTo>
                    <a:pt x="12667" y="43091"/>
                  </a:lnTo>
                  <a:lnTo>
                    <a:pt x="10826" y="45755"/>
                  </a:lnTo>
                  <a:lnTo>
                    <a:pt x="8805" y="48483"/>
                  </a:lnTo>
                  <a:lnTo>
                    <a:pt x="1316" y="57995"/>
                  </a:lnTo>
                  <a:lnTo>
                    <a:pt x="877" y="59501"/>
                  </a:lnTo>
                  <a:lnTo>
                    <a:pt x="585" y="61457"/>
                  </a:lnTo>
                  <a:lnTo>
                    <a:pt x="390" y="63714"/>
                  </a:lnTo>
                  <a:lnTo>
                    <a:pt x="260" y="66171"/>
                  </a:lnTo>
                  <a:lnTo>
                    <a:pt x="115" y="71441"/>
                  </a:lnTo>
                  <a:lnTo>
                    <a:pt x="34" y="75212"/>
                  </a:lnTo>
                  <a:lnTo>
                    <a:pt x="0" y="100856"/>
                  </a:lnTo>
                  <a:lnTo>
                    <a:pt x="2116" y="104319"/>
                  </a:lnTo>
                  <a:lnTo>
                    <a:pt x="3792" y="106576"/>
                  </a:lnTo>
                  <a:lnTo>
                    <a:pt x="5704" y="108080"/>
                  </a:lnTo>
                  <a:lnTo>
                    <a:pt x="9943" y="109752"/>
                  </a:lnTo>
                  <a:lnTo>
                    <a:pt x="14473" y="113035"/>
                  </a:lnTo>
                  <a:lnTo>
                    <a:pt x="16793" y="115244"/>
                  </a:lnTo>
                  <a:lnTo>
                    <a:pt x="19133" y="116717"/>
                  </a:lnTo>
                  <a:lnTo>
                    <a:pt x="21487" y="117699"/>
                  </a:lnTo>
                  <a:lnTo>
                    <a:pt x="23850" y="118354"/>
                  </a:lnTo>
                  <a:lnTo>
                    <a:pt x="26218" y="119742"/>
                  </a:lnTo>
                  <a:lnTo>
                    <a:pt x="28591" y="121621"/>
                  </a:lnTo>
                  <a:lnTo>
                    <a:pt x="30967" y="123825"/>
                  </a:lnTo>
                  <a:lnTo>
                    <a:pt x="33344" y="125295"/>
                  </a:lnTo>
                  <a:lnTo>
                    <a:pt x="35723" y="126275"/>
                  </a:lnTo>
                  <a:lnTo>
                    <a:pt x="38103" y="126928"/>
                  </a:lnTo>
                  <a:lnTo>
                    <a:pt x="41277" y="127364"/>
                  </a:lnTo>
                  <a:lnTo>
                    <a:pt x="44980" y="127654"/>
                  </a:lnTo>
                  <a:lnTo>
                    <a:pt x="52535" y="127977"/>
                  </a:lnTo>
                  <a:lnTo>
                    <a:pt x="61250" y="128158"/>
                  </a:lnTo>
                  <a:lnTo>
                    <a:pt x="66381" y="128201"/>
                  </a:lnTo>
                  <a:lnTo>
                    <a:pt x="69654" y="127260"/>
                  </a:lnTo>
                  <a:lnTo>
                    <a:pt x="73423" y="125680"/>
                  </a:lnTo>
                  <a:lnTo>
                    <a:pt x="77524" y="123674"/>
                  </a:lnTo>
                  <a:lnTo>
                    <a:pt x="81051" y="122337"/>
                  </a:lnTo>
                  <a:lnTo>
                    <a:pt x="84197" y="121445"/>
                  </a:lnTo>
                  <a:lnTo>
                    <a:pt x="87088" y="120851"/>
                  </a:lnTo>
                  <a:lnTo>
                    <a:pt x="90601" y="120455"/>
                  </a:lnTo>
                  <a:lnTo>
                    <a:pt x="94532" y="120190"/>
                  </a:lnTo>
                  <a:lnTo>
                    <a:pt x="98740" y="120014"/>
                  </a:lnTo>
                  <a:lnTo>
                    <a:pt x="102339" y="118945"/>
                  </a:lnTo>
                  <a:lnTo>
                    <a:pt x="105532" y="117279"/>
                  </a:lnTo>
                  <a:lnTo>
                    <a:pt x="108455" y="115216"/>
                  </a:lnTo>
                  <a:lnTo>
                    <a:pt x="120169" y="107844"/>
                  </a:lnTo>
                  <a:lnTo>
                    <a:pt x="127737" y="103211"/>
                  </a:lnTo>
                  <a:lnTo>
                    <a:pt x="133577" y="99170"/>
                  </a:lnTo>
                  <a:lnTo>
                    <a:pt x="138264" y="95523"/>
                  </a:lnTo>
                  <a:lnTo>
                    <a:pt x="147696" y="87377"/>
                  </a:lnTo>
                  <a:lnTo>
                    <a:pt x="148470" y="85757"/>
                  </a:lnTo>
                  <a:lnTo>
                    <a:pt x="148987" y="83723"/>
                  </a:lnTo>
                  <a:lnTo>
                    <a:pt x="149331" y="81415"/>
                  </a:lnTo>
                  <a:lnTo>
                    <a:pt x="149560" y="78924"/>
                  </a:lnTo>
                  <a:lnTo>
                    <a:pt x="149713" y="76311"/>
                  </a:lnTo>
                  <a:lnTo>
                    <a:pt x="149814" y="73616"/>
                  </a:lnTo>
                  <a:lnTo>
                    <a:pt x="149928" y="68083"/>
                  </a:lnTo>
                  <a:lnTo>
                    <a:pt x="150000" y="56769"/>
                  </a:lnTo>
                  <a:lnTo>
                    <a:pt x="149212" y="53921"/>
                  </a:lnTo>
                  <a:lnTo>
                    <a:pt x="147894" y="51070"/>
                  </a:lnTo>
                  <a:lnTo>
                    <a:pt x="143866" y="44201"/>
                  </a:lnTo>
                  <a:lnTo>
                    <a:pt x="141948" y="42684"/>
                  </a:lnTo>
                  <a:lnTo>
                    <a:pt x="139082" y="40721"/>
                  </a:lnTo>
                  <a:lnTo>
                    <a:pt x="135583" y="38460"/>
                  </a:lnTo>
                  <a:lnTo>
                    <a:pt x="133252" y="36000"/>
                  </a:lnTo>
                  <a:lnTo>
                    <a:pt x="131697" y="33407"/>
                  </a:lnTo>
                  <a:lnTo>
                    <a:pt x="130660" y="30726"/>
                  </a:lnTo>
                  <a:lnTo>
                    <a:pt x="128382" y="28939"/>
                  </a:lnTo>
                  <a:lnTo>
                    <a:pt x="125275" y="27748"/>
                  </a:lnTo>
                  <a:lnTo>
                    <a:pt x="121617" y="26953"/>
                  </a:lnTo>
                  <a:lnTo>
                    <a:pt x="118384" y="25471"/>
                  </a:lnTo>
                  <a:lnTo>
                    <a:pt x="115435" y="23531"/>
                  </a:lnTo>
                  <a:lnTo>
                    <a:pt x="112675" y="21284"/>
                  </a:lnTo>
                  <a:lnTo>
                    <a:pt x="109248" y="19787"/>
                  </a:lnTo>
                  <a:lnTo>
                    <a:pt x="105376" y="18789"/>
                  </a:lnTo>
                  <a:lnTo>
                    <a:pt x="101207" y="18123"/>
                  </a:lnTo>
                  <a:lnTo>
                    <a:pt x="96840" y="16727"/>
                  </a:lnTo>
                  <a:lnTo>
                    <a:pt x="92342" y="14844"/>
                  </a:lnTo>
                  <a:lnTo>
                    <a:pt x="87755" y="12636"/>
                  </a:lnTo>
                  <a:lnTo>
                    <a:pt x="83903" y="11163"/>
                  </a:lnTo>
                  <a:lnTo>
                    <a:pt x="80541" y="10182"/>
                  </a:lnTo>
                  <a:lnTo>
                    <a:pt x="77507" y="9528"/>
                  </a:lnTo>
                  <a:lnTo>
                    <a:pt x="73896" y="9092"/>
                  </a:lnTo>
                  <a:lnTo>
                    <a:pt x="69902" y="8801"/>
                  </a:lnTo>
                  <a:lnTo>
                    <a:pt x="65651" y="8607"/>
                  </a:lnTo>
                  <a:lnTo>
                    <a:pt x="62024" y="9431"/>
                  </a:lnTo>
                  <a:lnTo>
                    <a:pt x="58811" y="10932"/>
                  </a:lnTo>
                  <a:lnTo>
                    <a:pt x="55876" y="12886"/>
                  </a:lnTo>
                  <a:lnTo>
                    <a:pt x="53126" y="14188"/>
                  </a:lnTo>
                  <a:lnTo>
                    <a:pt x="50498" y="15056"/>
                  </a:lnTo>
                  <a:lnTo>
                    <a:pt x="42862" y="167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2" name="SMARTInkAnnotation114"/>
            <p:cNvSpPr/>
            <p:nvPr/>
          </p:nvSpPr>
          <p:spPr>
            <a:xfrm>
              <a:off x="6329362" y="2931795"/>
              <a:ext cx="49615" cy="154306"/>
            </a:xfrm>
            <a:custGeom>
              <a:avLst/>
              <a:gdLst/>
              <a:ahLst/>
              <a:cxnLst/>
              <a:rect l="0" t="0" r="0" b="0"/>
              <a:pathLst>
                <a:path w="49615" h="154306">
                  <a:moveTo>
                    <a:pt x="7144" y="0"/>
                  </a:moveTo>
                  <a:lnTo>
                    <a:pt x="7144" y="4551"/>
                  </a:lnTo>
                  <a:lnTo>
                    <a:pt x="7938" y="5891"/>
                  </a:lnTo>
                  <a:lnTo>
                    <a:pt x="9261" y="6785"/>
                  </a:lnTo>
                  <a:lnTo>
                    <a:pt x="13295" y="8219"/>
                  </a:lnTo>
                  <a:lnTo>
                    <a:pt x="14419" y="9289"/>
                  </a:lnTo>
                  <a:lnTo>
                    <a:pt x="15963" y="10955"/>
                  </a:lnTo>
                  <a:lnTo>
                    <a:pt x="17786" y="13019"/>
                  </a:lnTo>
                  <a:lnTo>
                    <a:pt x="19795" y="14394"/>
                  </a:lnTo>
                  <a:lnTo>
                    <a:pt x="21928" y="15311"/>
                  </a:lnTo>
                  <a:lnTo>
                    <a:pt x="24144" y="15922"/>
                  </a:lnTo>
                  <a:lnTo>
                    <a:pt x="26415" y="17282"/>
                  </a:lnTo>
                  <a:lnTo>
                    <a:pt x="28723" y="19141"/>
                  </a:lnTo>
                  <a:lnTo>
                    <a:pt x="31055" y="21333"/>
                  </a:lnTo>
                  <a:lnTo>
                    <a:pt x="32610" y="23747"/>
                  </a:lnTo>
                  <a:lnTo>
                    <a:pt x="33646" y="26309"/>
                  </a:lnTo>
                  <a:lnTo>
                    <a:pt x="34337" y="28969"/>
                  </a:lnTo>
                  <a:lnTo>
                    <a:pt x="35591" y="32648"/>
                  </a:lnTo>
                  <a:lnTo>
                    <a:pt x="37221" y="37005"/>
                  </a:lnTo>
                  <a:lnTo>
                    <a:pt x="39102" y="41815"/>
                  </a:lnTo>
                  <a:lnTo>
                    <a:pt x="41149" y="45974"/>
                  </a:lnTo>
                  <a:lnTo>
                    <a:pt x="43308" y="49699"/>
                  </a:lnTo>
                  <a:lnTo>
                    <a:pt x="45541" y="53135"/>
                  </a:lnTo>
                  <a:lnTo>
                    <a:pt x="47029" y="56378"/>
                  </a:lnTo>
                  <a:lnTo>
                    <a:pt x="48022" y="59493"/>
                  </a:lnTo>
                  <a:lnTo>
                    <a:pt x="48683" y="62522"/>
                  </a:lnTo>
                  <a:lnTo>
                    <a:pt x="49124" y="65494"/>
                  </a:lnTo>
                  <a:lnTo>
                    <a:pt x="49418" y="68427"/>
                  </a:lnTo>
                  <a:lnTo>
                    <a:pt x="49614" y="71336"/>
                  </a:lnTo>
                  <a:lnTo>
                    <a:pt x="48951" y="75179"/>
                  </a:lnTo>
                  <a:lnTo>
                    <a:pt x="47716" y="79647"/>
                  </a:lnTo>
                  <a:lnTo>
                    <a:pt x="46098" y="84530"/>
                  </a:lnTo>
                  <a:lnTo>
                    <a:pt x="44226" y="89691"/>
                  </a:lnTo>
                  <a:lnTo>
                    <a:pt x="40029" y="100505"/>
                  </a:lnTo>
                  <a:lnTo>
                    <a:pt x="37798" y="105103"/>
                  </a:lnTo>
                  <a:lnTo>
                    <a:pt x="35518" y="109121"/>
                  </a:lnTo>
                  <a:lnTo>
                    <a:pt x="33203" y="112752"/>
                  </a:lnTo>
                  <a:lnTo>
                    <a:pt x="30867" y="117078"/>
                  </a:lnTo>
                  <a:lnTo>
                    <a:pt x="28516" y="121867"/>
                  </a:lnTo>
                  <a:lnTo>
                    <a:pt x="26154" y="126965"/>
                  </a:lnTo>
                  <a:lnTo>
                    <a:pt x="23786" y="131315"/>
                  </a:lnTo>
                  <a:lnTo>
                    <a:pt x="21414" y="135169"/>
                  </a:lnTo>
                  <a:lnTo>
                    <a:pt x="19038" y="138690"/>
                  </a:lnTo>
                  <a:lnTo>
                    <a:pt x="16661" y="141990"/>
                  </a:lnTo>
                  <a:lnTo>
                    <a:pt x="14282" y="145142"/>
                  </a:lnTo>
                  <a:lnTo>
                    <a:pt x="11902" y="148196"/>
                  </a:lnTo>
                  <a:lnTo>
                    <a:pt x="9523" y="150232"/>
                  </a:lnTo>
                  <a:lnTo>
                    <a:pt x="7143" y="151590"/>
                  </a:lnTo>
                  <a:lnTo>
                    <a:pt x="0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3" name="SMARTInkAnnotation115"/>
            <p:cNvSpPr/>
            <p:nvPr/>
          </p:nvSpPr>
          <p:spPr>
            <a:xfrm>
              <a:off x="6822612" y="2794635"/>
              <a:ext cx="192551" cy="137161"/>
            </a:xfrm>
            <a:custGeom>
              <a:avLst/>
              <a:gdLst/>
              <a:ahLst/>
              <a:cxnLst/>
              <a:rect l="0" t="0" r="0" b="0"/>
              <a:pathLst>
                <a:path w="192551" h="137161">
                  <a:moveTo>
                    <a:pt x="21100" y="0"/>
                  </a:moveTo>
                  <a:lnTo>
                    <a:pt x="27252" y="0"/>
                  </a:lnTo>
                  <a:lnTo>
                    <a:pt x="27583" y="952"/>
                  </a:lnTo>
                  <a:lnTo>
                    <a:pt x="27950" y="4551"/>
                  </a:lnTo>
                  <a:lnTo>
                    <a:pt x="28048" y="6844"/>
                  </a:lnTo>
                  <a:lnTo>
                    <a:pt x="28157" y="11932"/>
                  </a:lnTo>
                  <a:lnTo>
                    <a:pt x="28979" y="13669"/>
                  </a:lnTo>
                  <a:lnTo>
                    <a:pt x="30322" y="14828"/>
                  </a:lnTo>
                  <a:lnTo>
                    <a:pt x="32010" y="15600"/>
                  </a:lnTo>
                  <a:lnTo>
                    <a:pt x="33136" y="17067"/>
                  </a:lnTo>
                  <a:lnTo>
                    <a:pt x="33887" y="18998"/>
                  </a:lnTo>
                  <a:lnTo>
                    <a:pt x="34387" y="21238"/>
                  </a:lnTo>
                  <a:lnTo>
                    <a:pt x="34721" y="23683"/>
                  </a:lnTo>
                  <a:lnTo>
                    <a:pt x="34943" y="26267"/>
                  </a:lnTo>
                  <a:lnTo>
                    <a:pt x="35091" y="28941"/>
                  </a:lnTo>
                  <a:lnTo>
                    <a:pt x="35257" y="36992"/>
                  </a:lnTo>
                  <a:lnTo>
                    <a:pt x="35380" y="67072"/>
                  </a:lnTo>
                  <a:lnTo>
                    <a:pt x="34589" y="72337"/>
                  </a:lnTo>
                  <a:lnTo>
                    <a:pt x="33267" y="77752"/>
                  </a:lnTo>
                  <a:lnTo>
                    <a:pt x="31593" y="83267"/>
                  </a:lnTo>
                  <a:lnTo>
                    <a:pt x="29683" y="87896"/>
                  </a:lnTo>
                  <a:lnTo>
                    <a:pt x="27616" y="91935"/>
                  </a:lnTo>
                  <a:lnTo>
                    <a:pt x="25444" y="95580"/>
                  </a:lnTo>
                  <a:lnTo>
                    <a:pt x="23202" y="99915"/>
                  </a:lnTo>
                  <a:lnTo>
                    <a:pt x="20914" y="104710"/>
                  </a:lnTo>
                  <a:lnTo>
                    <a:pt x="18595" y="109812"/>
                  </a:lnTo>
                  <a:lnTo>
                    <a:pt x="16255" y="113213"/>
                  </a:lnTo>
                  <a:lnTo>
                    <a:pt x="13901" y="115480"/>
                  </a:lnTo>
                  <a:lnTo>
                    <a:pt x="11539" y="116992"/>
                  </a:lnTo>
                  <a:lnTo>
                    <a:pt x="9963" y="118952"/>
                  </a:lnTo>
                  <a:lnTo>
                    <a:pt x="8913" y="121211"/>
                  </a:lnTo>
                  <a:lnTo>
                    <a:pt x="8213" y="123670"/>
                  </a:lnTo>
                  <a:lnTo>
                    <a:pt x="6953" y="125309"/>
                  </a:lnTo>
                  <a:lnTo>
                    <a:pt x="5319" y="126402"/>
                  </a:lnTo>
                  <a:lnTo>
                    <a:pt x="3435" y="127131"/>
                  </a:lnTo>
                  <a:lnTo>
                    <a:pt x="2179" y="128568"/>
                  </a:lnTo>
                  <a:lnTo>
                    <a:pt x="1342" y="130480"/>
                  </a:lnTo>
                  <a:lnTo>
                    <a:pt x="0" y="135840"/>
                  </a:lnTo>
                  <a:lnTo>
                    <a:pt x="683" y="136280"/>
                  </a:lnTo>
                  <a:lnTo>
                    <a:pt x="5437" y="136899"/>
                  </a:lnTo>
                  <a:lnTo>
                    <a:pt x="9641" y="137044"/>
                  </a:lnTo>
                  <a:lnTo>
                    <a:pt x="11080" y="136130"/>
                  </a:lnTo>
                  <a:lnTo>
                    <a:pt x="12039" y="134568"/>
                  </a:lnTo>
                  <a:lnTo>
                    <a:pt x="12678" y="132575"/>
                  </a:lnTo>
                  <a:lnTo>
                    <a:pt x="13898" y="131245"/>
                  </a:lnTo>
                  <a:lnTo>
                    <a:pt x="15505" y="130359"/>
                  </a:lnTo>
                  <a:lnTo>
                    <a:pt x="17370" y="129769"/>
                  </a:lnTo>
                  <a:lnTo>
                    <a:pt x="36376" y="126572"/>
                  </a:lnTo>
                  <a:lnTo>
                    <a:pt x="50335" y="124387"/>
                  </a:lnTo>
                  <a:lnTo>
                    <a:pt x="61227" y="122929"/>
                  </a:lnTo>
                  <a:lnTo>
                    <a:pt x="70077" y="121958"/>
                  </a:lnTo>
                  <a:lnTo>
                    <a:pt x="77563" y="121310"/>
                  </a:lnTo>
                  <a:lnTo>
                    <a:pt x="84143" y="121831"/>
                  </a:lnTo>
                  <a:lnTo>
                    <a:pt x="90116" y="123131"/>
                  </a:lnTo>
                  <a:lnTo>
                    <a:pt x="95685" y="124949"/>
                  </a:lnTo>
                  <a:lnTo>
                    <a:pt x="101780" y="126162"/>
                  </a:lnTo>
                  <a:lnTo>
                    <a:pt x="108224" y="126970"/>
                  </a:lnTo>
                  <a:lnTo>
                    <a:pt x="114902" y="127510"/>
                  </a:lnTo>
                  <a:lnTo>
                    <a:pt x="126555" y="128108"/>
                  </a:lnTo>
                  <a:lnTo>
                    <a:pt x="143178" y="128493"/>
                  </a:lnTo>
                  <a:lnTo>
                    <a:pt x="155344" y="128559"/>
                  </a:lnTo>
                  <a:lnTo>
                    <a:pt x="159809" y="129521"/>
                  </a:lnTo>
                  <a:lnTo>
                    <a:pt x="164373" y="131115"/>
                  </a:lnTo>
                  <a:lnTo>
                    <a:pt x="169003" y="133130"/>
                  </a:lnTo>
                  <a:lnTo>
                    <a:pt x="172883" y="134473"/>
                  </a:lnTo>
                  <a:lnTo>
                    <a:pt x="176263" y="135369"/>
                  </a:lnTo>
                  <a:lnTo>
                    <a:pt x="183601" y="136806"/>
                  </a:lnTo>
                  <a:lnTo>
                    <a:pt x="186721" y="137003"/>
                  </a:lnTo>
                  <a:lnTo>
                    <a:pt x="192550" y="13716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4" name="SMARTInkAnnotation116"/>
            <p:cNvSpPr/>
            <p:nvPr/>
          </p:nvSpPr>
          <p:spPr>
            <a:xfrm>
              <a:off x="7122318" y="2974658"/>
              <a:ext cx="28548" cy="25718"/>
            </a:xfrm>
            <a:custGeom>
              <a:avLst/>
              <a:gdLst/>
              <a:ahLst/>
              <a:cxnLst/>
              <a:rect l="0" t="0" r="0" b="0"/>
              <a:pathLst>
                <a:path w="28548" h="25718">
                  <a:moveTo>
                    <a:pt x="7144" y="25717"/>
                  </a:moveTo>
                  <a:lnTo>
                    <a:pt x="7144" y="21166"/>
                  </a:lnTo>
                  <a:lnTo>
                    <a:pt x="7939" y="19825"/>
                  </a:lnTo>
                  <a:lnTo>
                    <a:pt x="9261" y="18932"/>
                  </a:lnTo>
                  <a:lnTo>
                    <a:pt x="10937" y="18336"/>
                  </a:lnTo>
                  <a:lnTo>
                    <a:pt x="12054" y="16986"/>
                  </a:lnTo>
                  <a:lnTo>
                    <a:pt x="12799" y="15134"/>
                  </a:lnTo>
                  <a:lnTo>
                    <a:pt x="13296" y="12946"/>
                  </a:lnTo>
                  <a:lnTo>
                    <a:pt x="14420" y="11488"/>
                  </a:lnTo>
                  <a:lnTo>
                    <a:pt x="15964" y="10516"/>
                  </a:lnTo>
                  <a:lnTo>
                    <a:pt x="17787" y="9868"/>
                  </a:lnTo>
                  <a:lnTo>
                    <a:pt x="19001" y="8483"/>
                  </a:lnTo>
                  <a:lnTo>
                    <a:pt x="19812" y="6608"/>
                  </a:lnTo>
                  <a:lnTo>
                    <a:pt x="20352" y="4405"/>
                  </a:lnTo>
                  <a:lnTo>
                    <a:pt x="21505" y="2936"/>
                  </a:lnTo>
                  <a:lnTo>
                    <a:pt x="23068" y="1958"/>
                  </a:lnTo>
                  <a:lnTo>
                    <a:pt x="28547" y="10"/>
                  </a:lnTo>
                  <a:lnTo>
                    <a:pt x="17932" y="0"/>
                  </a:lnTo>
                  <a:lnTo>
                    <a:pt x="15924" y="952"/>
                  </a:lnTo>
                  <a:lnTo>
                    <a:pt x="13791" y="2540"/>
                  </a:lnTo>
                  <a:lnTo>
                    <a:pt x="11576" y="4551"/>
                  </a:lnTo>
                  <a:lnTo>
                    <a:pt x="9305" y="5891"/>
                  </a:lnTo>
                  <a:lnTo>
                    <a:pt x="6997" y="6785"/>
                  </a:lnTo>
                  <a:lnTo>
                    <a:pt x="0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5" name="SMARTInkAnnotation117"/>
            <p:cNvSpPr/>
            <p:nvPr/>
          </p:nvSpPr>
          <p:spPr>
            <a:xfrm>
              <a:off x="7158037" y="2794853"/>
              <a:ext cx="178595" cy="214095"/>
            </a:xfrm>
            <a:custGeom>
              <a:avLst/>
              <a:gdLst/>
              <a:ahLst/>
              <a:cxnLst/>
              <a:rect l="0" t="0" r="0" b="0"/>
              <a:pathLst>
                <a:path w="178595" h="214095">
                  <a:moveTo>
                    <a:pt x="0" y="25499"/>
                  </a:moveTo>
                  <a:lnTo>
                    <a:pt x="0" y="20948"/>
                  </a:lnTo>
                  <a:lnTo>
                    <a:pt x="795" y="19608"/>
                  </a:lnTo>
                  <a:lnTo>
                    <a:pt x="2117" y="18714"/>
                  </a:lnTo>
                  <a:lnTo>
                    <a:pt x="3793" y="18118"/>
                  </a:lnTo>
                  <a:lnTo>
                    <a:pt x="8085" y="15816"/>
                  </a:lnTo>
                  <a:lnTo>
                    <a:pt x="21320" y="8178"/>
                  </a:lnTo>
                  <a:lnTo>
                    <a:pt x="27708" y="5380"/>
                  </a:lnTo>
                  <a:lnTo>
                    <a:pt x="33553" y="3514"/>
                  </a:lnTo>
                  <a:lnTo>
                    <a:pt x="39038" y="2270"/>
                  </a:lnTo>
                  <a:lnTo>
                    <a:pt x="43487" y="1440"/>
                  </a:lnTo>
                  <a:lnTo>
                    <a:pt x="47248" y="887"/>
                  </a:lnTo>
                  <a:lnTo>
                    <a:pt x="50550" y="519"/>
                  </a:lnTo>
                  <a:lnTo>
                    <a:pt x="53544" y="273"/>
                  </a:lnTo>
                  <a:lnTo>
                    <a:pt x="58986" y="0"/>
                  </a:lnTo>
                  <a:lnTo>
                    <a:pt x="62343" y="880"/>
                  </a:lnTo>
                  <a:lnTo>
                    <a:pt x="66169" y="2419"/>
                  </a:lnTo>
                  <a:lnTo>
                    <a:pt x="70307" y="4397"/>
                  </a:lnTo>
                  <a:lnTo>
                    <a:pt x="73859" y="6669"/>
                  </a:lnTo>
                  <a:lnTo>
                    <a:pt x="77020" y="9136"/>
                  </a:lnTo>
                  <a:lnTo>
                    <a:pt x="79921" y="11733"/>
                  </a:lnTo>
                  <a:lnTo>
                    <a:pt x="85263" y="17158"/>
                  </a:lnTo>
                  <a:lnTo>
                    <a:pt x="90282" y="22745"/>
                  </a:lnTo>
                  <a:lnTo>
                    <a:pt x="95159" y="28402"/>
                  </a:lnTo>
                  <a:lnTo>
                    <a:pt x="97570" y="32197"/>
                  </a:lnTo>
                  <a:lnTo>
                    <a:pt x="99972" y="36632"/>
                  </a:lnTo>
                  <a:lnTo>
                    <a:pt x="102367" y="41494"/>
                  </a:lnTo>
                  <a:lnTo>
                    <a:pt x="103963" y="46640"/>
                  </a:lnTo>
                  <a:lnTo>
                    <a:pt x="105028" y="51975"/>
                  </a:lnTo>
                  <a:lnTo>
                    <a:pt x="105738" y="57437"/>
                  </a:lnTo>
                  <a:lnTo>
                    <a:pt x="105417" y="62984"/>
                  </a:lnTo>
                  <a:lnTo>
                    <a:pt x="104409" y="68586"/>
                  </a:lnTo>
                  <a:lnTo>
                    <a:pt x="102943" y="74227"/>
                  </a:lnTo>
                  <a:lnTo>
                    <a:pt x="101967" y="79892"/>
                  </a:lnTo>
                  <a:lnTo>
                    <a:pt x="101316" y="85573"/>
                  </a:lnTo>
                  <a:lnTo>
                    <a:pt x="100881" y="91266"/>
                  </a:lnTo>
                  <a:lnTo>
                    <a:pt x="99798" y="96966"/>
                  </a:lnTo>
                  <a:lnTo>
                    <a:pt x="98282" y="102672"/>
                  </a:lnTo>
                  <a:lnTo>
                    <a:pt x="96477" y="108380"/>
                  </a:lnTo>
                  <a:lnTo>
                    <a:pt x="95275" y="114090"/>
                  </a:lnTo>
                  <a:lnTo>
                    <a:pt x="94473" y="119803"/>
                  </a:lnTo>
                  <a:lnTo>
                    <a:pt x="93938" y="125516"/>
                  </a:lnTo>
                  <a:lnTo>
                    <a:pt x="92788" y="130277"/>
                  </a:lnTo>
                  <a:lnTo>
                    <a:pt x="91228" y="134404"/>
                  </a:lnTo>
                  <a:lnTo>
                    <a:pt x="89394" y="138107"/>
                  </a:lnTo>
                  <a:lnTo>
                    <a:pt x="88171" y="142481"/>
                  </a:lnTo>
                  <a:lnTo>
                    <a:pt x="87356" y="147302"/>
                  </a:lnTo>
                  <a:lnTo>
                    <a:pt x="86813" y="152421"/>
                  </a:lnTo>
                  <a:lnTo>
                    <a:pt x="85656" y="156786"/>
                  </a:lnTo>
                  <a:lnTo>
                    <a:pt x="84092" y="160649"/>
                  </a:lnTo>
                  <a:lnTo>
                    <a:pt x="82255" y="164177"/>
                  </a:lnTo>
                  <a:lnTo>
                    <a:pt x="81031" y="168433"/>
                  </a:lnTo>
                  <a:lnTo>
                    <a:pt x="80214" y="173176"/>
                  </a:lnTo>
                  <a:lnTo>
                    <a:pt x="79670" y="178243"/>
                  </a:lnTo>
                  <a:lnTo>
                    <a:pt x="78514" y="181621"/>
                  </a:lnTo>
                  <a:lnTo>
                    <a:pt x="76948" y="183873"/>
                  </a:lnTo>
                  <a:lnTo>
                    <a:pt x="75112" y="185374"/>
                  </a:lnTo>
                  <a:lnTo>
                    <a:pt x="73887" y="187327"/>
                  </a:lnTo>
                  <a:lnTo>
                    <a:pt x="73071" y="189582"/>
                  </a:lnTo>
                  <a:lnTo>
                    <a:pt x="72526" y="192038"/>
                  </a:lnTo>
                  <a:lnTo>
                    <a:pt x="72958" y="194627"/>
                  </a:lnTo>
                  <a:lnTo>
                    <a:pt x="75553" y="200045"/>
                  </a:lnTo>
                  <a:lnTo>
                    <a:pt x="77684" y="203899"/>
                  </a:lnTo>
                  <a:lnTo>
                    <a:pt x="78777" y="204440"/>
                  </a:lnTo>
                  <a:lnTo>
                    <a:pt x="82108" y="205041"/>
                  </a:lnTo>
                  <a:lnTo>
                    <a:pt x="83314" y="206154"/>
                  </a:lnTo>
                  <a:lnTo>
                    <a:pt x="84117" y="207848"/>
                  </a:lnTo>
                  <a:lnTo>
                    <a:pt x="84654" y="209930"/>
                  </a:lnTo>
                  <a:lnTo>
                    <a:pt x="85804" y="211318"/>
                  </a:lnTo>
                  <a:lnTo>
                    <a:pt x="87366" y="212243"/>
                  </a:lnTo>
                  <a:lnTo>
                    <a:pt x="91781" y="213729"/>
                  </a:lnTo>
                  <a:lnTo>
                    <a:pt x="96339" y="213986"/>
                  </a:lnTo>
                  <a:lnTo>
                    <a:pt x="178594" y="21409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6" name="SMARTInkAnnotation118"/>
            <p:cNvSpPr/>
            <p:nvPr/>
          </p:nvSpPr>
          <p:spPr>
            <a:xfrm>
              <a:off x="7458181" y="2803207"/>
              <a:ext cx="98780" cy="239637"/>
            </a:xfrm>
            <a:custGeom>
              <a:avLst/>
              <a:gdLst/>
              <a:ahLst/>
              <a:cxnLst/>
              <a:rect l="0" t="0" r="0" b="0"/>
              <a:pathLst>
                <a:path w="98780" h="239637">
                  <a:moveTo>
                    <a:pt x="64187" y="0"/>
                  </a:moveTo>
                  <a:lnTo>
                    <a:pt x="53546" y="0"/>
                  </a:lnTo>
                  <a:lnTo>
                    <a:pt x="51537" y="953"/>
                  </a:lnTo>
                  <a:lnTo>
                    <a:pt x="49404" y="2540"/>
                  </a:lnTo>
                  <a:lnTo>
                    <a:pt x="47188" y="4551"/>
                  </a:lnTo>
                  <a:lnTo>
                    <a:pt x="45711" y="6844"/>
                  </a:lnTo>
                  <a:lnTo>
                    <a:pt x="44726" y="9325"/>
                  </a:lnTo>
                  <a:lnTo>
                    <a:pt x="44070" y="11932"/>
                  </a:lnTo>
                  <a:lnTo>
                    <a:pt x="41224" y="17368"/>
                  </a:lnTo>
                  <a:lnTo>
                    <a:pt x="39352" y="20152"/>
                  </a:lnTo>
                  <a:lnTo>
                    <a:pt x="37312" y="22959"/>
                  </a:lnTo>
                  <a:lnTo>
                    <a:pt x="35158" y="25784"/>
                  </a:lnTo>
                  <a:lnTo>
                    <a:pt x="32928" y="28619"/>
                  </a:lnTo>
                  <a:lnTo>
                    <a:pt x="30648" y="32415"/>
                  </a:lnTo>
                  <a:lnTo>
                    <a:pt x="28334" y="36850"/>
                  </a:lnTo>
                  <a:lnTo>
                    <a:pt x="25997" y="41712"/>
                  </a:lnTo>
                  <a:lnTo>
                    <a:pt x="22853" y="45905"/>
                  </a:lnTo>
                  <a:lnTo>
                    <a:pt x="19168" y="49654"/>
                  </a:lnTo>
                  <a:lnTo>
                    <a:pt x="15124" y="53105"/>
                  </a:lnTo>
                  <a:lnTo>
                    <a:pt x="12429" y="56359"/>
                  </a:lnTo>
                  <a:lnTo>
                    <a:pt x="10632" y="59480"/>
                  </a:lnTo>
                  <a:lnTo>
                    <a:pt x="7841" y="66441"/>
                  </a:lnTo>
                  <a:lnTo>
                    <a:pt x="3954" y="75884"/>
                  </a:lnTo>
                  <a:lnTo>
                    <a:pt x="2601" y="80117"/>
                  </a:lnTo>
                  <a:lnTo>
                    <a:pt x="1097" y="87360"/>
                  </a:lnTo>
                  <a:lnTo>
                    <a:pt x="429" y="93754"/>
                  </a:lnTo>
                  <a:lnTo>
                    <a:pt x="0" y="101069"/>
                  </a:lnTo>
                  <a:lnTo>
                    <a:pt x="2057" y="104610"/>
                  </a:lnTo>
                  <a:lnTo>
                    <a:pt x="3717" y="106888"/>
                  </a:lnTo>
                  <a:lnTo>
                    <a:pt x="5618" y="108406"/>
                  </a:lnTo>
                  <a:lnTo>
                    <a:pt x="7678" y="109418"/>
                  </a:lnTo>
                  <a:lnTo>
                    <a:pt x="12897" y="111043"/>
                  </a:lnTo>
                  <a:lnTo>
                    <a:pt x="14912" y="112129"/>
                  </a:lnTo>
                  <a:lnTo>
                    <a:pt x="21384" y="115875"/>
                  </a:lnTo>
                  <a:lnTo>
                    <a:pt x="24540" y="117255"/>
                  </a:lnTo>
                  <a:lnTo>
                    <a:pt x="27437" y="118175"/>
                  </a:lnTo>
                  <a:lnTo>
                    <a:pt x="30162" y="118789"/>
                  </a:lnTo>
                  <a:lnTo>
                    <a:pt x="33567" y="119198"/>
                  </a:lnTo>
                  <a:lnTo>
                    <a:pt x="37424" y="119470"/>
                  </a:lnTo>
                  <a:lnTo>
                    <a:pt x="45943" y="119773"/>
                  </a:lnTo>
                  <a:lnTo>
                    <a:pt x="55020" y="119908"/>
                  </a:lnTo>
                  <a:lnTo>
                    <a:pt x="59663" y="120896"/>
                  </a:lnTo>
                  <a:lnTo>
                    <a:pt x="64346" y="122507"/>
                  </a:lnTo>
                  <a:lnTo>
                    <a:pt x="69056" y="124535"/>
                  </a:lnTo>
                  <a:lnTo>
                    <a:pt x="72989" y="126838"/>
                  </a:lnTo>
                  <a:lnTo>
                    <a:pt x="76405" y="129326"/>
                  </a:lnTo>
                  <a:lnTo>
                    <a:pt x="79477" y="131938"/>
                  </a:lnTo>
                  <a:lnTo>
                    <a:pt x="82318" y="134631"/>
                  </a:lnTo>
                  <a:lnTo>
                    <a:pt x="85005" y="137379"/>
                  </a:lnTo>
                  <a:lnTo>
                    <a:pt x="87591" y="140163"/>
                  </a:lnTo>
                  <a:lnTo>
                    <a:pt x="89315" y="142973"/>
                  </a:lnTo>
                  <a:lnTo>
                    <a:pt x="91231" y="148633"/>
                  </a:lnTo>
                  <a:lnTo>
                    <a:pt x="92534" y="152429"/>
                  </a:lnTo>
                  <a:lnTo>
                    <a:pt x="94198" y="156865"/>
                  </a:lnTo>
                  <a:lnTo>
                    <a:pt x="96101" y="161727"/>
                  </a:lnTo>
                  <a:lnTo>
                    <a:pt x="97370" y="165920"/>
                  </a:lnTo>
                  <a:lnTo>
                    <a:pt x="98779" y="173120"/>
                  </a:lnTo>
                  <a:lnTo>
                    <a:pt x="98361" y="176373"/>
                  </a:lnTo>
                  <a:lnTo>
                    <a:pt x="95780" y="182529"/>
                  </a:lnTo>
                  <a:lnTo>
                    <a:pt x="93981" y="186456"/>
                  </a:lnTo>
                  <a:lnTo>
                    <a:pt x="89864" y="195899"/>
                  </a:lnTo>
                  <a:lnTo>
                    <a:pt x="87655" y="200132"/>
                  </a:lnTo>
                  <a:lnTo>
                    <a:pt x="85389" y="203907"/>
                  </a:lnTo>
                  <a:lnTo>
                    <a:pt x="79841" y="212257"/>
                  </a:lnTo>
                  <a:lnTo>
                    <a:pt x="76966" y="215939"/>
                  </a:lnTo>
                  <a:lnTo>
                    <a:pt x="68651" y="226064"/>
                  </a:lnTo>
                  <a:lnTo>
                    <a:pt x="66370" y="227862"/>
                  </a:lnTo>
                  <a:lnTo>
                    <a:pt x="64055" y="229061"/>
                  </a:lnTo>
                  <a:lnTo>
                    <a:pt x="61718" y="229860"/>
                  </a:lnTo>
                  <a:lnTo>
                    <a:pt x="58573" y="231345"/>
                  </a:lnTo>
                  <a:lnTo>
                    <a:pt x="54888" y="233288"/>
                  </a:lnTo>
                  <a:lnTo>
                    <a:pt x="45153" y="238698"/>
                  </a:lnTo>
                  <a:lnTo>
                    <a:pt x="43560" y="239142"/>
                  </a:lnTo>
                  <a:lnTo>
                    <a:pt x="41704" y="239438"/>
                  </a:lnTo>
                  <a:lnTo>
                    <a:pt x="39673" y="239636"/>
                  </a:lnTo>
                  <a:lnTo>
                    <a:pt x="37527" y="238815"/>
                  </a:lnTo>
                  <a:lnTo>
                    <a:pt x="35301" y="237315"/>
                  </a:lnTo>
                  <a:lnTo>
                    <a:pt x="33023" y="235363"/>
                  </a:lnTo>
                  <a:lnTo>
                    <a:pt x="30712" y="234061"/>
                  </a:lnTo>
                  <a:lnTo>
                    <a:pt x="28376" y="233193"/>
                  </a:lnTo>
                  <a:lnTo>
                    <a:pt x="26026" y="232615"/>
                  </a:lnTo>
                  <a:lnTo>
                    <a:pt x="24459" y="231277"/>
                  </a:lnTo>
                  <a:lnTo>
                    <a:pt x="23415" y="229432"/>
                  </a:lnTo>
                  <a:lnTo>
                    <a:pt x="22718" y="227250"/>
                  </a:lnTo>
                  <a:lnTo>
                    <a:pt x="19827" y="222285"/>
                  </a:lnTo>
                  <a:lnTo>
                    <a:pt x="14181" y="2143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7" name="SMARTInkAnnotation119"/>
            <p:cNvSpPr/>
            <p:nvPr/>
          </p:nvSpPr>
          <p:spPr>
            <a:xfrm>
              <a:off x="7622381" y="2854642"/>
              <a:ext cx="57151" cy="162879"/>
            </a:xfrm>
            <a:custGeom>
              <a:avLst/>
              <a:gdLst/>
              <a:ahLst/>
              <a:cxnLst/>
              <a:rect l="0" t="0" r="0" b="0"/>
              <a:pathLst>
                <a:path w="57151" h="162879">
                  <a:moveTo>
                    <a:pt x="0" y="0"/>
                  </a:moveTo>
                  <a:lnTo>
                    <a:pt x="0" y="7381"/>
                  </a:lnTo>
                  <a:lnTo>
                    <a:pt x="794" y="8731"/>
                  </a:lnTo>
                  <a:lnTo>
                    <a:pt x="2116" y="10583"/>
                  </a:lnTo>
                  <a:lnTo>
                    <a:pt x="3793" y="12771"/>
                  </a:lnTo>
                  <a:lnTo>
                    <a:pt x="4910" y="15181"/>
                  </a:lnTo>
                  <a:lnTo>
                    <a:pt x="5654" y="17741"/>
                  </a:lnTo>
                  <a:lnTo>
                    <a:pt x="6151" y="20400"/>
                  </a:lnTo>
                  <a:lnTo>
                    <a:pt x="7275" y="24078"/>
                  </a:lnTo>
                  <a:lnTo>
                    <a:pt x="8819" y="28434"/>
                  </a:lnTo>
                  <a:lnTo>
                    <a:pt x="10643" y="33244"/>
                  </a:lnTo>
                  <a:lnTo>
                    <a:pt x="12652" y="37403"/>
                  </a:lnTo>
                  <a:lnTo>
                    <a:pt x="14784" y="41128"/>
                  </a:lnTo>
                  <a:lnTo>
                    <a:pt x="17000" y="44563"/>
                  </a:lnTo>
                  <a:lnTo>
                    <a:pt x="18477" y="48759"/>
                  </a:lnTo>
                  <a:lnTo>
                    <a:pt x="19462" y="53461"/>
                  </a:lnTo>
                  <a:lnTo>
                    <a:pt x="20118" y="58501"/>
                  </a:lnTo>
                  <a:lnTo>
                    <a:pt x="21350" y="63766"/>
                  </a:lnTo>
                  <a:lnTo>
                    <a:pt x="22964" y="69181"/>
                  </a:lnTo>
                  <a:lnTo>
                    <a:pt x="24835" y="74695"/>
                  </a:lnTo>
                  <a:lnTo>
                    <a:pt x="26876" y="80277"/>
                  </a:lnTo>
                  <a:lnTo>
                    <a:pt x="31259" y="91559"/>
                  </a:lnTo>
                  <a:lnTo>
                    <a:pt x="32746" y="97234"/>
                  </a:lnTo>
                  <a:lnTo>
                    <a:pt x="33736" y="102923"/>
                  </a:lnTo>
                  <a:lnTo>
                    <a:pt x="34398" y="108621"/>
                  </a:lnTo>
                  <a:lnTo>
                    <a:pt x="35632" y="113371"/>
                  </a:lnTo>
                  <a:lnTo>
                    <a:pt x="37248" y="117491"/>
                  </a:lnTo>
                  <a:lnTo>
                    <a:pt x="39120" y="121190"/>
                  </a:lnTo>
                  <a:lnTo>
                    <a:pt x="40368" y="125561"/>
                  </a:lnTo>
                  <a:lnTo>
                    <a:pt x="41200" y="130380"/>
                  </a:lnTo>
                  <a:lnTo>
                    <a:pt x="41753" y="135497"/>
                  </a:lnTo>
                  <a:lnTo>
                    <a:pt x="42917" y="138909"/>
                  </a:lnTo>
                  <a:lnTo>
                    <a:pt x="44486" y="141184"/>
                  </a:lnTo>
                  <a:lnTo>
                    <a:pt x="46326" y="142700"/>
                  </a:lnTo>
                  <a:lnTo>
                    <a:pt x="47553" y="144664"/>
                  </a:lnTo>
                  <a:lnTo>
                    <a:pt x="48371" y="146925"/>
                  </a:lnTo>
                  <a:lnTo>
                    <a:pt x="48916" y="149385"/>
                  </a:lnTo>
                  <a:lnTo>
                    <a:pt x="50073" y="151978"/>
                  </a:lnTo>
                  <a:lnTo>
                    <a:pt x="51638" y="154658"/>
                  </a:lnTo>
                  <a:lnTo>
                    <a:pt x="57150" y="1628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8" name="SMARTInkAnnotation120"/>
            <p:cNvSpPr/>
            <p:nvPr/>
          </p:nvSpPr>
          <p:spPr>
            <a:xfrm>
              <a:off x="7736681" y="2829440"/>
              <a:ext cx="164307" cy="170936"/>
            </a:xfrm>
            <a:custGeom>
              <a:avLst/>
              <a:gdLst/>
              <a:ahLst/>
              <a:cxnLst/>
              <a:rect l="0" t="0" r="0" b="0"/>
              <a:pathLst>
                <a:path w="164307" h="170936">
                  <a:moveTo>
                    <a:pt x="0" y="25202"/>
                  </a:moveTo>
                  <a:lnTo>
                    <a:pt x="0" y="37973"/>
                  </a:lnTo>
                  <a:lnTo>
                    <a:pt x="794" y="41336"/>
                  </a:lnTo>
                  <a:lnTo>
                    <a:pt x="2116" y="45483"/>
                  </a:lnTo>
                  <a:lnTo>
                    <a:pt x="3793" y="50153"/>
                  </a:lnTo>
                  <a:lnTo>
                    <a:pt x="4910" y="55171"/>
                  </a:lnTo>
                  <a:lnTo>
                    <a:pt x="5654" y="60421"/>
                  </a:lnTo>
                  <a:lnTo>
                    <a:pt x="6151" y="65826"/>
                  </a:lnTo>
                  <a:lnTo>
                    <a:pt x="6482" y="70383"/>
                  </a:lnTo>
                  <a:lnTo>
                    <a:pt x="6702" y="74372"/>
                  </a:lnTo>
                  <a:lnTo>
                    <a:pt x="6850" y="77985"/>
                  </a:lnTo>
                  <a:lnTo>
                    <a:pt x="7741" y="82298"/>
                  </a:lnTo>
                  <a:lnTo>
                    <a:pt x="9130" y="87079"/>
                  </a:lnTo>
                  <a:lnTo>
                    <a:pt x="10849" y="92171"/>
                  </a:lnTo>
                  <a:lnTo>
                    <a:pt x="11994" y="96518"/>
                  </a:lnTo>
                  <a:lnTo>
                    <a:pt x="12759" y="100368"/>
                  </a:lnTo>
                  <a:lnTo>
                    <a:pt x="13269" y="103888"/>
                  </a:lnTo>
                  <a:lnTo>
                    <a:pt x="13608" y="108139"/>
                  </a:lnTo>
                  <a:lnTo>
                    <a:pt x="13835" y="112879"/>
                  </a:lnTo>
                  <a:lnTo>
                    <a:pt x="13986" y="117943"/>
                  </a:lnTo>
                  <a:lnTo>
                    <a:pt x="14880" y="122272"/>
                  </a:lnTo>
                  <a:lnTo>
                    <a:pt x="16271" y="126110"/>
                  </a:lnTo>
                  <a:lnTo>
                    <a:pt x="17991" y="129622"/>
                  </a:lnTo>
                  <a:lnTo>
                    <a:pt x="19137" y="132915"/>
                  </a:lnTo>
                  <a:lnTo>
                    <a:pt x="19902" y="136063"/>
                  </a:lnTo>
                  <a:lnTo>
                    <a:pt x="20412" y="139115"/>
                  </a:lnTo>
                  <a:lnTo>
                    <a:pt x="21546" y="141149"/>
                  </a:lnTo>
                  <a:lnTo>
                    <a:pt x="23095" y="142505"/>
                  </a:lnTo>
                  <a:lnTo>
                    <a:pt x="24921" y="143409"/>
                  </a:lnTo>
                  <a:lnTo>
                    <a:pt x="26139" y="144964"/>
                  </a:lnTo>
                  <a:lnTo>
                    <a:pt x="26951" y="146953"/>
                  </a:lnTo>
                  <a:lnTo>
                    <a:pt x="28547" y="153671"/>
                  </a:lnTo>
                  <a:lnTo>
                    <a:pt x="28572" y="146398"/>
                  </a:lnTo>
                  <a:lnTo>
                    <a:pt x="27779" y="144099"/>
                  </a:lnTo>
                  <a:lnTo>
                    <a:pt x="26458" y="140662"/>
                  </a:lnTo>
                  <a:lnTo>
                    <a:pt x="24782" y="136465"/>
                  </a:lnTo>
                  <a:lnTo>
                    <a:pt x="23666" y="131763"/>
                  </a:lnTo>
                  <a:lnTo>
                    <a:pt x="22921" y="126722"/>
                  </a:lnTo>
                  <a:lnTo>
                    <a:pt x="22424" y="121457"/>
                  </a:lnTo>
                  <a:lnTo>
                    <a:pt x="22093" y="116042"/>
                  </a:lnTo>
                  <a:lnTo>
                    <a:pt x="21872" y="110527"/>
                  </a:lnTo>
                  <a:lnTo>
                    <a:pt x="21627" y="99319"/>
                  </a:lnTo>
                  <a:lnTo>
                    <a:pt x="21519" y="87988"/>
                  </a:lnTo>
                  <a:lnTo>
                    <a:pt x="22283" y="82299"/>
                  </a:lnTo>
                  <a:lnTo>
                    <a:pt x="23587" y="76602"/>
                  </a:lnTo>
                  <a:lnTo>
                    <a:pt x="25249" y="70899"/>
                  </a:lnTo>
                  <a:lnTo>
                    <a:pt x="26359" y="65192"/>
                  </a:lnTo>
                  <a:lnTo>
                    <a:pt x="27097" y="59482"/>
                  </a:lnTo>
                  <a:lnTo>
                    <a:pt x="27590" y="53770"/>
                  </a:lnTo>
                  <a:lnTo>
                    <a:pt x="29505" y="48058"/>
                  </a:lnTo>
                  <a:lnTo>
                    <a:pt x="32370" y="42344"/>
                  </a:lnTo>
                  <a:lnTo>
                    <a:pt x="35867" y="36630"/>
                  </a:lnTo>
                  <a:lnTo>
                    <a:pt x="38993" y="31868"/>
                  </a:lnTo>
                  <a:lnTo>
                    <a:pt x="41870" y="27741"/>
                  </a:lnTo>
                  <a:lnTo>
                    <a:pt x="44582" y="24038"/>
                  </a:lnTo>
                  <a:lnTo>
                    <a:pt x="47977" y="20616"/>
                  </a:lnTo>
                  <a:lnTo>
                    <a:pt x="51828" y="17382"/>
                  </a:lnTo>
                  <a:lnTo>
                    <a:pt x="55984" y="14274"/>
                  </a:lnTo>
                  <a:lnTo>
                    <a:pt x="59547" y="11249"/>
                  </a:lnTo>
                  <a:lnTo>
                    <a:pt x="62717" y="8280"/>
                  </a:lnTo>
                  <a:lnTo>
                    <a:pt x="65624" y="5348"/>
                  </a:lnTo>
                  <a:lnTo>
                    <a:pt x="69149" y="3394"/>
                  </a:lnTo>
                  <a:lnTo>
                    <a:pt x="73088" y="2091"/>
                  </a:lnTo>
                  <a:lnTo>
                    <a:pt x="77300" y="1222"/>
                  </a:lnTo>
                  <a:lnTo>
                    <a:pt x="80902" y="643"/>
                  </a:lnTo>
                  <a:lnTo>
                    <a:pt x="84097" y="257"/>
                  </a:lnTo>
                  <a:lnTo>
                    <a:pt x="87021" y="0"/>
                  </a:lnTo>
                  <a:lnTo>
                    <a:pt x="90558" y="781"/>
                  </a:lnTo>
                  <a:lnTo>
                    <a:pt x="94503" y="2254"/>
                  </a:lnTo>
                  <a:lnTo>
                    <a:pt x="98721" y="4188"/>
                  </a:lnTo>
                  <a:lnTo>
                    <a:pt x="102327" y="6430"/>
                  </a:lnTo>
                  <a:lnTo>
                    <a:pt x="105524" y="8878"/>
                  </a:lnTo>
                  <a:lnTo>
                    <a:pt x="108449" y="11462"/>
                  </a:lnTo>
                  <a:lnTo>
                    <a:pt x="111193" y="14137"/>
                  </a:lnTo>
                  <a:lnTo>
                    <a:pt x="113816" y="16873"/>
                  </a:lnTo>
                  <a:lnTo>
                    <a:pt x="116359" y="19649"/>
                  </a:lnTo>
                  <a:lnTo>
                    <a:pt x="123417" y="27814"/>
                  </a:lnTo>
                  <a:lnTo>
                    <a:pt x="127521" y="32658"/>
                  </a:lnTo>
                  <a:lnTo>
                    <a:pt x="131051" y="37793"/>
                  </a:lnTo>
                  <a:lnTo>
                    <a:pt x="134199" y="43121"/>
                  </a:lnTo>
                  <a:lnTo>
                    <a:pt x="137092" y="48578"/>
                  </a:lnTo>
                  <a:lnTo>
                    <a:pt x="139814" y="54121"/>
                  </a:lnTo>
                  <a:lnTo>
                    <a:pt x="142422" y="59722"/>
                  </a:lnTo>
                  <a:lnTo>
                    <a:pt x="144954" y="65360"/>
                  </a:lnTo>
                  <a:lnTo>
                    <a:pt x="147436" y="70071"/>
                  </a:lnTo>
                  <a:lnTo>
                    <a:pt x="149884" y="74165"/>
                  </a:lnTo>
                  <a:lnTo>
                    <a:pt x="152311" y="77847"/>
                  </a:lnTo>
                  <a:lnTo>
                    <a:pt x="153928" y="82206"/>
                  </a:lnTo>
                  <a:lnTo>
                    <a:pt x="155006" y="87018"/>
                  </a:lnTo>
                  <a:lnTo>
                    <a:pt x="155724" y="92130"/>
                  </a:lnTo>
                  <a:lnTo>
                    <a:pt x="156204" y="97443"/>
                  </a:lnTo>
                  <a:lnTo>
                    <a:pt x="156524" y="102890"/>
                  </a:lnTo>
                  <a:lnTo>
                    <a:pt x="156879" y="113070"/>
                  </a:lnTo>
                  <a:lnTo>
                    <a:pt x="157036" y="120770"/>
                  </a:lnTo>
                  <a:lnTo>
                    <a:pt x="157160" y="151702"/>
                  </a:lnTo>
                  <a:lnTo>
                    <a:pt x="159278" y="155402"/>
                  </a:lnTo>
                  <a:lnTo>
                    <a:pt x="160954" y="157722"/>
                  </a:lnTo>
                  <a:lnTo>
                    <a:pt x="162071" y="160221"/>
                  </a:lnTo>
                  <a:lnTo>
                    <a:pt x="163313" y="165538"/>
                  </a:lnTo>
                  <a:lnTo>
                    <a:pt x="164306" y="1709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9" name="SMARTInkAnnotation121"/>
            <p:cNvSpPr/>
            <p:nvPr/>
          </p:nvSpPr>
          <p:spPr>
            <a:xfrm>
              <a:off x="7965292" y="2717513"/>
              <a:ext cx="228590" cy="281488"/>
            </a:xfrm>
            <a:custGeom>
              <a:avLst/>
              <a:gdLst/>
              <a:ahLst/>
              <a:cxnLst/>
              <a:rect l="0" t="0" r="0" b="0"/>
              <a:pathLst>
                <a:path w="228590" h="281488">
                  <a:moveTo>
                    <a:pt x="128576" y="8542"/>
                  </a:moveTo>
                  <a:lnTo>
                    <a:pt x="122426" y="8542"/>
                  </a:lnTo>
                  <a:lnTo>
                    <a:pt x="115369" y="1161"/>
                  </a:lnTo>
                  <a:lnTo>
                    <a:pt x="112652" y="499"/>
                  </a:lnTo>
                  <a:lnTo>
                    <a:pt x="106661" y="126"/>
                  </a:lnTo>
                  <a:lnTo>
                    <a:pt x="97525" y="0"/>
                  </a:lnTo>
                  <a:lnTo>
                    <a:pt x="90699" y="2523"/>
                  </a:lnTo>
                  <a:lnTo>
                    <a:pt x="86656" y="4529"/>
                  </a:lnTo>
                  <a:lnTo>
                    <a:pt x="82374" y="6819"/>
                  </a:lnTo>
                  <a:lnTo>
                    <a:pt x="73382" y="11904"/>
                  </a:lnTo>
                  <a:lnTo>
                    <a:pt x="45195" y="28589"/>
                  </a:lnTo>
                  <a:lnTo>
                    <a:pt x="41239" y="31431"/>
                  </a:lnTo>
                  <a:lnTo>
                    <a:pt x="34726" y="37130"/>
                  </a:lnTo>
                  <a:lnTo>
                    <a:pt x="29186" y="45378"/>
                  </a:lnTo>
                  <a:lnTo>
                    <a:pt x="26597" y="50244"/>
                  </a:lnTo>
                  <a:lnTo>
                    <a:pt x="21605" y="58191"/>
                  </a:lnTo>
                  <a:lnTo>
                    <a:pt x="16740" y="65851"/>
                  </a:lnTo>
                  <a:lnTo>
                    <a:pt x="14331" y="70560"/>
                  </a:lnTo>
                  <a:lnTo>
                    <a:pt x="11931" y="75605"/>
                  </a:lnTo>
                  <a:lnTo>
                    <a:pt x="7150" y="86290"/>
                  </a:lnTo>
                  <a:lnTo>
                    <a:pt x="4763" y="91806"/>
                  </a:lnTo>
                  <a:lnTo>
                    <a:pt x="3171" y="98342"/>
                  </a:lnTo>
                  <a:lnTo>
                    <a:pt x="2110" y="105556"/>
                  </a:lnTo>
                  <a:lnTo>
                    <a:pt x="1403" y="113223"/>
                  </a:lnTo>
                  <a:lnTo>
                    <a:pt x="932" y="120239"/>
                  </a:lnTo>
                  <a:lnTo>
                    <a:pt x="617" y="126822"/>
                  </a:lnTo>
                  <a:lnTo>
                    <a:pt x="268" y="139216"/>
                  </a:lnTo>
                  <a:lnTo>
                    <a:pt x="44" y="165235"/>
                  </a:lnTo>
                  <a:lnTo>
                    <a:pt x="0" y="193058"/>
                  </a:lnTo>
                  <a:lnTo>
                    <a:pt x="790" y="199180"/>
                  </a:lnTo>
                  <a:lnTo>
                    <a:pt x="2110" y="205166"/>
                  </a:lnTo>
                  <a:lnTo>
                    <a:pt x="3785" y="211062"/>
                  </a:lnTo>
                  <a:lnTo>
                    <a:pt x="5695" y="216898"/>
                  </a:lnTo>
                  <a:lnTo>
                    <a:pt x="7761" y="222693"/>
                  </a:lnTo>
                  <a:lnTo>
                    <a:pt x="9932" y="228462"/>
                  </a:lnTo>
                  <a:lnTo>
                    <a:pt x="12969" y="233260"/>
                  </a:lnTo>
                  <a:lnTo>
                    <a:pt x="16579" y="237412"/>
                  </a:lnTo>
                  <a:lnTo>
                    <a:pt x="20574" y="241131"/>
                  </a:lnTo>
                  <a:lnTo>
                    <a:pt x="24031" y="245517"/>
                  </a:lnTo>
                  <a:lnTo>
                    <a:pt x="27130" y="250345"/>
                  </a:lnTo>
                  <a:lnTo>
                    <a:pt x="29989" y="255469"/>
                  </a:lnTo>
                  <a:lnTo>
                    <a:pt x="33484" y="259838"/>
                  </a:lnTo>
                  <a:lnTo>
                    <a:pt x="37400" y="263702"/>
                  </a:lnTo>
                  <a:lnTo>
                    <a:pt x="41599" y="267231"/>
                  </a:lnTo>
                  <a:lnTo>
                    <a:pt x="46778" y="269584"/>
                  </a:lnTo>
                  <a:lnTo>
                    <a:pt x="52613" y="271152"/>
                  </a:lnTo>
                  <a:lnTo>
                    <a:pt x="58885" y="272198"/>
                  </a:lnTo>
                  <a:lnTo>
                    <a:pt x="64652" y="273848"/>
                  </a:lnTo>
                  <a:lnTo>
                    <a:pt x="70086" y="275900"/>
                  </a:lnTo>
                  <a:lnTo>
                    <a:pt x="75295" y="278220"/>
                  </a:lnTo>
                  <a:lnTo>
                    <a:pt x="81150" y="279768"/>
                  </a:lnTo>
                  <a:lnTo>
                    <a:pt x="87434" y="280799"/>
                  </a:lnTo>
                  <a:lnTo>
                    <a:pt x="94004" y="281487"/>
                  </a:lnTo>
                  <a:lnTo>
                    <a:pt x="100766" y="280992"/>
                  </a:lnTo>
                  <a:lnTo>
                    <a:pt x="107654" y="279711"/>
                  </a:lnTo>
                  <a:lnTo>
                    <a:pt x="114628" y="277903"/>
                  </a:lnTo>
                  <a:lnTo>
                    <a:pt x="121660" y="276699"/>
                  </a:lnTo>
                  <a:lnTo>
                    <a:pt x="128727" y="275896"/>
                  </a:lnTo>
                  <a:lnTo>
                    <a:pt x="135822" y="275360"/>
                  </a:lnTo>
                  <a:lnTo>
                    <a:pt x="142931" y="274051"/>
                  </a:lnTo>
                  <a:lnTo>
                    <a:pt x="150052" y="272225"/>
                  </a:lnTo>
                  <a:lnTo>
                    <a:pt x="157181" y="270056"/>
                  </a:lnTo>
                  <a:lnTo>
                    <a:pt x="163522" y="267657"/>
                  </a:lnTo>
                  <a:lnTo>
                    <a:pt x="169336" y="265105"/>
                  </a:lnTo>
                  <a:lnTo>
                    <a:pt x="174800" y="262452"/>
                  </a:lnTo>
                  <a:lnTo>
                    <a:pt x="180029" y="259730"/>
                  </a:lnTo>
                  <a:lnTo>
                    <a:pt x="190074" y="254166"/>
                  </a:lnTo>
                  <a:lnTo>
                    <a:pt x="194182" y="251349"/>
                  </a:lnTo>
                  <a:lnTo>
                    <a:pt x="200860" y="245678"/>
                  </a:lnTo>
                  <a:lnTo>
                    <a:pt x="206476" y="242523"/>
                  </a:lnTo>
                  <a:lnTo>
                    <a:pt x="209084" y="241682"/>
                  </a:lnTo>
                  <a:lnTo>
                    <a:pt x="214099" y="238207"/>
                  </a:lnTo>
                  <a:lnTo>
                    <a:pt x="219994" y="232766"/>
                  </a:lnTo>
                  <a:lnTo>
                    <a:pt x="226909" y="224818"/>
                  </a:lnTo>
                  <a:lnTo>
                    <a:pt x="228589" y="22285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0" name="SMARTInkAnnotation122"/>
            <p:cNvSpPr/>
            <p:nvPr/>
          </p:nvSpPr>
          <p:spPr>
            <a:xfrm>
              <a:off x="6765131" y="3154680"/>
              <a:ext cx="535782" cy="17146"/>
            </a:xfrm>
            <a:custGeom>
              <a:avLst/>
              <a:gdLst/>
              <a:ahLst/>
              <a:cxnLst/>
              <a:rect l="0" t="0" r="0" b="0"/>
              <a:pathLst>
                <a:path w="535782" h="17146">
                  <a:moveTo>
                    <a:pt x="0" y="17145"/>
                  </a:moveTo>
                  <a:lnTo>
                    <a:pt x="85887" y="17145"/>
                  </a:lnTo>
                  <a:lnTo>
                    <a:pt x="93770" y="16192"/>
                  </a:lnTo>
                  <a:lnTo>
                    <a:pt x="102201" y="14605"/>
                  </a:lnTo>
                  <a:lnTo>
                    <a:pt x="110997" y="12594"/>
                  </a:lnTo>
                  <a:lnTo>
                    <a:pt x="136704" y="10301"/>
                  </a:lnTo>
                  <a:lnTo>
                    <a:pt x="251819" y="3475"/>
                  </a:lnTo>
                  <a:lnTo>
                    <a:pt x="318118" y="1030"/>
                  </a:lnTo>
                  <a:lnTo>
                    <a:pt x="395598" y="90"/>
                  </a:lnTo>
                  <a:lnTo>
                    <a:pt x="53578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1" name="SMARTInkAnnotation123"/>
            <p:cNvSpPr/>
            <p:nvPr/>
          </p:nvSpPr>
          <p:spPr>
            <a:xfrm>
              <a:off x="6795020" y="3274695"/>
              <a:ext cx="162993" cy="101166"/>
            </a:xfrm>
            <a:custGeom>
              <a:avLst/>
              <a:gdLst/>
              <a:ahLst/>
              <a:cxnLst/>
              <a:rect l="0" t="0" r="0" b="0"/>
              <a:pathLst>
                <a:path w="162993" h="101166">
                  <a:moveTo>
                    <a:pt x="12973" y="0"/>
                  </a:moveTo>
                  <a:lnTo>
                    <a:pt x="16766" y="4550"/>
                  </a:lnTo>
                  <a:lnTo>
                    <a:pt x="17884" y="6844"/>
                  </a:lnTo>
                  <a:lnTo>
                    <a:pt x="18628" y="9325"/>
                  </a:lnTo>
                  <a:lnTo>
                    <a:pt x="19125" y="11931"/>
                  </a:lnTo>
                  <a:lnTo>
                    <a:pt x="19456" y="14622"/>
                  </a:lnTo>
                  <a:lnTo>
                    <a:pt x="19676" y="17368"/>
                  </a:lnTo>
                  <a:lnTo>
                    <a:pt x="19823" y="20151"/>
                  </a:lnTo>
                  <a:lnTo>
                    <a:pt x="19987" y="25784"/>
                  </a:lnTo>
                  <a:lnTo>
                    <a:pt x="20030" y="28619"/>
                  </a:lnTo>
                  <a:lnTo>
                    <a:pt x="19265" y="32414"/>
                  </a:lnTo>
                  <a:lnTo>
                    <a:pt x="17962" y="36849"/>
                  </a:lnTo>
                  <a:lnTo>
                    <a:pt x="16299" y="41711"/>
                  </a:lnTo>
                  <a:lnTo>
                    <a:pt x="15191" y="46857"/>
                  </a:lnTo>
                  <a:lnTo>
                    <a:pt x="14451" y="52193"/>
                  </a:lnTo>
                  <a:lnTo>
                    <a:pt x="13958" y="57655"/>
                  </a:lnTo>
                  <a:lnTo>
                    <a:pt x="12837" y="62249"/>
                  </a:lnTo>
                  <a:lnTo>
                    <a:pt x="11295" y="66265"/>
                  </a:lnTo>
                  <a:lnTo>
                    <a:pt x="9473" y="69894"/>
                  </a:lnTo>
                  <a:lnTo>
                    <a:pt x="7465" y="73266"/>
                  </a:lnTo>
                  <a:lnTo>
                    <a:pt x="5333" y="76467"/>
                  </a:lnTo>
                  <a:lnTo>
                    <a:pt x="3117" y="79553"/>
                  </a:lnTo>
                  <a:lnTo>
                    <a:pt x="1640" y="82562"/>
                  </a:lnTo>
                  <a:lnTo>
                    <a:pt x="656" y="85521"/>
                  </a:lnTo>
                  <a:lnTo>
                    <a:pt x="0" y="88447"/>
                  </a:lnTo>
                  <a:lnTo>
                    <a:pt x="355" y="91350"/>
                  </a:lnTo>
                  <a:lnTo>
                    <a:pt x="1387" y="94237"/>
                  </a:lnTo>
                  <a:lnTo>
                    <a:pt x="2868" y="97115"/>
                  </a:lnTo>
                  <a:lnTo>
                    <a:pt x="4649" y="99033"/>
                  </a:lnTo>
                  <a:lnTo>
                    <a:pt x="6630" y="100312"/>
                  </a:lnTo>
                  <a:lnTo>
                    <a:pt x="8745" y="101165"/>
                  </a:lnTo>
                  <a:lnTo>
                    <a:pt x="10948" y="100781"/>
                  </a:lnTo>
                  <a:lnTo>
                    <a:pt x="13210" y="99572"/>
                  </a:lnTo>
                  <a:lnTo>
                    <a:pt x="15513" y="97814"/>
                  </a:lnTo>
                  <a:lnTo>
                    <a:pt x="20188" y="95860"/>
                  </a:lnTo>
                  <a:lnTo>
                    <a:pt x="22546" y="95339"/>
                  </a:lnTo>
                  <a:lnTo>
                    <a:pt x="25705" y="94040"/>
                  </a:lnTo>
                  <a:lnTo>
                    <a:pt x="29399" y="92220"/>
                  </a:lnTo>
                  <a:lnTo>
                    <a:pt x="33450" y="90055"/>
                  </a:lnTo>
                  <a:lnTo>
                    <a:pt x="37737" y="88612"/>
                  </a:lnTo>
                  <a:lnTo>
                    <a:pt x="42182" y="87650"/>
                  </a:lnTo>
                  <a:lnTo>
                    <a:pt x="46733" y="87008"/>
                  </a:lnTo>
                  <a:lnTo>
                    <a:pt x="51355" y="85628"/>
                  </a:lnTo>
                  <a:lnTo>
                    <a:pt x="56024" y="83755"/>
                  </a:lnTo>
                  <a:lnTo>
                    <a:pt x="60724" y="81554"/>
                  </a:lnTo>
                  <a:lnTo>
                    <a:pt x="66238" y="80087"/>
                  </a:lnTo>
                  <a:lnTo>
                    <a:pt x="72296" y="79109"/>
                  </a:lnTo>
                  <a:lnTo>
                    <a:pt x="78716" y="78457"/>
                  </a:lnTo>
                  <a:lnTo>
                    <a:pt x="85377" y="78022"/>
                  </a:lnTo>
                  <a:lnTo>
                    <a:pt x="99128" y="77539"/>
                  </a:lnTo>
                  <a:lnTo>
                    <a:pt x="105334" y="76458"/>
                  </a:lnTo>
                  <a:lnTo>
                    <a:pt x="111060" y="74784"/>
                  </a:lnTo>
                  <a:lnTo>
                    <a:pt x="116465" y="72716"/>
                  </a:lnTo>
                  <a:lnTo>
                    <a:pt x="121655" y="71337"/>
                  </a:lnTo>
                  <a:lnTo>
                    <a:pt x="126703" y="70418"/>
                  </a:lnTo>
                  <a:lnTo>
                    <a:pt x="131655" y="69805"/>
                  </a:lnTo>
                  <a:lnTo>
                    <a:pt x="136546" y="69397"/>
                  </a:lnTo>
                  <a:lnTo>
                    <a:pt x="141393" y="69124"/>
                  </a:lnTo>
                  <a:lnTo>
                    <a:pt x="146211" y="68943"/>
                  </a:lnTo>
                  <a:lnTo>
                    <a:pt x="150218" y="67869"/>
                  </a:lnTo>
                  <a:lnTo>
                    <a:pt x="153682" y="66201"/>
                  </a:lnTo>
                  <a:lnTo>
                    <a:pt x="162992" y="6000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2" name="SMARTInkAnnotation124"/>
            <p:cNvSpPr/>
            <p:nvPr/>
          </p:nvSpPr>
          <p:spPr>
            <a:xfrm>
              <a:off x="7043740" y="3463290"/>
              <a:ext cx="14286" cy="17115"/>
            </a:xfrm>
            <a:custGeom>
              <a:avLst/>
              <a:gdLst/>
              <a:ahLst/>
              <a:cxnLst/>
              <a:rect l="0" t="0" r="0" b="0"/>
              <a:pathLst>
                <a:path w="14286" h="17115">
                  <a:moveTo>
                    <a:pt x="14285" y="8572"/>
                  </a:moveTo>
                  <a:lnTo>
                    <a:pt x="7436" y="8572"/>
                  </a:lnTo>
                  <a:lnTo>
                    <a:pt x="6544" y="9525"/>
                  </a:lnTo>
                  <a:lnTo>
                    <a:pt x="37" y="17098"/>
                  </a:lnTo>
                  <a:lnTo>
                    <a:pt x="24" y="17114"/>
                  </a:lnTo>
                  <a:lnTo>
                    <a:pt x="0" y="9761"/>
                  </a:lnTo>
                  <a:lnTo>
                    <a:pt x="793" y="9365"/>
                  </a:lnTo>
                  <a:lnTo>
                    <a:pt x="2115" y="9101"/>
                  </a:lnTo>
                  <a:lnTo>
                    <a:pt x="3791" y="8924"/>
                  </a:lnTo>
                  <a:lnTo>
                    <a:pt x="4908" y="7855"/>
                  </a:lnTo>
                  <a:lnTo>
                    <a:pt x="5652" y="6189"/>
                  </a:lnTo>
                  <a:lnTo>
                    <a:pt x="714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3" name="SMARTInkAnnotation125"/>
            <p:cNvSpPr/>
            <p:nvPr/>
          </p:nvSpPr>
          <p:spPr>
            <a:xfrm>
              <a:off x="7093743" y="3300800"/>
              <a:ext cx="242889" cy="162491"/>
            </a:xfrm>
            <a:custGeom>
              <a:avLst/>
              <a:gdLst/>
              <a:ahLst/>
              <a:cxnLst/>
              <a:rect l="0" t="0" r="0" b="0"/>
              <a:pathLst>
                <a:path w="242889" h="162491">
                  <a:moveTo>
                    <a:pt x="0" y="42475"/>
                  </a:moveTo>
                  <a:lnTo>
                    <a:pt x="0" y="37924"/>
                  </a:lnTo>
                  <a:lnTo>
                    <a:pt x="795" y="36583"/>
                  </a:lnTo>
                  <a:lnTo>
                    <a:pt x="2117" y="35690"/>
                  </a:lnTo>
                  <a:lnTo>
                    <a:pt x="3793" y="35094"/>
                  </a:lnTo>
                  <a:lnTo>
                    <a:pt x="4910" y="33744"/>
                  </a:lnTo>
                  <a:lnTo>
                    <a:pt x="5655" y="31891"/>
                  </a:lnTo>
                  <a:lnTo>
                    <a:pt x="6483" y="27294"/>
                  </a:lnTo>
                  <a:lnTo>
                    <a:pt x="6703" y="24734"/>
                  </a:lnTo>
                  <a:lnTo>
                    <a:pt x="6850" y="22075"/>
                  </a:lnTo>
                  <a:lnTo>
                    <a:pt x="7742" y="20303"/>
                  </a:lnTo>
                  <a:lnTo>
                    <a:pt x="9130" y="19121"/>
                  </a:lnTo>
                  <a:lnTo>
                    <a:pt x="13584" y="16855"/>
                  </a:lnTo>
                  <a:lnTo>
                    <a:pt x="20854" y="12673"/>
                  </a:lnTo>
                  <a:lnTo>
                    <a:pt x="27261" y="10180"/>
                  </a:lnTo>
                  <a:lnTo>
                    <a:pt x="33547" y="8118"/>
                  </a:lnTo>
                  <a:lnTo>
                    <a:pt x="37446" y="6236"/>
                  </a:lnTo>
                  <a:lnTo>
                    <a:pt x="41633" y="4028"/>
                  </a:lnTo>
                  <a:lnTo>
                    <a:pt x="48401" y="1575"/>
                  </a:lnTo>
                  <a:lnTo>
                    <a:pt x="54850" y="484"/>
                  </a:lnTo>
                  <a:lnTo>
                    <a:pt x="58791" y="194"/>
                  </a:lnTo>
                  <a:lnTo>
                    <a:pt x="63007" y="0"/>
                  </a:lnTo>
                  <a:lnTo>
                    <a:pt x="67405" y="823"/>
                  </a:lnTo>
                  <a:lnTo>
                    <a:pt x="71925" y="2325"/>
                  </a:lnTo>
                  <a:lnTo>
                    <a:pt x="76525" y="4278"/>
                  </a:lnTo>
                  <a:lnTo>
                    <a:pt x="83753" y="6448"/>
                  </a:lnTo>
                  <a:lnTo>
                    <a:pt x="86792" y="7027"/>
                  </a:lnTo>
                  <a:lnTo>
                    <a:pt x="92285" y="10210"/>
                  </a:lnTo>
                  <a:lnTo>
                    <a:pt x="97372" y="14800"/>
                  </a:lnTo>
                  <a:lnTo>
                    <a:pt x="99840" y="17357"/>
                  </a:lnTo>
                  <a:lnTo>
                    <a:pt x="102279" y="20015"/>
                  </a:lnTo>
                  <a:lnTo>
                    <a:pt x="103905" y="27501"/>
                  </a:lnTo>
                  <a:lnTo>
                    <a:pt x="104988" y="38207"/>
                  </a:lnTo>
                  <a:lnTo>
                    <a:pt x="105712" y="51060"/>
                  </a:lnTo>
                  <a:lnTo>
                    <a:pt x="105399" y="61533"/>
                  </a:lnTo>
                  <a:lnTo>
                    <a:pt x="104398" y="70420"/>
                  </a:lnTo>
                  <a:lnTo>
                    <a:pt x="102937" y="78250"/>
                  </a:lnTo>
                  <a:lnTo>
                    <a:pt x="101168" y="84423"/>
                  </a:lnTo>
                  <a:lnTo>
                    <a:pt x="99196" y="89490"/>
                  </a:lnTo>
                  <a:lnTo>
                    <a:pt x="97087" y="93821"/>
                  </a:lnTo>
                  <a:lnTo>
                    <a:pt x="94887" y="98613"/>
                  </a:lnTo>
                  <a:lnTo>
                    <a:pt x="90327" y="109018"/>
                  </a:lnTo>
                  <a:lnTo>
                    <a:pt x="87999" y="113507"/>
                  </a:lnTo>
                  <a:lnTo>
                    <a:pt x="85654" y="117452"/>
                  </a:lnTo>
                  <a:lnTo>
                    <a:pt x="83297" y="121034"/>
                  </a:lnTo>
                  <a:lnTo>
                    <a:pt x="80932" y="124376"/>
                  </a:lnTo>
                  <a:lnTo>
                    <a:pt x="78561" y="127555"/>
                  </a:lnTo>
                  <a:lnTo>
                    <a:pt x="73810" y="133628"/>
                  </a:lnTo>
                  <a:lnTo>
                    <a:pt x="69053" y="139503"/>
                  </a:lnTo>
                  <a:lnTo>
                    <a:pt x="67467" y="142403"/>
                  </a:lnTo>
                  <a:lnTo>
                    <a:pt x="66409" y="145288"/>
                  </a:lnTo>
                  <a:lnTo>
                    <a:pt x="65704" y="148165"/>
                  </a:lnTo>
                  <a:lnTo>
                    <a:pt x="65234" y="151035"/>
                  </a:lnTo>
                  <a:lnTo>
                    <a:pt x="64921" y="153901"/>
                  </a:lnTo>
                  <a:lnTo>
                    <a:pt x="64298" y="162446"/>
                  </a:lnTo>
                  <a:lnTo>
                    <a:pt x="64295" y="162477"/>
                  </a:lnTo>
                  <a:lnTo>
                    <a:pt x="105204" y="162490"/>
                  </a:lnTo>
                  <a:lnTo>
                    <a:pt x="109824" y="161537"/>
                  </a:lnTo>
                  <a:lnTo>
                    <a:pt x="114491" y="159950"/>
                  </a:lnTo>
                  <a:lnTo>
                    <a:pt x="119190" y="157939"/>
                  </a:lnTo>
                  <a:lnTo>
                    <a:pt x="124703" y="156598"/>
                  </a:lnTo>
                  <a:lnTo>
                    <a:pt x="130761" y="155704"/>
                  </a:lnTo>
                  <a:lnTo>
                    <a:pt x="137181" y="155109"/>
                  </a:lnTo>
                  <a:lnTo>
                    <a:pt x="143047" y="153760"/>
                  </a:lnTo>
                  <a:lnTo>
                    <a:pt x="148547" y="151907"/>
                  </a:lnTo>
                  <a:lnTo>
                    <a:pt x="153799" y="149720"/>
                  </a:lnTo>
                  <a:lnTo>
                    <a:pt x="159684" y="148261"/>
                  </a:lnTo>
                  <a:lnTo>
                    <a:pt x="165987" y="147289"/>
                  </a:lnTo>
                  <a:lnTo>
                    <a:pt x="172571" y="146641"/>
                  </a:lnTo>
                  <a:lnTo>
                    <a:pt x="178547" y="145256"/>
                  </a:lnTo>
                  <a:lnTo>
                    <a:pt x="184119" y="143381"/>
                  </a:lnTo>
                  <a:lnTo>
                    <a:pt x="189421" y="141178"/>
                  </a:lnTo>
                  <a:lnTo>
                    <a:pt x="194544" y="139710"/>
                  </a:lnTo>
                  <a:lnTo>
                    <a:pt x="199545" y="138731"/>
                  </a:lnTo>
                  <a:lnTo>
                    <a:pt x="204468" y="138078"/>
                  </a:lnTo>
                  <a:lnTo>
                    <a:pt x="209337" y="136690"/>
                  </a:lnTo>
                  <a:lnTo>
                    <a:pt x="214171" y="134813"/>
                  </a:lnTo>
                  <a:lnTo>
                    <a:pt x="218981" y="132609"/>
                  </a:lnTo>
                  <a:lnTo>
                    <a:pt x="226442" y="130159"/>
                  </a:lnTo>
                  <a:lnTo>
                    <a:pt x="232404" y="129071"/>
                  </a:lnTo>
                  <a:lnTo>
                    <a:pt x="235105" y="128780"/>
                  </a:lnTo>
                  <a:lnTo>
                    <a:pt x="242888" y="1282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4" name="SMARTInkAnnotation126"/>
            <p:cNvSpPr/>
            <p:nvPr/>
          </p:nvSpPr>
          <p:spPr>
            <a:xfrm>
              <a:off x="5693569" y="3171825"/>
              <a:ext cx="728663" cy="77153"/>
            </a:xfrm>
            <a:custGeom>
              <a:avLst/>
              <a:gdLst/>
              <a:ahLst/>
              <a:cxnLst/>
              <a:rect l="0" t="0" r="0" b="0"/>
              <a:pathLst>
                <a:path w="728663" h="77153">
                  <a:moveTo>
                    <a:pt x="0" y="77152"/>
                  </a:moveTo>
                  <a:lnTo>
                    <a:pt x="0" y="72601"/>
                  </a:lnTo>
                  <a:lnTo>
                    <a:pt x="1587" y="71261"/>
                  </a:lnTo>
                  <a:lnTo>
                    <a:pt x="7584" y="69771"/>
                  </a:lnTo>
                  <a:lnTo>
                    <a:pt x="27434" y="68684"/>
                  </a:lnTo>
                  <a:lnTo>
                    <a:pt x="32577" y="67697"/>
                  </a:lnTo>
                  <a:lnTo>
                    <a:pt x="38386" y="66086"/>
                  </a:lnTo>
                  <a:lnTo>
                    <a:pt x="44641" y="64060"/>
                  </a:lnTo>
                  <a:lnTo>
                    <a:pt x="57940" y="59268"/>
                  </a:lnTo>
                  <a:lnTo>
                    <a:pt x="64820" y="56657"/>
                  </a:lnTo>
                  <a:lnTo>
                    <a:pt x="71788" y="54916"/>
                  </a:lnTo>
                  <a:lnTo>
                    <a:pt x="85881" y="52982"/>
                  </a:lnTo>
                  <a:lnTo>
                    <a:pt x="93766" y="51514"/>
                  </a:lnTo>
                  <a:lnTo>
                    <a:pt x="102198" y="49582"/>
                  </a:lnTo>
                  <a:lnTo>
                    <a:pt x="110995" y="47342"/>
                  </a:lnTo>
                  <a:lnTo>
                    <a:pt x="120033" y="45849"/>
                  </a:lnTo>
                  <a:lnTo>
                    <a:pt x="138544" y="44190"/>
                  </a:lnTo>
                  <a:lnTo>
                    <a:pt x="159471" y="43452"/>
                  </a:lnTo>
                  <a:lnTo>
                    <a:pt x="181207" y="42172"/>
                  </a:lnTo>
                  <a:lnTo>
                    <a:pt x="191448" y="40497"/>
                  </a:lnTo>
                  <a:lnTo>
                    <a:pt x="201451" y="38428"/>
                  </a:lnTo>
                  <a:lnTo>
                    <a:pt x="221031" y="36129"/>
                  </a:lnTo>
                  <a:lnTo>
                    <a:pt x="241111" y="34155"/>
                  </a:lnTo>
                  <a:lnTo>
                    <a:pt x="252021" y="32295"/>
                  </a:lnTo>
                  <a:lnTo>
                    <a:pt x="263265" y="30102"/>
                  </a:lnTo>
                  <a:lnTo>
                    <a:pt x="274728" y="28640"/>
                  </a:lnTo>
                  <a:lnTo>
                    <a:pt x="286340" y="27666"/>
                  </a:lnTo>
                  <a:lnTo>
                    <a:pt x="309030" y="26583"/>
                  </a:lnTo>
                  <a:lnTo>
                    <a:pt x="329699" y="26102"/>
                  </a:lnTo>
                  <a:lnTo>
                    <a:pt x="442761" y="18983"/>
                  </a:lnTo>
                  <a:lnTo>
                    <a:pt x="474595" y="17962"/>
                  </a:lnTo>
                  <a:lnTo>
                    <a:pt x="501973" y="17508"/>
                  </a:lnTo>
                  <a:lnTo>
                    <a:pt x="514036" y="16434"/>
                  </a:lnTo>
                  <a:lnTo>
                    <a:pt x="525253" y="14766"/>
                  </a:lnTo>
                  <a:lnTo>
                    <a:pt x="535906" y="12701"/>
                  </a:lnTo>
                  <a:lnTo>
                    <a:pt x="556209" y="10407"/>
                  </a:lnTo>
                  <a:lnTo>
                    <a:pt x="575817" y="9388"/>
                  </a:lnTo>
                  <a:lnTo>
                    <a:pt x="604705" y="8814"/>
                  </a:lnTo>
                  <a:lnTo>
                    <a:pt x="648652" y="8604"/>
                  </a:lnTo>
                  <a:lnTo>
                    <a:pt x="656272" y="7641"/>
                  </a:lnTo>
                  <a:lnTo>
                    <a:pt x="663733" y="6046"/>
                  </a:lnTo>
                  <a:lnTo>
                    <a:pt x="671089" y="4031"/>
                  </a:lnTo>
                  <a:lnTo>
                    <a:pt x="683495" y="1791"/>
                  </a:lnTo>
                  <a:lnTo>
                    <a:pt x="704394" y="353"/>
                  </a:lnTo>
                  <a:lnTo>
                    <a:pt x="726342" y="14"/>
                  </a:lnTo>
                  <a:lnTo>
                    <a:pt x="7286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5" name="SMARTInkAnnotation127"/>
            <p:cNvSpPr/>
            <p:nvPr/>
          </p:nvSpPr>
          <p:spPr>
            <a:xfrm>
              <a:off x="5893594" y="3283267"/>
              <a:ext cx="150019" cy="77140"/>
            </a:xfrm>
            <a:custGeom>
              <a:avLst/>
              <a:gdLst/>
              <a:ahLst/>
              <a:cxnLst/>
              <a:rect l="0" t="0" r="0" b="0"/>
              <a:pathLst>
                <a:path w="150019" h="77140">
                  <a:moveTo>
                    <a:pt x="0" y="0"/>
                  </a:moveTo>
                  <a:lnTo>
                    <a:pt x="3792" y="0"/>
                  </a:lnTo>
                  <a:lnTo>
                    <a:pt x="4909" y="953"/>
                  </a:lnTo>
                  <a:lnTo>
                    <a:pt x="5654" y="2540"/>
                  </a:lnTo>
                  <a:lnTo>
                    <a:pt x="6150" y="4551"/>
                  </a:lnTo>
                  <a:lnTo>
                    <a:pt x="6481" y="6844"/>
                  </a:lnTo>
                  <a:lnTo>
                    <a:pt x="6702" y="9325"/>
                  </a:lnTo>
                  <a:lnTo>
                    <a:pt x="6849" y="11932"/>
                  </a:lnTo>
                  <a:lnTo>
                    <a:pt x="7741" y="14622"/>
                  </a:lnTo>
                  <a:lnTo>
                    <a:pt x="9129" y="17368"/>
                  </a:lnTo>
                  <a:lnTo>
                    <a:pt x="10849" y="20151"/>
                  </a:lnTo>
                  <a:lnTo>
                    <a:pt x="11201" y="26770"/>
                  </a:lnTo>
                  <a:lnTo>
                    <a:pt x="10642" y="35944"/>
                  </a:lnTo>
                  <a:lnTo>
                    <a:pt x="9476" y="46823"/>
                  </a:lnTo>
                  <a:lnTo>
                    <a:pt x="7905" y="54075"/>
                  </a:lnTo>
                  <a:lnTo>
                    <a:pt x="6063" y="58910"/>
                  </a:lnTo>
                  <a:lnTo>
                    <a:pt x="4042" y="62134"/>
                  </a:lnTo>
                  <a:lnTo>
                    <a:pt x="2694" y="65235"/>
                  </a:lnTo>
                  <a:lnTo>
                    <a:pt x="1796" y="68255"/>
                  </a:lnTo>
                  <a:lnTo>
                    <a:pt x="104" y="76632"/>
                  </a:lnTo>
                  <a:lnTo>
                    <a:pt x="2163" y="76922"/>
                  </a:lnTo>
                  <a:lnTo>
                    <a:pt x="6160" y="77107"/>
                  </a:lnTo>
                  <a:lnTo>
                    <a:pt x="10644" y="77139"/>
                  </a:lnTo>
                  <a:lnTo>
                    <a:pt x="12652" y="76191"/>
                  </a:lnTo>
                  <a:lnTo>
                    <a:pt x="14785" y="74607"/>
                  </a:lnTo>
                  <a:lnTo>
                    <a:pt x="17000" y="72598"/>
                  </a:lnTo>
                  <a:lnTo>
                    <a:pt x="21578" y="70366"/>
                  </a:lnTo>
                  <a:lnTo>
                    <a:pt x="23910" y="69771"/>
                  </a:lnTo>
                  <a:lnTo>
                    <a:pt x="27053" y="69374"/>
                  </a:lnTo>
                  <a:lnTo>
                    <a:pt x="30735" y="69109"/>
                  </a:lnTo>
                  <a:lnTo>
                    <a:pt x="39060" y="68815"/>
                  </a:lnTo>
                  <a:lnTo>
                    <a:pt x="48052" y="68685"/>
                  </a:lnTo>
                  <a:lnTo>
                    <a:pt x="52671" y="67697"/>
                  </a:lnTo>
                  <a:lnTo>
                    <a:pt x="57339" y="66087"/>
                  </a:lnTo>
                  <a:lnTo>
                    <a:pt x="62039" y="64060"/>
                  </a:lnTo>
                  <a:lnTo>
                    <a:pt x="66759" y="62709"/>
                  </a:lnTo>
                  <a:lnTo>
                    <a:pt x="71493" y="61809"/>
                  </a:lnTo>
                  <a:lnTo>
                    <a:pt x="76237" y="61209"/>
                  </a:lnTo>
                  <a:lnTo>
                    <a:pt x="80987" y="60808"/>
                  </a:lnTo>
                  <a:lnTo>
                    <a:pt x="85741" y="60542"/>
                  </a:lnTo>
                  <a:lnTo>
                    <a:pt x="90498" y="60364"/>
                  </a:lnTo>
                  <a:lnTo>
                    <a:pt x="95257" y="59293"/>
                  </a:lnTo>
                  <a:lnTo>
                    <a:pt x="100017" y="57626"/>
                  </a:lnTo>
                  <a:lnTo>
                    <a:pt x="104778" y="55562"/>
                  </a:lnTo>
                  <a:lnTo>
                    <a:pt x="109539" y="54187"/>
                  </a:lnTo>
                  <a:lnTo>
                    <a:pt x="114302" y="53270"/>
                  </a:lnTo>
                  <a:lnTo>
                    <a:pt x="119063" y="52658"/>
                  </a:lnTo>
                  <a:lnTo>
                    <a:pt x="123825" y="52251"/>
                  </a:lnTo>
                  <a:lnTo>
                    <a:pt x="128588" y="51979"/>
                  </a:lnTo>
                  <a:lnTo>
                    <a:pt x="133350" y="51798"/>
                  </a:lnTo>
                  <a:lnTo>
                    <a:pt x="136525" y="52629"/>
                  </a:lnTo>
                  <a:lnTo>
                    <a:pt x="138641" y="54137"/>
                  </a:lnTo>
                  <a:lnTo>
                    <a:pt x="140053" y="56093"/>
                  </a:lnTo>
                  <a:lnTo>
                    <a:pt x="141787" y="57398"/>
                  </a:lnTo>
                  <a:lnTo>
                    <a:pt x="143737" y="58268"/>
                  </a:lnTo>
                  <a:lnTo>
                    <a:pt x="150018" y="6000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6" name="SMARTInkAnnotation128"/>
            <p:cNvSpPr/>
            <p:nvPr/>
          </p:nvSpPr>
          <p:spPr>
            <a:xfrm>
              <a:off x="6015037" y="3257550"/>
              <a:ext cx="14289" cy="205741"/>
            </a:xfrm>
            <a:custGeom>
              <a:avLst/>
              <a:gdLst/>
              <a:ahLst/>
              <a:cxnLst/>
              <a:rect l="0" t="0" r="0" b="0"/>
              <a:pathLst>
                <a:path w="14289" h="205741">
                  <a:moveTo>
                    <a:pt x="0" y="0"/>
                  </a:moveTo>
                  <a:lnTo>
                    <a:pt x="0" y="33170"/>
                  </a:lnTo>
                  <a:lnTo>
                    <a:pt x="794" y="38305"/>
                  </a:lnTo>
                  <a:lnTo>
                    <a:pt x="2117" y="43634"/>
                  </a:lnTo>
                  <a:lnTo>
                    <a:pt x="3793" y="49092"/>
                  </a:lnTo>
                  <a:lnTo>
                    <a:pt x="4909" y="54635"/>
                  </a:lnTo>
                  <a:lnTo>
                    <a:pt x="5654" y="60236"/>
                  </a:lnTo>
                  <a:lnTo>
                    <a:pt x="6151" y="65875"/>
                  </a:lnTo>
                  <a:lnTo>
                    <a:pt x="7276" y="71539"/>
                  </a:lnTo>
                  <a:lnTo>
                    <a:pt x="8820" y="77220"/>
                  </a:lnTo>
                  <a:lnTo>
                    <a:pt x="10642" y="82913"/>
                  </a:lnTo>
                  <a:lnTo>
                    <a:pt x="11857" y="89565"/>
                  </a:lnTo>
                  <a:lnTo>
                    <a:pt x="12667" y="96858"/>
                  </a:lnTo>
                  <a:lnTo>
                    <a:pt x="13207" y="104576"/>
                  </a:lnTo>
                  <a:lnTo>
                    <a:pt x="13568" y="111627"/>
                  </a:lnTo>
                  <a:lnTo>
                    <a:pt x="13967" y="124542"/>
                  </a:lnTo>
                  <a:lnTo>
                    <a:pt x="14193" y="142523"/>
                  </a:lnTo>
                  <a:lnTo>
                    <a:pt x="14288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7" name="SMARTInkAnnotation129"/>
            <p:cNvSpPr/>
            <p:nvPr/>
          </p:nvSpPr>
          <p:spPr>
            <a:xfrm>
              <a:off x="6243637" y="3258373"/>
              <a:ext cx="228601" cy="153483"/>
            </a:xfrm>
            <a:custGeom>
              <a:avLst/>
              <a:gdLst/>
              <a:ahLst/>
              <a:cxnLst/>
              <a:rect l="0" t="0" r="0" b="0"/>
              <a:pathLst>
                <a:path w="228601" h="153483">
                  <a:moveTo>
                    <a:pt x="0" y="50612"/>
                  </a:moveTo>
                  <a:lnTo>
                    <a:pt x="0" y="37841"/>
                  </a:lnTo>
                  <a:lnTo>
                    <a:pt x="794" y="35431"/>
                  </a:lnTo>
                  <a:lnTo>
                    <a:pt x="2117" y="32871"/>
                  </a:lnTo>
                  <a:lnTo>
                    <a:pt x="3793" y="30212"/>
                  </a:lnTo>
                  <a:lnTo>
                    <a:pt x="5704" y="28439"/>
                  </a:lnTo>
                  <a:lnTo>
                    <a:pt x="7771" y="27258"/>
                  </a:lnTo>
                  <a:lnTo>
                    <a:pt x="12979" y="24992"/>
                  </a:lnTo>
                  <a:lnTo>
                    <a:pt x="16590" y="23054"/>
                  </a:lnTo>
                  <a:lnTo>
                    <a:pt x="20585" y="20810"/>
                  </a:lnTo>
                  <a:lnTo>
                    <a:pt x="28011" y="17409"/>
                  </a:lnTo>
                  <a:lnTo>
                    <a:pt x="48962" y="8550"/>
                  </a:lnTo>
                  <a:lnTo>
                    <a:pt x="58041" y="5426"/>
                  </a:lnTo>
                  <a:lnTo>
                    <a:pt x="65682" y="3343"/>
                  </a:lnTo>
                  <a:lnTo>
                    <a:pt x="72363" y="1954"/>
                  </a:lnTo>
                  <a:lnTo>
                    <a:pt x="77611" y="1028"/>
                  </a:lnTo>
                  <a:lnTo>
                    <a:pt x="81903" y="411"/>
                  </a:lnTo>
                  <a:lnTo>
                    <a:pt x="85558" y="0"/>
                  </a:lnTo>
                  <a:lnTo>
                    <a:pt x="89583" y="678"/>
                  </a:lnTo>
                  <a:lnTo>
                    <a:pt x="93853" y="2083"/>
                  </a:lnTo>
                  <a:lnTo>
                    <a:pt x="98287" y="3972"/>
                  </a:lnTo>
                  <a:lnTo>
                    <a:pt x="105331" y="8610"/>
                  </a:lnTo>
                  <a:lnTo>
                    <a:pt x="108321" y="11181"/>
                  </a:lnTo>
                  <a:lnTo>
                    <a:pt x="110315" y="13847"/>
                  </a:lnTo>
                  <a:lnTo>
                    <a:pt x="111642" y="16577"/>
                  </a:lnTo>
                  <a:lnTo>
                    <a:pt x="112529" y="19349"/>
                  </a:lnTo>
                  <a:lnTo>
                    <a:pt x="113119" y="22150"/>
                  </a:lnTo>
                  <a:lnTo>
                    <a:pt x="113513" y="24970"/>
                  </a:lnTo>
                  <a:lnTo>
                    <a:pt x="113776" y="27802"/>
                  </a:lnTo>
                  <a:lnTo>
                    <a:pt x="113951" y="30643"/>
                  </a:lnTo>
                  <a:lnTo>
                    <a:pt x="114067" y="33489"/>
                  </a:lnTo>
                  <a:lnTo>
                    <a:pt x="114145" y="36339"/>
                  </a:lnTo>
                  <a:lnTo>
                    <a:pt x="114254" y="49452"/>
                  </a:lnTo>
                  <a:lnTo>
                    <a:pt x="113476" y="53649"/>
                  </a:lnTo>
                  <a:lnTo>
                    <a:pt x="112163" y="57399"/>
                  </a:lnTo>
                  <a:lnTo>
                    <a:pt x="110494" y="60851"/>
                  </a:lnTo>
                  <a:lnTo>
                    <a:pt x="106523" y="69768"/>
                  </a:lnTo>
                  <a:lnTo>
                    <a:pt x="104353" y="74813"/>
                  </a:lnTo>
                  <a:lnTo>
                    <a:pt x="102906" y="79128"/>
                  </a:lnTo>
                  <a:lnTo>
                    <a:pt x="101941" y="82958"/>
                  </a:lnTo>
                  <a:lnTo>
                    <a:pt x="101298" y="86463"/>
                  </a:lnTo>
                  <a:lnTo>
                    <a:pt x="99283" y="89753"/>
                  </a:lnTo>
                  <a:lnTo>
                    <a:pt x="96351" y="92898"/>
                  </a:lnTo>
                  <a:lnTo>
                    <a:pt x="92809" y="95948"/>
                  </a:lnTo>
                  <a:lnTo>
                    <a:pt x="89654" y="99886"/>
                  </a:lnTo>
                  <a:lnTo>
                    <a:pt x="86757" y="104416"/>
                  </a:lnTo>
                  <a:lnTo>
                    <a:pt x="84032" y="109341"/>
                  </a:lnTo>
                  <a:lnTo>
                    <a:pt x="82215" y="113577"/>
                  </a:lnTo>
                  <a:lnTo>
                    <a:pt x="81004" y="117354"/>
                  </a:lnTo>
                  <a:lnTo>
                    <a:pt x="80197" y="120824"/>
                  </a:lnTo>
                  <a:lnTo>
                    <a:pt x="78865" y="124090"/>
                  </a:lnTo>
                  <a:lnTo>
                    <a:pt x="77183" y="127219"/>
                  </a:lnTo>
                  <a:lnTo>
                    <a:pt x="75267" y="130259"/>
                  </a:lnTo>
                  <a:lnTo>
                    <a:pt x="73198" y="132285"/>
                  </a:lnTo>
                  <a:lnTo>
                    <a:pt x="71024" y="133635"/>
                  </a:lnTo>
                  <a:lnTo>
                    <a:pt x="68780" y="134536"/>
                  </a:lnTo>
                  <a:lnTo>
                    <a:pt x="67285" y="136089"/>
                  </a:lnTo>
                  <a:lnTo>
                    <a:pt x="66288" y="138077"/>
                  </a:lnTo>
                  <a:lnTo>
                    <a:pt x="65624" y="140354"/>
                  </a:lnTo>
                  <a:lnTo>
                    <a:pt x="64386" y="141872"/>
                  </a:lnTo>
                  <a:lnTo>
                    <a:pt x="62769" y="142885"/>
                  </a:lnTo>
                  <a:lnTo>
                    <a:pt x="60896" y="143560"/>
                  </a:lnTo>
                  <a:lnTo>
                    <a:pt x="59647" y="144962"/>
                  </a:lnTo>
                  <a:lnTo>
                    <a:pt x="58815" y="146849"/>
                  </a:lnTo>
                  <a:lnTo>
                    <a:pt x="58260" y="149060"/>
                  </a:lnTo>
                  <a:lnTo>
                    <a:pt x="58684" y="150534"/>
                  </a:lnTo>
                  <a:lnTo>
                    <a:pt x="59760" y="151516"/>
                  </a:lnTo>
                  <a:lnTo>
                    <a:pt x="64029" y="153367"/>
                  </a:lnTo>
                  <a:lnTo>
                    <a:pt x="69945" y="153459"/>
                  </a:lnTo>
                  <a:lnTo>
                    <a:pt x="105982" y="153482"/>
                  </a:lnTo>
                  <a:lnTo>
                    <a:pt x="110342" y="152530"/>
                  </a:lnTo>
                  <a:lnTo>
                    <a:pt x="114837" y="150942"/>
                  </a:lnTo>
                  <a:lnTo>
                    <a:pt x="119420" y="148931"/>
                  </a:lnTo>
                  <a:lnTo>
                    <a:pt x="124064" y="147590"/>
                  </a:lnTo>
                  <a:lnTo>
                    <a:pt x="128747" y="146697"/>
                  </a:lnTo>
                  <a:lnTo>
                    <a:pt x="133457" y="146101"/>
                  </a:lnTo>
                  <a:lnTo>
                    <a:pt x="138183" y="144751"/>
                  </a:lnTo>
                  <a:lnTo>
                    <a:pt x="142922" y="142899"/>
                  </a:lnTo>
                  <a:lnTo>
                    <a:pt x="147669" y="140712"/>
                  </a:lnTo>
                  <a:lnTo>
                    <a:pt x="152421" y="139253"/>
                  </a:lnTo>
                  <a:lnTo>
                    <a:pt x="157177" y="138281"/>
                  </a:lnTo>
                  <a:lnTo>
                    <a:pt x="161935" y="137633"/>
                  </a:lnTo>
                  <a:lnTo>
                    <a:pt x="166694" y="137201"/>
                  </a:lnTo>
                  <a:lnTo>
                    <a:pt x="171455" y="136913"/>
                  </a:lnTo>
                  <a:lnTo>
                    <a:pt x="176215" y="136721"/>
                  </a:lnTo>
                  <a:lnTo>
                    <a:pt x="180977" y="135640"/>
                  </a:lnTo>
                  <a:lnTo>
                    <a:pt x="185739" y="133968"/>
                  </a:lnTo>
                  <a:lnTo>
                    <a:pt x="190502" y="131900"/>
                  </a:lnTo>
                  <a:lnTo>
                    <a:pt x="195263" y="129569"/>
                  </a:lnTo>
                  <a:lnTo>
                    <a:pt x="200026" y="127062"/>
                  </a:lnTo>
                  <a:lnTo>
                    <a:pt x="204788" y="124439"/>
                  </a:lnTo>
                  <a:lnTo>
                    <a:pt x="208756" y="122690"/>
                  </a:lnTo>
                  <a:lnTo>
                    <a:pt x="215283" y="120747"/>
                  </a:lnTo>
                  <a:lnTo>
                    <a:pt x="220829" y="119883"/>
                  </a:lnTo>
                  <a:lnTo>
                    <a:pt x="228600" y="11919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8" name="SMARTInkAnnotation130"/>
            <p:cNvSpPr/>
            <p:nvPr/>
          </p:nvSpPr>
          <p:spPr>
            <a:xfrm>
              <a:off x="6065044" y="4106228"/>
              <a:ext cx="27962" cy="34247"/>
            </a:xfrm>
            <a:custGeom>
              <a:avLst/>
              <a:gdLst/>
              <a:ahLst/>
              <a:cxnLst/>
              <a:rect l="0" t="0" r="0" b="0"/>
              <a:pathLst>
                <a:path w="27962" h="34247">
                  <a:moveTo>
                    <a:pt x="7143" y="0"/>
                  </a:moveTo>
                  <a:lnTo>
                    <a:pt x="21577" y="0"/>
                  </a:lnTo>
                  <a:lnTo>
                    <a:pt x="23910" y="952"/>
                  </a:lnTo>
                  <a:lnTo>
                    <a:pt x="25465" y="2539"/>
                  </a:lnTo>
                  <a:lnTo>
                    <a:pt x="27961" y="7380"/>
                  </a:lnTo>
                  <a:lnTo>
                    <a:pt x="27371" y="8730"/>
                  </a:lnTo>
                  <a:lnTo>
                    <a:pt x="26185" y="10583"/>
                  </a:lnTo>
                  <a:lnTo>
                    <a:pt x="24600" y="12770"/>
                  </a:lnTo>
                  <a:lnTo>
                    <a:pt x="23544" y="15180"/>
                  </a:lnTo>
                  <a:lnTo>
                    <a:pt x="22839" y="17740"/>
                  </a:lnTo>
                  <a:lnTo>
                    <a:pt x="22370" y="20399"/>
                  </a:lnTo>
                  <a:lnTo>
                    <a:pt x="21263" y="23124"/>
                  </a:lnTo>
                  <a:lnTo>
                    <a:pt x="19732" y="25894"/>
                  </a:lnTo>
                  <a:lnTo>
                    <a:pt x="15362" y="32631"/>
                  </a:lnTo>
                  <a:lnTo>
                    <a:pt x="14210" y="33184"/>
                  </a:lnTo>
                  <a:lnTo>
                    <a:pt x="12648" y="33553"/>
                  </a:lnTo>
                  <a:lnTo>
                    <a:pt x="7465" y="34246"/>
                  </a:lnTo>
                  <a:lnTo>
                    <a:pt x="6564" y="33308"/>
                  </a:lnTo>
                  <a:lnTo>
                    <a:pt x="1021" y="26905"/>
                  </a:lnTo>
                  <a:lnTo>
                    <a:pt x="681" y="25557"/>
                  </a:lnTo>
                  <a:lnTo>
                    <a:pt x="453" y="23705"/>
                  </a:lnTo>
                  <a:lnTo>
                    <a:pt x="89" y="18441"/>
                  </a:lnTo>
                  <a:lnTo>
                    <a:pt x="39" y="15180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29" name="SMARTInkAnnotation131"/>
            <p:cNvSpPr/>
            <p:nvPr/>
          </p:nvSpPr>
          <p:spPr>
            <a:xfrm>
              <a:off x="6243729" y="3840480"/>
              <a:ext cx="192791" cy="137161"/>
            </a:xfrm>
            <a:custGeom>
              <a:avLst/>
              <a:gdLst/>
              <a:ahLst/>
              <a:cxnLst/>
              <a:rect l="0" t="0" r="0" b="0"/>
              <a:pathLst>
                <a:path w="192791" h="137161">
                  <a:moveTo>
                    <a:pt x="49915" y="0"/>
                  </a:moveTo>
                  <a:lnTo>
                    <a:pt x="49915" y="25863"/>
                  </a:lnTo>
                  <a:lnTo>
                    <a:pt x="49121" y="29624"/>
                  </a:lnTo>
                  <a:lnTo>
                    <a:pt x="47798" y="33084"/>
                  </a:lnTo>
                  <a:lnTo>
                    <a:pt x="46122" y="36344"/>
                  </a:lnTo>
                  <a:lnTo>
                    <a:pt x="45004" y="40422"/>
                  </a:lnTo>
                  <a:lnTo>
                    <a:pt x="44260" y="45045"/>
                  </a:lnTo>
                  <a:lnTo>
                    <a:pt x="43763" y="50033"/>
                  </a:lnTo>
                  <a:lnTo>
                    <a:pt x="42638" y="54310"/>
                  </a:lnTo>
                  <a:lnTo>
                    <a:pt x="41095" y="58114"/>
                  </a:lnTo>
                  <a:lnTo>
                    <a:pt x="39273" y="61603"/>
                  </a:lnTo>
                  <a:lnTo>
                    <a:pt x="37263" y="65833"/>
                  </a:lnTo>
                  <a:lnTo>
                    <a:pt x="32915" y="75614"/>
                  </a:lnTo>
                  <a:lnTo>
                    <a:pt x="26004" y="91831"/>
                  </a:lnTo>
                  <a:lnTo>
                    <a:pt x="24449" y="96463"/>
                  </a:lnTo>
                  <a:lnTo>
                    <a:pt x="23412" y="100504"/>
                  </a:lnTo>
                  <a:lnTo>
                    <a:pt x="22721" y="104150"/>
                  </a:lnTo>
                  <a:lnTo>
                    <a:pt x="20673" y="108485"/>
                  </a:lnTo>
                  <a:lnTo>
                    <a:pt x="17720" y="113281"/>
                  </a:lnTo>
                  <a:lnTo>
                    <a:pt x="9159" y="125564"/>
                  </a:lnTo>
                  <a:lnTo>
                    <a:pt x="8457" y="127525"/>
                  </a:lnTo>
                  <a:lnTo>
                    <a:pt x="7988" y="129784"/>
                  </a:lnTo>
                  <a:lnTo>
                    <a:pt x="7676" y="132242"/>
                  </a:lnTo>
                  <a:lnTo>
                    <a:pt x="6675" y="133882"/>
                  </a:lnTo>
                  <a:lnTo>
                    <a:pt x="5212" y="134974"/>
                  </a:lnTo>
                  <a:lnTo>
                    <a:pt x="0" y="137122"/>
                  </a:lnTo>
                  <a:lnTo>
                    <a:pt x="3727" y="137148"/>
                  </a:lnTo>
                  <a:lnTo>
                    <a:pt x="4836" y="136200"/>
                  </a:lnTo>
                  <a:lnTo>
                    <a:pt x="5574" y="134615"/>
                  </a:lnTo>
                  <a:lnTo>
                    <a:pt x="6067" y="132606"/>
                  </a:lnTo>
                  <a:lnTo>
                    <a:pt x="7189" y="131266"/>
                  </a:lnTo>
                  <a:lnTo>
                    <a:pt x="8731" y="130373"/>
                  </a:lnTo>
                  <a:lnTo>
                    <a:pt x="10553" y="129778"/>
                  </a:lnTo>
                  <a:lnTo>
                    <a:pt x="14693" y="126577"/>
                  </a:lnTo>
                  <a:lnTo>
                    <a:pt x="16909" y="124390"/>
                  </a:lnTo>
                  <a:lnTo>
                    <a:pt x="19179" y="122931"/>
                  </a:lnTo>
                  <a:lnTo>
                    <a:pt x="23819" y="121311"/>
                  </a:lnTo>
                  <a:lnTo>
                    <a:pt x="26961" y="119927"/>
                  </a:lnTo>
                  <a:lnTo>
                    <a:pt x="30643" y="118051"/>
                  </a:lnTo>
                  <a:lnTo>
                    <a:pt x="34685" y="115849"/>
                  </a:lnTo>
                  <a:lnTo>
                    <a:pt x="38174" y="114380"/>
                  </a:lnTo>
                  <a:lnTo>
                    <a:pt x="44167" y="112748"/>
                  </a:lnTo>
                  <a:lnTo>
                    <a:pt x="47671" y="111360"/>
                  </a:lnTo>
                  <a:lnTo>
                    <a:pt x="51594" y="109483"/>
                  </a:lnTo>
                  <a:lnTo>
                    <a:pt x="55796" y="107278"/>
                  </a:lnTo>
                  <a:lnTo>
                    <a:pt x="60979" y="105809"/>
                  </a:lnTo>
                  <a:lnTo>
                    <a:pt x="66816" y="104829"/>
                  </a:lnTo>
                  <a:lnTo>
                    <a:pt x="73088" y="104176"/>
                  </a:lnTo>
                  <a:lnTo>
                    <a:pt x="78857" y="103741"/>
                  </a:lnTo>
                  <a:lnTo>
                    <a:pt x="89501" y="103257"/>
                  </a:lnTo>
                  <a:lnTo>
                    <a:pt x="104418" y="102985"/>
                  </a:lnTo>
                  <a:lnTo>
                    <a:pt x="109269" y="103899"/>
                  </a:lnTo>
                  <a:lnTo>
                    <a:pt x="114091" y="105461"/>
                  </a:lnTo>
                  <a:lnTo>
                    <a:pt x="118892" y="107455"/>
                  </a:lnTo>
                  <a:lnTo>
                    <a:pt x="123681" y="108784"/>
                  </a:lnTo>
                  <a:lnTo>
                    <a:pt x="128461" y="109670"/>
                  </a:lnTo>
                  <a:lnTo>
                    <a:pt x="133235" y="110261"/>
                  </a:lnTo>
                  <a:lnTo>
                    <a:pt x="138005" y="111607"/>
                  </a:lnTo>
                  <a:lnTo>
                    <a:pt x="142773" y="113457"/>
                  </a:lnTo>
                  <a:lnTo>
                    <a:pt x="147539" y="115643"/>
                  </a:lnTo>
                  <a:lnTo>
                    <a:pt x="151510" y="117100"/>
                  </a:lnTo>
                  <a:lnTo>
                    <a:pt x="154951" y="118072"/>
                  </a:lnTo>
                  <a:lnTo>
                    <a:pt x="160891" y="119151"/>
                  </a:lnTo>
                  <a:lnTo>
                    <a:pt x="166177" y="119631"/>
                  </a:lnTo>
                  <a:lnTo>
                    <a:pt x="169492" y="120711"/>
                  </a:lnTo>
                  <a:lnTo>
                    <a:pt x="173289" y="122384"/>
                  </a:lnTo>
                  <a:lnTo>
                    <a:pt x="184922" y="128224"/>
                  </a:lnTo>
                  <a:lnTo>
                    <a:pt x="187441" y="130966"/>
                  </a:lnTo>
                  <a:lnTo>
                    <a:pt x="192790" y="13716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0" name="SMARTInkAnnotation132"/>
            <p:cNvSpPr/>
            <p:nvPr/>
          </p:nvSpPr>
          <p:spPr>
            <a:xfrm>
              <a:off x="6393976" y="3849053"/>
              <a:ext cx="13969" cy="291465"/>
            </a:xfrm>
            <a:custGeom>
              <a:avLst/>
              <a:gdLst/>
              <a:ahLst/>
              <a:cxnLst/>
              <a:rect l="0" t="0" r="0" b="0"/>
              <a:pathLst>
                <a:path w="13969" h="291465">
                  <a:moveTo>
                    <a:pt x="13968" y="0"/>
                  </a:moveTo>
                  <a:lnTo>
                    <a:pt x="13968" y="107407"/>
                  </a:lnTo>
                  <a:lnTo>
                    <a:pt x="13174" y="114467"/>
                  </a:lnTo>
                  <a:lnTo>
                    <a:pt x="11851" y="122031"/>
                  </a:lnTo>
                  <a:lnTo>
                    <a:pt x="10176" y="129931"/>
                  </a:lnTo>
                  <a:lnTo>
                    <a:pt x="9058" y="137103"/>
                  </a:lnTo>
                  <a:lnTo>
                    <a:pt x="8313" y="143789"/>
                  </a:lnTo>
                  <a:lnTo>
                    <a:pt x="7816" y="150152"/>
                  </a:lnTo>
                  <a:lnTo>
                    <a:pt x="6692" y="157251"/>
                  </a:lnTo>
                  <a:lnTo>
                    <a:pt x="5149" y="164841"/>
                  </a:lnTo>
                  <a:lnTo>
                    <a:pt x="3326" y="172759"/>
                  </a:lnTo>
                  <a:lnTo>
                    <a:pt x="2110" y="179942"/>
                  </a:lnTo>
                  <a:lnTo>
                    <a:pt x="1301" y="186637"/>
                  </a:lnTo>
                  <a:lnTo>
                    <a:pt x="760" y="193004"/>
                  </a:lnTo>
                  <a:lnTo>
                    <a:pt x="400" y="199154"/>
                  </a:lnTo>
                  <a:lnTo>
                    <a:pt x="160" y="205159"/>
                  </a:lnTo>
                  <a:lnTo>
                    <a:pt x="0" y="211068"/>
                  </a:lnTo>
                  <a:lnTo>
                    <a:pt x="687" y="216911"/>
                  </a:lnTo>
                  <a:lnTo>
                    <a:pt x="1939" y="222712"/>
                  </a:lnTo>
                  <a:lnTo>
                    <a:pt x="3567" y="228485"/>
                  </a:lnTo>
                  <a:lnTo>
                    <a:pt x="4653" y="234238"/>
                  </a:lnTo>
                  <a:lnTo>
                    <a:pt x="5377" y="239978"/>
                  </a:lnTo>
                  <a:lnTo>
                    <a:pt x="5859" y="245711"/>
                  </a:lnTo>
                  <a:lnTo>
                    <a:pt x="6181" y="250485"/>
                  </a:lnTo>
                  <a:lnTo>
                    <a:pt x="6538" y="258328"/>
                  </a:lnTo>
                  <a:lnTo>
                    <a:pt x="6697" y="267530"/>
                  </a:lnTo>
                  <a:lnTo>
                    <a:pt x="6824" y="29146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1" name="SMARTInkAnnotation133"/>
            <p:cNvSpPr/>
            <p:nvPr/>
          </p:nvSpPr>
          <p:spPr>
            <a:xfrm>
              <a:off x="6509074" y="3857628"/>
              <a:ext cx="127470" cy="300035"/>
            </a:xfrm>
            <a:custGeom>
              <a:avLst/>
              <a:gdLst/>
              <a:ahLst/>
              <a:cxnLst/>
              <a:rect l="0" t="0" r="0" b="0"/>
              <a:pathLst>
                <a:path w="127470" h="300035">
                  <a:moveTo>
                    <a:pt x="113182" y="42859"/>
                  </a:moveTo>
                  <a:lnTo>
                    <a:pt x="113182" y="35478"/>
                  </a:lnTo>
                  <a:lnTo>
                    <a:pt x="109390" y="30089"/>
                  </a:lnTo>
                  <a:lnTo>
                    <a:pt x="108273" y="27678"/>
                  </a:lnTo>
                  <a:lnTo>
                    <a:pt x="106333" y="18717"/>
                  </a:lnTo>
                  <a:lnTo>
                    <a:pt x="104053" y="15302"/>
                  </a:lnTo>
                  <a:lnTo>
                    <a:pt x="102333" y="13058"/>
                  </a:lnTo>
                  <a:lnTo>
                    <a:pt x="101187" y="10609"/>
                  </a:lnTo>
                  <a:lnTo>
                    <a:pt x="99914" y="5348"/>
                  </a:lnTo>
                  <a:lnTo>
                    <a:pt x="98780" y="3564"/>
                  </a:lnTo>
                  <a:lnTo>
                    <a:pt x="97231" y="2375"/>
                  </a:lnTo>
                  <a:lnTo>
                    <a:pt x="93393" y="1054"/>
                  </a:lnTo>
                  <a:lnTo>
                    <a:pt x="91258" y="701"/>
                  </a:lnTo>
                  <a:lnTo>
                    <a:pt x="89041" y="466"/>
                  </a:lnTo>
                  <a:lnTo>
                    <a:pt x="86769" y="310"/>
                  </a:lnTo>
                  <a:lnTo>
                    <a:pt x="82129" y="136"/>
                  </a:lnTo>
                  <a:lnTo>
                    <a:pt x="70307" y="15"/>
                  </a:lnTo>
                  <a:lnTo>
                    <a:pt x="60792" y="0"/>
                  </a:lnTo>
                  <a:lnTo>
                    <a:pt x="58411" y="951"/>
                  </a:lnTo>
                  <a:lnTo>
                    <a:pt x="56031" y="2538"/>
                  </a:lnTo>
                  <a:lnTo>
                    <a:pt x="53651" y="4549"/>
                  </a:lnTo>
                  <a:lnTo>
                    <a:pt x="50476" y="6841"/>
                  </a:lnTo>
                  <a:lnTo>
                    <a:pt x="46771" y="9322"/>
                  </a:lnTo>
                  <a:lnTo>
                    <a:pt x="42715" y="11929"/>
                  </a:lnTo>
                  <a:lnTo>
                    <a:pt x="39216" y="14619"/>
                  </a:lnTo>
                  <a:lnTo>
                    <a:pt x="36090" y="17365"/>
                  </a:lnTo>
                  <a:lnTo>
                    <a:pt x="33213" y="20148"/>
                  </a:lnTo>
                  <a:lnTo>
                    <a:pt x="30501" y="23909"/>
                  </a:lnTo>
                  <a:lnTo>
                    <a:pt x="27899" y="28320"/>
                  </a:lnTo>
                  <a:lnTo>
                    <a:pt x="25370" y="33167"/>
                  </a:lnTo>
                  <a:lnTo>
                    <a:pt x="22891" y="37350"/>
                  </a:lnTo>
                  <a:lnTo>
                    <a:pt x="20444" y="41091"/>
                  </a:lnTo>
                  <a:lnTo>
                    <a:pt x="18019" y="44538"/>
                  </a:lnTo>
                  <a:lnTo>
                    <a:pt x="15609" y="48741"/>
                  </a:lnTo>
                  <a:lnTo>
                    <a:pt x="13209" y="53448"/>
                  </a:lnTo>
                  <a:lnTo>
                    <a:pt x="10814" y="58491"/>
                  </a:lnTo>
                  <a:lnTo>
                    <a:pt x="9218" y="63758"/>
                  </a:lnTo>
                  <a:lnTo>
                    <a:pt x="8155" y="69174"/>
                  </a:lnTo>
                  <a:lnTo>
                    <a:pt x="7445" y="74690"/>
                  </a:lnTo>
                  <a:lnTo>
                    <a:pt x="6178" y="80272"/>
                  </a:lnTo>
                  <a:lnTo>
                    <a:pt x="4540" y="85899"/>
                  </a:lnTo>
                  <a:lnTo>
                    <a:pt x="2654" y="91555"/>
                  </a:lnTo>
                  <a:lnTo>
                    <a:pt x="559" y="100379"/>
                  </a:lnTo>
                  <a:lnTo>
                    <a:pt x="0" y="104066"/>
                  </a:lnTo>
                  <a:lnTo>
                    <a:pt x="1496" y="113242"/>
                  </a:lnTo>
                  <a:lnTo>
                    <a:pt x="3006" y="118356"/>
                  </a:lnTo>
                  <a:lnTo>
                    <a:pt x="4684" y="126578"/>
                  </a:lnTo>
                  <a:lnTo>
                    <a:pt x="5132" y="130104"/>
                  </a:lnTo>
                  <a:lnTo>
                    <a:pt x="6224" y="132455"/>
                  </a:lnTo>
                  <a:lnTo>
                    <a:pt x="7746" y="134022"/>
                  </a:lnTo>
                  <a:lnTo>
                    <a:pt x="9553" y="135067"/>
                  </a:lnTo>
                  <a:lnTo>
                    <a:pt x="11552" y="136716"/>
                  </a:lnTo>
                  <a:lnTo>
                    <a:pt x="13679" y="138768"/>
                  </a:lnTo>
                  <a:lnTo>
                    <a:pt x="15890" y="141088"/>
                  </a:lnTo>
                  <a:lnTo>
                    <a:pt x="18159" y="142635"/>
                  </a:lnTo>
                  <a:lnTo>
                    <a:pt x="20464" y="143666"/>
                  </a:lnTo>
                  <a:lnTo>
                    <a:pt x="26075" y="145322"/>
                  </a:lnTo>
                  <a:lnTo>
                    <a:pt x="28124" y="144505"/>
                  </a:lnTo>
                  <a:lnTo>
                    <a:pt x="31077" y="143008"/>
                  </a:lnTo>
                  <a:lnTo>
                    <a:pt x="34632" y="141057"/>
                  </a:lnTo>
                  <a:lnTo>
                    <a:pt x="37797" y="139757"/>
                  </a:lnTo>
                  <a:lnTo>
                    <a:pt x="40701" y="138890"/>
                  </a:lnTo>
                  <a:lnTo>
                    <a:pt x="43430" y="138312"/>
                  </a:lnTo>
                  <a:lnTo>
                    <a:pt x="46043" y="136975"/>
                  </a:lnTo>
                  <a:lnTo>
                    <a:pt x="48579" y="135130"/>
                  </a:lnTo>
                  <a:lnTo>
                    <a:pt x="51064" y="132948"/>
                  </a:lnTo>
                  <a:lnTo>
                    <a:pt x="53514" y="129588"/>
                  </a:lnTo>
                  <a:lnTo>
                    <a:pt x="55940" y="125444"/>
                  </a:lnTo>
                  <a:lnTo>
                    <a:pt x="58353" y="120776"/>
                  </a:lnTo>
                  <a:lnTo>
                    <a:pt x="61548" y="116711"/>
                  </a:lnTo>
                  <a:lnTo>
                    <a:pt x="65266" y="113049"/>
                  </a:lnTo>
                  <a:lnTo>
                    <a:pt x="69332" y="109655"/>
                  </a:lnTo>
                  <a:lnTo>
                    <a:pt x="72835" y="105487"/>
                  </a:lnTo>
                  <a:lnTo>
                    <a:pt x="75966" y="100804"/>
                  </a:lnTo>
                  <a:lnTo>
                    <a:pt x="78847" y="95776"/>
                  </a:lnTo>
                  <a:lnTo>
                    <a:pt x="82354" y="91472"/>
                  </a:lnTo>
                  <a:lnTo>
                    <a:pt x="86280" y="87650"/>
                  </a:lnTo>
                  <a:lnTo>
                    <a:pt x="90485" y="84150"/>
                  </a:lnTo>
                  <a:lnTo>
                    <a:pt x="94081" y="79911"/>
                  </a:lnTo>
                  <a:lnTo>
                    <a:pt x="97273" y="75181"/>
                  </a:lnTo>
                  <a:lnTo>
                    <a:pt x="100196" y="70122"/>
                  </a:lnTo>
                  <a:lnTo>
                    <a:pt x="103441" y="61961"/>
                  </a:lnTo>
                  <a:lnTo>
                    <a:pt x="104307" y="58451"/>
                  </a:lnTo>
                  <a:lnTo>
                    <a:pt x="107386" y="52012"/>
                  </a:lnTo>
                  <a:lnTo>
                    <a:pt x="109318" y="48961"/>
                  </a:lnTo>
                  <a:lnTo>
                    <a:pt x="111400" y="45975"/>
                  </a:lnTo>
                  <a:lnTo>
                    <a:pt x="113581" y="43031"/>
                  </a:lnTo>
                  <a:lnTo>
                    <a:pt x="115830" y="40116"/>
                  </a:lnTo>
                  <a:lnTo>
                    <a:pt x="117328" y="37221"/>
                  </a:lnTo>
                  <a:lnTo>
                    <a:pt x="118994" y="31463"/>
                  </a:lnTo>
                  <a:lnTo>
                    <a:pt x="119931" y="22867"/>
                  </a:lnTo>
                  <a:lnTo>
                    <a:pt x="120315" y="17290"/>
                  </a:lnTo>
                  <a:lnTo>
                    <a:pt x="120326" y="45762"/>
                  </a:lnTo>
                  <a:lnTo>
                    <a:pt x="118209" y="53992"/>
                  </a:lnTo>
                  <a:lnTo>
                    <a:pt x="116533" y="58853"/>
                  </a:lnTo>
                  <a:lnTo>
                    <a:pt x="115416" y="63999"/>
                  </a:lnTo>
                  <a:lnTo>
                    <a:pt x="114672" y="69335"/>
                  </a:lnTo>
                  <a:lnTo>
                    <a:pt x="114175" y="74797"/>
                  </a:lnTo>
                  <a:lnTo>
                    <a:pt x="113845" y="80344"/>
                  </a:lnTo>
                  <a:lnTo>
                    <a:pt x="113624" y="85946"/>
                  </a:lnTo>
                  <a:lnTo>
                    <a:pt x="113378" y="97251"/>
                  </a:lnTo>
                  <a:lnTo>
                    <a:pt x="113183" y="243818"/>
                  </a:lnTo>
                  <a:lnTo>
                    <a:pt x="113976" y="249222"/>
                  </a:lnTo>
                  <a:lnTo>
                    <a:pt x="116975" y="257766"/>
                  </a:lnTo>
                  <a:lnTo>
                    <a:pt x="118836" y="264738"/>
                  </a:lnTo>
                  <a:lnTo>
                    <a:pt x="119884" y="274019"/>
                  </a:lnTo>
                  <a:lnTo>
                    <a:pt x="120195" y="282801"/>
                  </a:lnTo>
                  <a:lnTo>
                    <a:pt x="120324" y="299531"/>
                  </a:lnTo>
                  <a:lnTo>
                    <a:pt x="124118" y="299885"/>
                  </a:lnTo>
                  <a:lnTo>
                    <a:pt x="127469" y="30003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2" name="SMARTInkAnnotation134"/>
            <p:cNvSpPr/>
            <p:nvPr/>
          </p:nvSpPr>
          <p:spPr>
            <a:xfrm>
              <a:off x="6743728" y="3849053"/>
              <a:ext cx="149988" cy="325755"/>
            </a:xfrm>
            <a:custGeom>
              <a:avLst/>
              <a:gdLst/>
              <a:ahLst/>
              <a:cxnLst/>
              <a:rect l="0" t="0" r="0" b="0"/>
              <a:pathLst>
                <a:path w="149988" h="325755">
                  <a:moveTo>
                    <a:pt x="42834" y="0"/>
                  </a:moveTo>
                  <a:lnTo>
                    <a:pt x="42834" y="4550"/>
                  </a:lnTo>
                  <a:lnTo>
                    <a:pt x="42041" y="5891"/>
                  </a:lnTo>
                  <a:lnTo>
                    <a:pt x="40718" y="6785"/>
                  </a:lnTo>
                  <a:lnTo>
                    <a:pt x="39042" y="7380"/>
                  </a:lnTo>
                  <a:lnTo>
                    <a:pt x="37925" y="8730"/>
                  </a:lnTo>
                  <a:lnTo>
                    <a:pt x="37180" y="10583"/>
                  </a:lnTo>
                  <a:lnTo>
                    <a:pt x="36353" y="15180"/>
                  </a:lnTo>
                  <a:lnTo>
                    <a:pt x="35986" y="20399"/>
                  </a:lnTo>
                  <a:lnTo>
                    <a:pt x="33705" y="28433"/>
                  </a:lnTo>
                  <a:lnTo>
                    <a:pt x="30046" y="37402"/>
                  </a:lnTo>
                  <a:lnTo>
                    <a:pt x="25774" y="44562"/>
                  </a:lnTo>
                  <a:lnTo>
                    <a:pt x="21229" y="53460"/>
                  </a:lnTo>
                  <a:lnTo>
                    <a:pt x="18905" y="58500"/>
                  </a:lnTo>
                  <a:lnTo>
                    <a:pt x="17356" y="63765"/>
                  </a:lnTo>
                  <a:lnTo>
                    <a:pt x="16324" y="69180"/>
                  </a:lnTo>
                  <a:lnTo>
                    <a:pt x="15636" y="74695"/>
                  </a:lnTo>
                  <a:lnTo>
                    <a:pt x="14384" y="80276"/>
                  </a:lnTo>
                  <a:lnTo>
                    <a:pt x="12755" y="85902"/>
                  </a:lnTo>
                  <a:lnTo>
                    <a:pt x="10875" y="91558"/>
                  </a:lnTo>
                  <a:lnTo>
                    <a:pt x="9621" y="97233"/>
                  </a:lnTo>
                  <a:lnTo>
                    <a:pt x="8786" y="102922"/>
                  </a:lnTo>
                  <a:lnTo>
                    <a:pt x="8230" y="108620"/>
                  </a:lnTo>
                  <a:lnTo>
                    <a:pt x="5494" y="117490"/>
                  </a:lnTo>
                  <a:lnTo>
                    <a:pt x="3653" y="121189"/>
                  </a:lnTo>
                  <a:lnTo>
                    <a:pt x="1608" y="130379"/>
                  </a:lnTo>
                  <a:lnTo>
                    <a:pt x="699" y="139861"/>
                  </a:lnTo>
                  <a:lnTo>
                    <a:pt x="296" y="147250"/>
                  </a:lnTo>
                  <a:lnTo>
                    <a:pt x="116" y="156249"/>
                  </a:lnTo>
                  <a:lnTo>
                    <a:pt x="0" y="177549"/>
                  </a:lnTo>
                  <a:lnTo>
                    <a:pt x="2372" y="185993"/>
                  </a:lnTo>
                  <a:lnTo>
                    <a:pt x="6335" y="196385"/>
                  </a:lnTo>
                  <a:lnTo>
                    <a:pt x="11357" y="208075"/>
                  </a:lnTo>
                  <a:lnTo>
                    <a:pt x="15500" y="215870"/>
                  </a:lnTo>
                  <a:lnTo>
                    <a:pt x="19055" y="221066"/>
                  </a:lnTo>
                  <a:lnTo>
                    <a:pt x="25122" y="227791"/>
                  </a:lnTo>
                  <a:lnTo>
                    <a:pt x="33000" y="236932"/>
                  </a:lnTo>
                  <a:lnTo>
                    <a:pt x="37934" y="242780"/>
                  </a:lnTo>
                  <a:lnTo>
                    <a:pt x="39568" y="245673"/>
                  </a:lnTo>
                  <a:lnTo>
                    <a:pt x="41382" y="251428"/>
                  </a:lnTo>
                  <a:lnTo>
                    <a:pt x="43454" y="253343"/>
                  </a:lnTo>
                  <a:lnTo>
                    <a:pt x="46423" y="254620"/>
                  </a:lnTo>
                  <a:lnTo>
                    <a:pt x="49989" y="255472"/>
                  </a:lnTo>
                  <a:lnTo>
                    <a:pt x="53953" y="256040"/>
                  </a:lnTo>
                  <a:lnTo>
                    <a:pt x="58186" y="256418"/>
                  </a:lnTo>
                  <a:lnTo>
                    <a:pt x="66326" y="256838"/>
                  </a:lnTo>
                  <a:lnTo>
                    <a:pt x="75371" y="257075"/>
                  </a:lnTo>
                  <a:lnTo>
                    <a:pt x="91765" y="257161"/>
                  </a:lnTo>
                  <a:lnTo>
                    <a:pt x="95299" y="256213"/>
                  </a:lnTo>
                  <a:lnTo>
                    <a:pt x="98448" y="254629"/>
                  </a:lnTo>
                  <a:lnTo>
                    <a:pt x="101341" y="252619"/>
                  </a:lnTo>
                  <a:lnTo>
                    <a:pt x="104064" y="250328"/>
                  </a:lnTo>
                  <a:lnTo>
                    <a:pt x="106673" y="247848"/>
                  </a:lnTo>
                  <a:lnTo>
                    <a:pt x="109206" y="245241"/>
                  </a:lnTo>
                  <a:lnTo>
                    <a:pt x="112482" y="243504"/>
                  </a:lnTo>
                  <a:lnTo>
                    <a:pt x="116254" y="242346"/>
                  </a:lnTo>
                  <a:lnTo>
                    <a:pt x="120355" y="241574"/>
                  </a:lnTo>
                  <a:lnTo>
                    <a:pt x="123884" y="240106"/>
                  </a:lnTo>
                  <a:lnTo>
                    <a:pt x="127030" y="238176"/>
                  </a:lnTo>
                  <a:lnTo>
                    <a:pt x="129921" y="235936"/>
                  </a:lnTo>
                  <a:lnTo>
                    <a:pt x="132642" y="233490"/>
                  </a:lnTo>
                  <a:lnTo>
                    <a:pt x="135250" y="230908"/>
                  </a:lnTo>
                  <a:lnTo>
                    <a:pt x="137782" y="228233"/>
                  </a:lnTo>
                  <a:lnTo>
                    <a:pt x="140264" y="225498"/>
                  </a:lnTo>
                  <a:lnTo>
                    <a:pt x="145139" y="219919"/>
                  </a:lnTo>
                  <a:lnTo>
                    <a:pt x="146756" y="217097"/>
                  </a:lnTo>
                  <a:lnTo>
                    <a:pt x="149565" y="207423"/>
                  </a:lnTo>
                  <a:lnTo>
                    <a:pt x="149906" y="199228"/>
                  </a:lnTo>
                  <a:lnTo>
                    <a:pt x="149987" y="184514"/>
                  </a:lnTo>
                  <a:lnTo>
                    <a:pt x="149194" y="183017"/>
                  </a:lnTo>
                  <a:lnTo>
                    <a:pt x="147873" y="182019"/>
                  </a:lnTo>
                  <a:lnTo>
                    <a:pt x="146197" y="181353"/>
                  </a:lnTo>
                  <a:lnTo>
                    <a:pt x="143492" y="180909"/>
                  </a:lnTo>
                  <a:lnTo>
                    <a:pt x="140102" y="180614"/>
                  </a:lnTo>
                  <a:lnTo>
                    <a:pt x="132896" y="180285"/>
                  </a:lnTo>
                  <a:lnTo>
                    <a:pt x="124376" y="180100"/>
                  </a:lnTo>
                  <a:lnTo>
                    <a:pt x="108174" y="180032"/>
                  </a:lnTo>
                  <a:lnTo>
                    <a:pt x="104650" y="180981"/>
                  </a:lnTo>
                  <a:lnTo>
                    <a:pt x="101508" y="182567"/>
                  </a:lnTo>
                  <a:lnTo>
                    <a:pt x="98618" y="184576"/>
                  </a:lnTo>
                  <a:lnTo>
                    <a:pt x="91175" y="189348"/>
                  </a:lnTo>
                  <a:lnTo>
                    <a:pt x="86969" y="191954"/>
                  </a:lnTo>
                  <a:lnTo>
                    <a:pt x="82575" y="195597"/>
                  </a:lnTo>
                  <a:lnTo>
                    <a:pt x="78060" y="199930"/>
                  </a:lnTo>
                  <a:lnTo>
                    <a:pt x="73462" y="204724"/>
                  </a:lnTo>
                  <a:lnTo>
                    <a:pt x="66236" y="212591"/>
                  </a:lnTo>
                  <a:lnTo>
                    <a:pt x="59585" y="220214"/>
                  </a:lnTo>
                  <a:lnTo>
                    <a:pt x="51337" y="229953"/>
                  </a:lnTo>
                  <a:lnTo>
                    <a:pt x="48503" y="234264"/>
                  </a:lnTo>
                  <a:lnTo>
                    <a:pt x="45354" y="241594"/>
                  </a:lnTo>
                  <a:lnTo>
                    <a:pt x="41838" y="250568"/>
                  </a:lnTo>
                  <a:lnTo>
                    <a:pt x="37629" y="259953"/>
                  </a:lnTo>
                  <a:lnTo>
                    <a:pt x="33113" y="267299"/>
                  </a:lnTo>
                  <a:lnTo>
                    <a:pt x="31591" y="271544"/>
                  </a:lnTo>
                  <a:lnTo>
                    <a:pt x="29900" y="281341"/>
                  </a:lnTo>
                  <a:lnTo>
                    <a:pt x="29148" y="289505"/>
                  </a:lnTo>
                  <a:lnTo>
                    <a:pt x="28726" y="299456"/>
                  </a:lnTo>
                  <a:lnTo>
                    <a:pt x="28600" y="308437"/>
                  </a:lnTo>
                  <a:lnTo>
                    <a:pt x="28582" y="311352"/>
                  </a:lnTo>
                  <a:lnTo>
                    <a:pt x="29364" y="313295"/>
                  </a:lnTo>
                  <a:lnTo>
                    <a:pt x="30680" y="314591"/>
                  </a:lnTo>
                  <a:lnTo>
                    <a:pt x="34700" y="316670"/>
                  </a:lnTo>
                  <a:lnTo>
                    <a:pt x="37368" y="319494"/>
                  </a:lnTo>
                  <a:lnTo>
                    <a:pt x="42834" y="32575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3" name="SMARTInkAnnotation135"/>
            <p:cNvSpPr/>
            <p:nvPr/>
          </p:nvSpPr>
          <p:spPr>
            <a:xfrm>
              <a:off x="7050884" y="3874783"/>
              <a:ext cx="221454" cy="85595"/>
            </a:xfrm>
            <a:custGeom>
              <a:avLst/>
              <a:gdLst/>
              <a:ahLst/>
              <a:cxnLst/>
              <a:rect l="0" t="0" r="0" b="0"/>
              <a:pathLst>
                <a:path w="221454" h="85595">
                  <a:moveTo>
                    <a:pt x="7141" y="68567"/>
                  </a:moveTo>
                  <a:lnTo>
                    <a:pt x="7141" y="64016"/>
                  </a:lnTo>
                  <a:lnTo>
                    <a:pt x="6348" y="62675"/>
                  </a:lnTo>
                  <a:lnTo>
                    <a:pt x="5024" y="61782"/>
                  </a:lnTo>
                  <a:lnTo>
                    <a:pt x="990" y="60347"/>
                  </a:lnTo>
                  <a:lnTo>
                    <a:pt x="660" y="59277"/>
                  </a:lnTo>
                  <a:lnTo>
                    <a:pt x="439" y="57611"/>
                  </a:lnTo>
                  <a:lnTo>
                    <a:pt x="23" y="51783"/>
                  </a:lnTo>
                  <a:lnTo>
                    <a:pt x="0" y="39522"/>
                  </a:lnTo>
                  <a:lnTo>
                    <a:pt x="793" y="37773"/>
                  </a:lnTo>
                  <a:lnTo>
                    <a:pt x="2114" y="36608"/>
                  </a:lnTo>
                  <a:lnTo>
                    <a:pt x="3790" y="35831"/>
                  </a:lnTo>
                  <a:lnTo>
                    <a:pt x="5700" y="34360"/>
                  </a:lnTo>
                  <a:lnTo>
                    <a:pt x="7768" y="32428"/>
                  </a:lnTo>
                  <a:lnTo>
                    <a:pt x="9940" y="30186"/>
                  </a:lnTo>
                  <a:lnTo>
                    <a:pt x="12182" y="27740"/>
                  </a:lnTo>
                  <a:lnTo>
                    <a:pt x="16790" y="22481"/>
                  </a:lnTo>
                  <a:lnTo>
                    <a:pt x="19923" y="19746"/>
                  </a:lnTo>
                  <a:lnTo>
                    <a:pt x="23600" y="16969"/>
                  </a:lnTo>
                  <a:lnTo>
                    <a:pt x="27639" y="14166"/>
                  </a:lnTo>
                  <a:lnTo>
                    <a:pt x="31124" y="11344"/>
                  </a:lnTo>
                  <a:lnTo>
                    <a:pt x="34243" y="8511"/>
                  </a:lnTo>
                  <a:lnTo>
                    <a:pt x="37115" y="5670"/>
                  </a:lnTo>
                  <a:lnTo>
                    <a:pt x="40618" y="3775"/>
                  </a:lnTo>
                  <a:lnTo>
                    <a:pt x="44540" y="2512"/>
                  </a:lnTo>
                  <a:lnTo>
                    <a:pt x="48742" y="1670"/>
                  </a:lnTo>
                  <a:lnTo>
                    <a:pt x="55528" y="735"/>
                  </a:lnTo>
                  <a:lnTo>
                    <a:pt x="61190" y="319"/>
                  </a:lnTo>
                  <a:lnTo>
                    <a:pt x="66352" y="135"/>
                  </a:lnTo>
                  <a:lnTo>
                    <a:pt x="78536" y="6"/>
                  </a:lnTo>
                  <a:lnTo>
                    <a:pt x="80931" y="0"/>
                  </a:lnTo>
                  <a:lnTo>
                    <a:pt x="83322" y="948"/>
                  </a:lnTo>
                  <a:lnTo>
                    <a:pt x="85710" y="2533"/>
                  </a:lnTo>
                  <a:lnTo>
                    <a:pt x="88094" y="4541"/>
                  </a:lnTo>
                  <a:lnTo>
                    <a:pt x="89685" y="6833"/>
                  </a:lnTo>
                  <a:lnTo>
                    <a:pt x="90745" y="9314"/>
                  </a:lnTo>
                  <a:lnTo>
                    <a:pt x="91452" y="11920"/>
                  </a:lnTo>
                  <a:lnTo>
                    <a:pt x="92717" y="14609"/>
                  </a:lnTo>
                  <a:lnTo>
                    <a:pt x="94354" y="17355"/>
                  </a:lnTo>
                  <a:lnTo>
                    <a:pt x="96239" y="20138"/>
                  </a:lnTo>
                  <a:lnTo>
                    <a:pt x="97496" y="23899"/>
                  </a:lnTo>
                  <a:lnTo>
                    <a:pt x="98334" y="28310"/>
                  </a:lnTo>
                  <a:lnTo>
                    <a:pt x="98892" y="33157"/>
                  </a:lnTo>
                  <a:lnTo>
                    <a:pt x="99264" y="37340"/>
                  </a:lnTo>
                  <a:lnTo>
                    <a:pt x="99513" y="41081"/>
                  </a:lnTo>
                  <a:lnTo>
                    <a:pt x="99678" y="44528"/>
                  </a:lnTo>
                  <a:lnTo>
                    <a:pt x="99863" y="50898"/>
                  </a:lnTo>
                  <a:lnTo>
                    <a:pt x="99911" y="53930"/>
                  </a:lnTo>
                  <a:lnTo>
                    <a:pt x="100738" y="56904"/>
                  </a:lnTo>
                  <a:lnTo>
                    <a:pt x="102083" y="59839"/>
                  </a:lnTo>
                  <a:lnTo>
                    <a:pt x="103773" y="62748"/>
                  </a:lnTo>
                  <a:lnTo>
                    <a:pt x="105693" y="65640"/>
                  </a:lnTo>
                  <a:lnTo>
                    <a:pt x="107768" y="68520"/>
                  </a:lnTo>
                  <a:lnTo>
                    <a:pt x="109944" y="71393"/>
                  </a:lnTo>
                  <a:lnTo>
                    <a:pt x="112189" y="73308"/>
                  </a:lnTo>
                  <a:lnTo>
                    <a:pt x="116800" y="75437"/>
                  </a:lnTo>
                  <a:lnTo>
                    <a:pt x="118347" y="76956"/>
                  </a:lnTo>
                  <a:lnTo>
                    <a:pt x="119379" y="78922"/>
                  </a:lnTo>
                  <a:lnTo>
                    <a:pt x="120065" y="81185"/>
                  </a:lnTo>
                  <a:lnTo>
                    <a:pt x="121318" y="82694"/>
                  </a:lnTo>
                  <a:lnTo>
                    <a:pt x="122947" y="83700"/>
                  </a:lnTo>
                  <a:lnTo>
                    <a:pt x="126872" y="84818"/>
                  </a:lnTo>
                  <a:lnTo>
                    <a:pt x="133545" y="85447"/>
                  </a:lnTo>
                  <a:lnTo>
                    <a:pt x="138197" y="85594"/>
                  </a:lnTo>
                  <a:lnTo>
                    <a:pt x="140549" y="84681"/>
                  </a:lnTo>
                  <a:lnTo>
                    <a:pt x="142911" y="83119"/>
                  </a:lnTo>
                  <a:lnTo>
                    <a:pt x="145279" y="81126"/>
                  </a:lnTo>
                  <a:lnTo>
                    <a:pt x="150028" y="78911"/>
                  </a:lnTo>
                  <a:lnTo>
                    <a:pt x="152405" y="78321"/>
                  </a:lnTo>
                  <a:lnTo>
                    <a:pt x="154783" y="76975"/>
                  </a:lnTo>
                  <a:lnTo>
                    <a:pt x="157163" y="75124"/>
                  </a:lnTo>
                  <a:lnTo>
                    <a:pt x="159544" y="72938"/>
                  </a:lnTo>
                  <a:lnTo>
                    <a:pt x="193614" y="44912"/>
                  </a:lnTo>
                  <a:lnTo>
                    <a:pt x="199719" y="39462"/>
                  </a:lnTo>
                  <a:lnTo>
                    <a:pt x="211427" y="28422"/>
                  </a:lnTo>
                  <a:lnTo>
                    <a:pt x="213182" y="27516"/>
                  </a:lnTo>
                  <a:lnTo>
                    <a:pt x="215146" y="26912"/>
                  </a:lnTo>
                  <a:lnTo>
                    <a:pt x="221453" y="2570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4" name="SMARTInkAnnotation136"/>
            <p:cNvSpPr/>
            <p:nvPr/>
          </p:nvSpPr>
          <p:spPr>
            <a:xfrm>
              <a:off x="7029450" y="4030383"/>
              <a:ext cx="221457" cy="75732"/>
            </a:xfrm>
            <a:custGeom>
              <a:avLst/>
              <a:gdLst/>
              <a:ahLst/>
              <a:cxnLst/>
              <a:rect l="0" t="0" r="0" b="0"/>
              <a:pathLst>
                <a:path w="221457" h="75732">
                  <a:moveTo>
                    <a:pt x="0" y="41554"/>
                  </a:moveTo>
                  <a:lnTo>
                    <a:pt x="0" y="28536"/>
                  </a:lnTo>
                  <a:lnTo>
                    <a:pt x="794" y="26208"/>
                  </a:lnTo>
                  <a:lnTo>
                    <a:pt x="2116" y="23703"/>
                  </a:lnTo>
                  <a:lnTo>
                    <a:pt x="3792" y="21081"/>
                  </a:lnTo>
                  <a:lnTo>
                    <a:pt x="5703" y="19333"/>
                  </a:lnTo>
                  <a:lnTo>
                    <a:pt x="7770" y="18168"/>
                  </a:lnTo>
                  <a:lnTo>
                    <a:pt x="12979" y="15920"/>
                  </a:lnTo>
                  <a:lnTo>
                    <a:pt x="16590" y="13987"/>
                  </a:lnTo>
                  <a:lnTo>
                    <a:pt x="20584" y="11747"/>
                  </a:lnTo>
                  <a:lnTo>
                    <a:pt x="24042" y="10252"/>
                  </a:lnTo>
                  <a:lnTo>
                    <a:pt x="30000" y="8592"/>
                  </a:lnTo>
                  <a:lnTo>
                    <a:pt x="32699" y="7197"/>
                  </a:lnTo>
                  <a:lnTo>
                    <a:pt x="35293" y="5314"/>
                  </a:lnTo>
                  <a:lnTo>
                    <a:pt x="37817" y="3107"/>
                  </a:lnTo>
                  <a:lnTo>
                    <a:pt x="40292" y="1635"/>
                  </a:lnTo>
                  <a:lnTo>
                    <a:pt x="45160" y="0"/>
                  </a:lnTo>
                  <a:lnTo>
                    <a:pt x="48363" y="517"/>
                  </a:lnTo>
                  <a:lnTo>
                    <a:pt x="52085" y="1813"/>
                  </a:lnTo>
                  <a:lnTo>
                    <a:pt x="56155" y="3630"/>
                  </a:lnTo>
                  <a:lnTo>
                    <a:pt x="62793" y="5649"/>
                  </a:lnTo>
                  <a:lnTo>
                    <a:pt x="65674" y="6188"/>
                  </a:lnTo>
                  <a:lnTo>
                    <a:pt x="68389" y="7499"/>
                  </a:lnTo>
                  <a:lnTo>
                    <a:pt x="70993" y="9326"/>
                  </a:lnTo>
                  <a:lnTo>
                    <a:pt x="77082" y="14551"/>
                  </a:lnTo>
                  <a:lnTo>
                    <a:pt x="78375" y="15932"/>
                  </a:lnTo>
                  <a:lnTo>
                    <a:pt x="81929" y="20006"/>
                  </a:lnTo>
                  <a:lnTo>
                    <a:pt x="88393" y="27656"/>
                  </a:lnTo>
                  <a:lnTo>
                    <a:pt x="90678" y="29431"/>
                  </a:lnTo>
                  <a:lnTo>
                    <a:pt x="95335" y="31403"/>
                  </a:lnTo>
                  <a:lnTo>
                    <a:pt x="98481" y="32882"/>
                  </a:lnTo>
                  <a:lnTo>
                    <a:pt x="102167" y="34820"/>
                  </a:lnTo>
                  <a:lnTo>
                    <a:pt x="106211" y="37065"/>
                  </a:lnTo>
                  <a:lnTo>
                    <a:pt x="109701" y="39514"/>
                  </a:lnTo>
                  <a:lnTo>
                    <a:pt x="112821" y="42099"/>
                  </a:lnTo>
                  <a:lnTo>
                    <a:pt x="115696" y="44775"/>
                  </a:lnTo>
                  <a:lnTo>
                    <a:pt x="118405" y="46559"/>
                  </a:lnTo>
                  <a:lnTo>
                    <a:pt x="123533" y="48541"/>
                  </a:lnTo>
                  <a:lnTo>
                    <a:pt x="128458" y="49422"/>
                  </a:lnTo>
                  <a:lnTo>
                    <a:pt x="133293" y="49814"/>
                  </a:lnTo>
                  <a:lnTo>
                    <a:pt x="138087" y="49988"/>
                  </a:lnTo>
                  <a:lnTo>
                    <a:pt x="148605" y="50115"/>
                  </a:lnTo>
                  <a:lnTo>
                    <a:pt x="149870" y="51071"/>
                  </a:lnTo>
                  <a:lnTo>
                    <a:pt x="151507" y="52661"/>
                  </a:lnTo>
                  <a:lnTo>
                    <a:pt x="153392" y="54674"/>
                  </a:lnTo>
                  <a:lnTo>
                    <a:pt x="155443" y="56016"/>
                  </a:lnTo>
                  <a:lnTo>
                    <a:pt x="162320" y="58169"/>
                  </a:lnTo>
                  <a:lnTo>
                    <a:pt x="164217" y="58464"/>
                  </a:lnTo>
                  <a:lnTo>
                    <a:pt x="167706" y="58595"/>
                  </a:lnTo>
                  <a:lnTo>
                    <a:pt x="168954" y="59582"/>
                  </a:lnTo>
                  <a:lnTo>
                    <a:pt x="169786" y="61193"/>
                  </a:lnTo>
                  <a:lnTo>
                    <a:pt x="171121" y="66071"/>
                  </a:lnTo>
                  <a:lnTo>
                    <a:pt x="171231" y="67424"/>
                  </a:lnTo>
                  <a:lnTo>
                    <a:pt x="171304" y="69278"/>
                  </a:lnTo>
                  <a:lnTo>
                    <a:pt x="171441" y="75460"/>
                  </a:lnTo>
                  <a:lnTo>
                    <a:pt x="175239" y="75731"/>
                  </a:lnTo>
                  <a:lnTo>
                    <a:pt x="177151" y="74816"/>
                  </a:lnTo>
                  <a:lnTo>
                    <a:pt x="179220" y="73254"/>
                  </a:lnTo>
                  <a:lnTo>
                    <a:pt x="184450" y="68454"/>
                  </a:lnTo>
                  <a:lnTo>
                    <a:pt x="185673" y="67107"/>
                  </a:lnTo>
                  <a:lnTo>
                    <a:pt x="191187" y="60661"/>
                  </a:lnTo>
                  <a:lnTo>
                    <a:pt x="202496" y="47151"/>
                  </a:lnTo>
                  <a:lnTo>
                    <a:pt x="204847" y="43381"/>
                  </a:lnTo>
                  <a:lnTo>
                    <a:pt x="207209" y="38962"/>
                  </a:lnTo>
                  <a:lnTo>
                    <a:pt x="209577" y="34111"/>
                  </a:lnTo>
                  <a:lnTo>
                    <a:pt x="211949" y="29924"/>
                  </a:lnTo>
                  <a:lnTo>
                    <a:pt x="214324" y="26181"/>
                  </a:lnTo>
                  <a:lnTo>
                    <a:pt x="216702" y="22733"/>
                  </a:lnTo>
                  <a:lnTo>
                    <a:pt x="218286" y="19482"/>
                  </a:lnTo>
                  <a:lnTo>
                    <a:pt x="219343" y="16362"/>
                  </a:lnTo>
                  <a:lnTo>
                    <a:pt x="221456" y="726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5" name="SMARTInkAnnotation137"/>
            <p:cNvSpPr/>
            <p:nvPr/>
          </p:nvSpPr>
          <p:spPr>
            <a:xfrm>
              <a:off x="7393781" y="3806295"/>
              <a:ext cx="171451" cy="359896"/>
            </a:xfrm>
            <a:custGeom>
              <a:avLst/>
              <a:gdLst/>
              <a:ahLst/>
              <a:cxnLst/>
              <a:rect l="0" t="0" r="0" b="0"/>
              <a:pathLst>
                <a:path w="171451" h="359896">
                  <a:moveTo>
                    <a:pt x="171450" y="8467"/>
                  </a:moveTo>
                  <a:lnTo>
                    <a:pt x="165300" y="8467"/>
                  </a:lnTo>
                  <a:lnTo>
                    <a:pt x="164968" y="7515"/>
                  </a:lnTo>
                  <a:lnTo>
                    <a:pt x="164601" y="3917"/>
                  </a:lnTo>
                  <a:lnTo>
                    <a:pt x="163709" y="2576"/>
                  </a:lnTo>
                  <a:lnTo>
                    <a:pt x="162320" y="1682"/>
                  </a:lnTo>
                  <a:lnTo>
                    <a:pt x="158661" y="690"/>
                  </a:lnTo>
                  <a:lnTo>
                    <a:pt x="154390" y="248"/>
                  </a:lnTo>
                  <a:lnTo>
                    <a:pt x="147728" y="52"/>
                  </a:lnTo>
                  <a:lnTo>
                    <a:pt x="143730" y="0"/>
                  </a:lnTo>
                  <a:lnTo>
                    <a:pt x="140269" y="917"/>
                  </a:lnTo>
                  <a:lnTo>
                    <a:pt x="137169" y="2481"/>
                  </a:lnTo>
                  <a:lnTo>
                    <a:pt x="134309" y="4477"/>
                  </a:lnTo>
                  <a:lnTo>
                    <a:pt x="126897" y="9234"/>
                  </a:lnTo>
                  <a:lnTo>
                    <a:pt x="122698" y="11836"/>
                  </a:lnTo>
                  <a:lnTo>
                    <a:pt x="119105" y="14523"/>
                  </a:lnTo>
                  <a:lnTo>
                    <a:pt x="115916" y="17267"/>
                  </a:lnTo>
                  <a:lnTo>
                    <a:pt x="112997" y="20049"/>
                  </a:lnTo>
                  <a:lnTo>
                    <a:pt x="109462" y="23808"/>
                  </a:lnTo>
                  <a:lnTo>
                    <a:pt x="101302" y="33065"/>
                  </a:lnTo>
                  <a:lnTo>
                    <a:pt x="96904" y="37249"/>
                  </a:lnTo>
                  <a:lnTo>
                    <a:pt x="92384" y="40990"/>
                  </a:lnTo>
                  <a:lnTo>
                    <a:pt x="87784" y="44437"/>
                  </a:lnTo>
                  <a:lnTo>
                    <a:pt x="83128" y="48639"/>
                  </a:lnTo>
                  <a:lnTo>
                    <a:pt x="78437" y="53346"/>
                  </a:lnTo>
                  <a:lnTo>
                    <a:pt x="69786" y="62703"/>
                  </a:lnTo>
                  <a:lnTo>
                    <a:pt x="63295" y="70037"/>
                  </a:lnTo>
                  <a:lnTo>
                    <a:pt x="60453" y="74279"/>
                  </a:lnTo>
                  <a:lnTo>
                    <a:pt x="55178" y="84072"/>
                  </a:lnTo>
                  <a:lnTo>
                    <a:pt x="51867" y="88398"/>
                  </a:lnTo>
                  <a:lnTo>
                    <a:pt x="48072" y="92234"/>
                  </a:lnTo>
                  <a:lnTo>
                    <a:pt x="43954" y="95745"/>
                  </a:lnTo>
                  <a:lnTo>
                    <a:pt x="41210" y="99037"/>
                  </a:lnTo>
                  <a:lnTo>
                    <a:pt x="39379" y="102185"/>
                  </a:lnTo>
                  <a:lnTo>
                    <a:pt x="36442" y="109529"/>
                  </a:lnTo>
                  <a:lnTo>
                    <a:pt x="35933" y="115353"/>
                  </a:lnTo>
                  <a:lnTo>
                    <a:pt x="35783" y="123110"/>
                  </a:lnTo>
                  <a:lnTo>
                    <a:pt x="36555" y="124901"/>
                  </a:lnTo>
                  <a:lnTo>
                    <a:pt x="37864" y="126095"/>
                  </a:lnTo>
                  <a:lnTo>
                    <a:pt x="39530" y="126890"/>
                  </a:lnTo>
                  <a:lnTo>
                    <a:pt x="43499" y="130315"/>
                  </a:lnTo>
                  <a:lnTo>
                    <a:pt x="45668" y="132561"/>
                  </a:lnTo>
                  <a:lnTo>
                    <a:pt x="47908" y="134059"/>
                  </a:lnTo>
                  <a:lnTo>
                    <a:pt x="55647" y="137120"/>
                  </a:lnTo>
                  <a:lnTo>
                    <a:pt x="59322" y="139003"/>
                  </a:lnTo>
                  <a:lnTo>
                    <a:pt x="67641" y="143635"/>
                  </a:lnTo>
                  <a:lnTo>
                    <a:pt x="104813" y="165664"/>
                  </a:lnTo>
                  <a:lnTo>
                    <a:pt x="108769" y="169462"/>
                  </a:lnTo>
                  <a:lnTo>
                    <a:pt x="112201" y="173900"/>
                  </a:lnTo>
                  <a:lnTo>
                    <a:pt x="115281" y="178763"/>
                  </a:lnTo>
                  <a:lnTo>
                    <a:pt x="118923" y="182958"/>
                  </a:lnTo>
                  <a:lnTo>
                    <a:pt x="122939" y="186707"/>
                  </a:lnTo>
                  <a:lnTo>
                    <a:pt x="127203" y="190159"/>
                  </a:lnTo>
                  <a:lnTo>
                    <a:pt x="131633" y="194365"/>
                  </a:lnTo>
                  <a:lnTo>
                    <a:pt x="136174" y="199074"/>
                  </a:lnTo>
                  <a:lnTo>
                    <a:pt x="140789" y="204119"/>
                  </a:lnTo>
                  <a:lnTo>
                    <a:pt x="145453" y="210339"/>
                  </a:lnTo>
                  <a:lnTo>
                    <a:pt x="150150" y="217343"/>
                  </a:lnTo>
                  <a:lnTo>
                    <a:pt x="154869" y="224870"/>
                  </a:lnTo>
                  <a:lnTo>
                    <a:pt x="158014" y="231794"/>
                  </a:lnTo>
                  <a:lnTo>
                    <a:pt x="160112" y="238314"/>
                  </a:lnTo>
                  <a:lnTo>
                    <a:pt x="161510" y="244566"/>
                  </a:lnTo>
                  <a:lnTo>
                    <a:pt x="162442" y="250639"/>
                  </a:lnTo>
                  <a:lnTo>
                    <a:pt x="163063" y="256593"/>
                  </a:lnTo>
                  <a:lnTo>
                    <a:pt x="163477" y="262467"/>
                  </a:lnTo>
                  <a:lnTo>
                    <a:pt x="163754" y="268288"/>
                  </a:lnTo>
                  <a:lnTo>
                    <a:pt x="164061" y="279836"/>
                  </a:lnTo>
                  <a:lnTo>
                    <a:pt x="163349" y="285582"/>
                  </a:lnTo>
                  <a:lnTo>
                    <a:pt x="162081" y="291318"/>
                  </a:lnTo>
                  <a:lnTo>
                    <a:pt x="158555" y="301819"/>
                  </a:lnTo>
                  <a:lnTo>
                    <a:pt x="154341" y="309661"/>
                  </a:lnTo>
                  <a:lnTo>
                    <a:pt x="151313" y="314038"/>
                  </a:lnTo>
                  <a:lnTo>
                    <a:pt x="147707" y="318861"/>
                  </a:lnTo>
                  <a:lnTo>
                    <a:pt x="143715" y="323981"/>
                  </a:lnTo>
                  <a:lnTo>
                    <a:pt x="139466" y="328347"/>
                  </a:lnTo>
                  <a:lnTo>
                    <a:pt x="135046" y="332211"/>
                  </a:lnTo>
                  <a:lnTo>
                    <a:pt x="130512" y="335739"/>
                  </a:lnTo>
                  <a:lnTo>
                    <a:pt x="125902" y="339043"/>
                  </a:lnTo>
                  <a:lnTo>
                    <a:pt x="121240" y="342199"/>
                  </a:lnTo>
                  <a:lnTo>
                    <a:pt x="111829" y="348245"/>
                  </a:lnTo>
                  <a:lnTo>
                    <a:pt x="102354" y="354108"/>
                  </a:lnTo>
                  <a:lnTo>
                    <a:pt x="97605" y="356052"/>
                  </a:lnTo>
                  <a:lnTo>
                    <a:pt x="92851" y="357348"/>
                  </a:lnTo>
                  <a:lnTo>
                    <a:pt x="88094" y="358212"/>
                  </a:lnTo>
                  <a:lnTo>
                    <a:pt x="83336" y="358787"/>
                  </a:lnTo>
                  <a:lnTo>
                    <a:pt x="78576" y="359172"/>
                  </a:lnTo>
                  <a:lnTo>
                    <a:pt x="73815" y="359428"/>
                  </a:lnTo>
                  <a:lnTo>
                    <a:pt x="64292" y="359713"/>
                  </a:lnTo>
                  <a:lnTo>
                    <a:pt x="49036" y="359895"/>
                  </a:lnTo>
                  <a:lnTo>
                    <a:pt x="46184" y="358957"/>
                  </a:lnTo>
                  <a:lnTo>
                    <a:pt x="40900" y="355376"/>
                  </a:lnTo>
                  <a:lnTo>
                    <a:pt x="35905" y="350609"/>
                  </a:lnTo>
                  <a:lnTo>
                    <a:pt x="33462" y="348004"/>
                  </a:lnTo>
                  <a:lnTo>
                    <a:pt x="31039" y="346268"/>
                  </a:lnTo>
                  <a:lnTo>
                    <a:pt x="26230" y="344338"/>
                  </a:lnTo>
                  <a:lnTo>
                    <a:pt x="21448" y="340941"/>
                  </a:lnTo>
                  <a:lnTo>
                    <a:pt x="16676" y="336256"/>
                  </a:lnTo>
                  <a:lnTo>
                    <a:pt x="11910" y="330998"/>
                  </a:lnTo>
                  <a:lnTo>
                    <a:pt x="7292" y="325754"/>
                  </a:lnTo>
                  <a:lnTo>
                    <a:pt x="1117" y="318408"/>
                  </a:lnTo>
                  <a:lnTo>
                    <a:pt x="745" y="317012"/>
                  </a:lnTo>
                  <a:lnTo>
                    <a:pt x="0" y="3085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6" name="SMARTInkAnnotation138"/>
            <p:cNvSpPr/>
            <p:nvPr/>
          </p:nvSpPr>
          <p:spPr>
            <a:xfrm>
              <a:off x="7650956" y="3926205"/>
              <a:ext cx="7145" cy="205741"/>
            </a:xfrm>
            <a:custGeom>
              <a:avLst/>
              <a:gdLst/>
              <a:ahLst/>
              <a:cxnLst/>
              <a:rect l="0" t="0" r="0" b="0"/>
              <a:pathLst>
                <a:path w="7145" h="205741">
                  <a:moveTo>
                    <a:pt x="7144" y="0"/>
                  </a:moveTo>
                  <a:lnTo>
                    <a:pt x="993" y="0"/>
                  </a:lnTo>
                  <a:lnTo>
                    <a:pt x="662" y="952"/>
                  </a:lnTo>
                  <a:lnTo>
                    <a:pt x="441" y="2540"/>
                  </a:lnTo>
                  <a:lnTo>
                    <a:pt x="295" y="4551"/>
                  </a:lnTo>
                  <a:lnTo>
                    <a:pt x="131" y="9325"/>
                  </a:lnTo>
                  <a:lnTo>
                    <a:pt x="59" y="15574"/>
                  </a:lnTo>
                  <a:lnTo>
                    <a:pt x="0" y="20574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7" name="SMARTInkAnnotation139"/>
            <p:cNvSpPr/>
            <p:nvPr/>
          </p:nvSpPr>
          <p:spPr>
            <a:xfrm>
              <a:off x="7772400" y="3883342"/>
              <a:ext cx="164307" cy="214266"/>
            </a:xfrm>
            <a:custGeom>
              <a:avLst/>
              <a:gdLst/>
              <a:ahLst/>
              <a:cxnLst/>
              <a:rect l="0" t="0" r="0" b="0"/>
              <a:pathLst>
                <a:path w="164307" h="214266">
                  <a:moveTo>
                    <a:pt x="0" y="0"/>
                  </a:moveTo>
                  <a:lnTo>
                    <a:pt x="0" y="20151"/>
                  </a:lnTo>
                  <a:lnTo>
                    <a:pt x="793" y="25817"/>
                  </a:lnTo>
                  <a:lnTo>
                    <a:pt x="2116" y="33404"/>
                  </a:lnTo>
                  <a:lnTo>
                    <a:pt x="3792" y="42272"/>
                  </a:lnTo>
                  <a:lnTo>
                    <a:pt x="4909" y="51041"/>
                  </a:lnTo>
                  <a:lnTo>
                    <a:pt x="5654" y="59745"/>
                  </a:lnTo>
                  <a:lnTo>
                    <a:pt x="6151" y="68405"/>
                  </a:lnTo>
                  <a:lnTo>
                    <a:pt x="7275" y="76084"/>
                  </a:lnTo>
                  <a:lnTo>
                    <a:pt x="8818" y="83108"/>
                  </a:lnTo>
                  <a:lnTo>
                    <a:pt x="10642" y="89695"/>
                  </a:lnTo>
                  <a:lnTo>
                    <a:pt x="11857" y="96944"/>
                  </a:lnTo>
                  <a:lnTo>
                    <a:pt x="12667" y="104635"/>
                  </a:lnTo>
                  <a:lnTo>
                    <a:pt x="13207" y="112619"/>
                  </a:lnTo>
                  <a:lnTo>
                    <a:pt x="13567" y="119847"/>
                  </a:lnTo>
                  <a:lnTo>
                    <a:pt x="13967" y="132958"/>
                  </a:lnTo>
                  <a:lnTo>
                    <a:pt x="14868" y="139121"/>
                  </a:lnTo>
                  <a:lnTo>
                    <a:pt x="16262" y="145135"/>
                  </a:lnTo>
                  <a:lnTo>
                    <a:pt x="17984" y="151049"/>
                  </a:lnTo>
                  <a:lnTo>
                    <a:pt x="19133" y="156897"/>
                  </a:lnTo>
                  <a:lnTo>
                    <a:pt x="19900" y="162701"/>
                  </a:lnTo>
                  <a:lnTo>
                    <a:pt x="20410" y="168475"/>
                  </a:lnTo>
                  <a:lnTo>
                    <a:pt x="20750" y="174229"/>
                  </a:lnTo>
                  <a:lnTo>
                    <a:pt x="20978" y="179970"/>
                  </a:lnTo>
                  <a:lnTo>
                    <a:pt x="21128" y="185703"/>
                  </a:lnTo>
                  <a:lnTo>
                    <a:pt x="20435" y="190477"/>
                  </a:lnTo>
                  <a:lnTo>
                    <a:pt x="19180" y="194612"/>
                  </a:lnTo>
                  <a:lnTo>
                    <a:pt x="17550" y="198322"/>
                  </a:lnTo>
                  <a:lnTo>
                    <a:pt x="15737" y="204983"/>
                  </a:lnTo>
                  <a:lnTo>
                    <a:pt x="14371" y="213767"/>
                  </a:lnTo>
                  <a:lnTo>
                    <a:pt x="16442" y="214070"/>
                  </a:lnTo>
                  <a:lnTo>
                    <a:pt x="18420" y="214205"/>
                  </a:lnTo>
                  <a:lnTo>
                    <a:pt x="16654" y="214265"/>
                  </a:lnTo>
                  <a:lnTo>
                    <a:pt x="15864" y="213328"/>
                  </a:lnTo>
                  <a:lnTo>
                    <a:pt x="15339" y="211752"/>
                  </a:lnTo>
                  <a:lnTo>
                    <a:pt x="14755" y="206507"/>
                  </a:lnTo>
                  <a:lnTo>
                    <a:pt x="14599" y="202441"/>
                  </a:lnTo>
                  <a:lnTo>
                    <a:pt x="14379" y="190158"/>
                  </a:lnTo>
                  <a:lnTo>
                    <a:pt x="14349" y="186780"/>
                  </a:lnTo>
                  <a:lnTo>
                    <a:pt x="15122" y="181670"/>
                  </a:lnTo>
                  <a:lnTo>
                    <a:pt x="16431" y="175406"/>
                  </a:lnTo>
                  <a:lnTo>
                    <a:pt x="18098" y="168373"/>
                  </a:lnTo>
                  <a:lnTo>
                    <a:pt x="19209" y="160826"/>
                  </a:lnTo>
                  <a:lnTo>
                    <a:pt x="19949" y="152937"/>
                  </a:lnTo>
                  <a:lnTo>
                    <a:pt x="20444" y="144821"/>
                  </a:lnTo>
                  <a:lnTo>
                    <a:pt x="21566" y="136552"/>
                  </a:lnTo>
                  <a:lnTo>
                    <a:pt x="23109" y="128182"/>
                  </a:lnTo>
                  <a:lnTo>
                    <a:pt x="24931" y="119745"/>
                  </a:lnTo>
                  <a:lnTo>
                    <a:pt x="26940" y="111263"/>
                  </a:lnTo>
                  <a:lnTo>
                    <a:pt x="31288" y="94218"/>
                  </a:lnTo>
                  <a:lnTo>
                    <a:pt x="34352" y="86624"/>
                  </a:lnTo>
                  <a:lnTo>
                    <a:pt x="37982" y="79657"/>
                  </a:lnTo>
                  <a:lnTo>
                    <a:pt x="41991" y="73107"/>
                  </a:lnTo>
                  <a:lnTo>
                    <a:pt x="45456" y="66836"/>
                  </a:lnTo>
                  <a:lnTo>
                    <a:pt x="48560" y="60750"/>
                  </a:lnTo>
                  <a:lnTo>
                    <a:pt x="51423" y="54788"/>
                  </a:lnTo>
                  <a:lnTo>
                    <a:pt x="54920" y="50813"/>
                  </a:lnTo>
                  <a:lnTo>
                    <a:pt x="58838" y="48163"/>
                  </a:lnTo>
                  <a:lnTo>
                    <a:pt x="63038" y="46396"/>
                  </a:lnTo>
                  <a:lnTo>
                    <a:pt x="66632" y="44266"/>
                  </a:lnTo>
                  <a:lnTo>
                    <a:pt x="69822" y="41893"/>
                  </a:lnTo>
                  <a:lnTo>
                    <a:pt x="72741" y="39359"/>
                  </a:lnTo>
                  <a:lnTo>
                    <a:pt x="75482" y="36717"/>
                  </a:lnTo>
                  <a:lnTo>
                    <a:pt x="78102" y="34003"/>
                  </a:lnTo>
                  <a:lnTo>
                    <a:pt x="80643" y="31241"/>
                  </a:lnTo>
                  <a:lnTo>
                    <a:pt x="83924" y="29400"/>
                  </a:lnTo>
                  <a:lnTo>
                    <a:pt x="87700" y="28173"/>
                  </a:lnTo>
                  <a:lnTo>
                    <a:pt x="91803" y="27354"/>
                  </a:lnTo>
                  <a:lnTo>
                    <a:pt x="95333" y="27761"/>
                  </a:lnTo>
                  <a:lnTo>
                    <a:pt x="98481" y="28985"/>
                  </a:lnTo>
                  <a:lnTo>
                    <a:pt x="101373" y="30753"/>
                  </a:lnTo>
                  <a:lnTo>
                    <a:pt x="104888" y="31932"/>
                  </a:lnTo>
                  <a:lnTo>
                    <a:pt x="108819" y="32718"/>
                  </a:lnTo>
                  <a:lnTo>
                    <a:pt x="113027" y="33242"/>
                  </a:lnTo>
                  <a:lnTo>
                    <a:pt x="117419" y="36449"/>
                  </a:lnTo>
                  <a:lnTo>
                    <a:pt x="121936" y="41445"/>
                  </a:lnTo>
                  <a:lnTo>
                    <a:pt x="126534" y="47633"/>
                  </a:lnTo>
                  <a:lnTo>
                    <a:pt x="130395" y="53663"/>
                  </a:lnTo>
                  <a:lnTo>
                    <a:pt x="133760" y="59588"/>
                  </a:lnTo>
                  <a:lnTo>
                    <a:pt x="136798" y="65443"/>
                  </a:lnTo>
                  <a:lnTo>
                    <a:pt x="139618" y="71251"/>
                  </a:lnTo>
                  <a:lnTo>
                    <a:pt x="144867" y="82785"/>
                  </a:lnTo>
                  <a:lnTo>
                    <a:pt x="146584" y="88528"/>
                  </a:lnTo>
                  <a:lnTo>
                    <a:pt x="147729" y="94261"/>
                  </a:lnTo>
                  <a:lnTo>
                    <a:pt x="148492" y="99988"/>
                  </a:lnTo>
                  <a:lnTo>
                    <a:pt x="149794" y="106664"/>
                  </a:lnTo>
                  <a:lnTo>
                    <a:pt x="151456" y="113972"/>
                  </a:lnTo>
                  <a:lnTo>
                    <a:pt x="153358" y="121701"/>
                  </a:lnTo>
                  <a:lnTo>
                    <a:pt x="154626" y="127807"/>
                  </a:lnTo>
                  <a:lnTo>
                    <a:pt x="155471" y="132830"/>
                  </a:lnTo>
                  <a:lnTo>
                    <a:pt x="156036" y="137131"/>
                  </a:lnTo>
                  <a:lnTo>
                    <a:pt x="156411" y="141903"/>
                  </a:lnTo>
                  <a:lnTo>
                    <a:pt x="156662" y="146990"/>
                  </a:lnTo>
                  <a:lnTo>
                    <a:pt x="156940" y="157722"/>
                  </a:lnTo>
                  <a:lnTo>
                    <a:pt x="157064" y="168841"/>
                  </a:lnTo>
                  <a:lnTo>
                    <a:pt x="157891" y="172568"/>
                  </a:lnTo>
                  <a:lnTo>
                    <a:pt x="159236" y="175053"/>
                  </a:lnTo>
                  <a:lnTo>
                    <a:pt x="160925" y="176710"/>
                  </a:lnTo>
                  <a:lnTo>
                    <a:pt x="162052" y="178767"/>
                  </a:lnTo>
                  <a:lnTo>
                    <a:pt x="162804" y="181091"/>
                  </a:lnTo>
                  <a:lnTo>
                    <a:pt x="164306" y="18859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8" name="SMARTInkAnnotation140"/>
            <p:cNvSpPr/>
            <p:nvPr/>
          </p:nvSpPr>
          <p:spPr>
            <a:xfrm>
              <a:off x="8001003" y="3763328"/>
              <a:ext cx="250029" cy="324370"/>
            </a:xfrm>
            <a:custGeom>
              <a:avLst/>
              <a:gdLst/>
              <a:ahLst/>
              <a:cxnLst/>
              <a:rect l="0" t="0" r="0" b="0"/>
              <a:pathLst>
                <a:path w="250029" h="324370">
                  <a:moveTo>
                    <a:pt x="142872" y="17144"/>
                  </a:moveTo>
                  <a:lnTo>
                    <a:pt x="142872" y="4126"/>
                  </a:lnTo>
                  <a:lnTo>
                    <a:pt x="142079" y="2750"/>
                  </a:lnTo>
                  <a:lnTo>
                    <a:pt x="140755" y="1833"/>
                  </a:lnTo>
                  <a:lnTo>
                    <a:pt x="137169" y="814"/>
                  </a:lnTo>
                  <a:lnTo>
                    <a:pt x="130686" y="241"/>
                  </a:lnTo>
                  <a:lnTo>
                    <a:pt x="122946" y="71"/>
                  </a:lnTo>
                  <a:lnTo>
                    <a:pt x="86777" y="0"/>
                  </a:lnTo>
                  <a:lnTo>
                    <a:pt x="83251" y="952"/>
                  </a:lnTo>
                  <a:lnTo>
                    <a:pt x="77214" y="4550"/>
                  </a:lnTo>
                  <a:lnTo>
                    <a:pt x="69771" y="6784"/>
                  </a:lnTo>
                  <a:lnTo>
                    <a:pt x="65561" y="7380"/>
                  </a:lnTo>
                  <a:lnTo>
                    <a:pt x="61963" y="8730"/>
                  </a:lnTo>
                  <a:lnTo>
                    <a:pt x="55848" y="12770"/>
                  </a:lnTo>
                  <a:lnTo>
                    <a:pt x="48368" y="17740"/>
                  </a:lnTo>
                  <a:lnTo>
                    <a:pt x="44150" y="20399"/>
                  </a:lnTo>
                  <a:lnTo>
                    <a:pt x="37348" y="25893"/>
                  </a:lnTo>
                  <a:lnTo>
                    <a:pt x="34422" y="28692"/>
                  </a:lnTo>
                  <a:lnTo>
                    <a:pt x="29055" y="36881"/>
                  </a:lnTo>
                  <a:lnTo>
                    <a:pt x="24024" y="46871"/>
                  </a:lnTo>
                  <a:lnTo>
                    <a:pt x="21571" y="52203"/>
                  </a:lnTo>
                  <a:lnTo>
                    <a:pt x="19143" y="57661"/>
                  </a:lnTo>
                  <a:lnTo>
                    <a:pt x="16730" y="64158"/>
                  </a:lnTo>
                  <a:lnTo>
                    <a:pt x="14327" y="71347"/>
                  </a:lnTo>
                  <a:lnTo>
                    <a:pt x="11931" y="78997"/>
                  </a:lnTo>
                  <a:lnTo>
                    <a:pt x="9540" y="86002"/>
                  </a:lnTo>
                  <a:lnTo>
                    <a:pt x="7153" y="92577"/>
                  </a:lnTo>
                  <a:lnTo>
                    <a:pt x="4768" y="98865"/>
                  </a:lnTo>
                  <a:lnTo>
                    <a:pt x="3177" y="105915"/>
                  </a:lnTo>
                  <a:lnTo>
                    <a:pt x="2117" y="113472"/>
                  </a:lnTo>
                  <a:lnTo>
                    <a:pt x="1410" y="121368"/>
                  </a:lnTo>
                  <a:lnTo>
                    <a:pt x="940" y="129489"/>
                  </a:lnTo>
                  <a:lnTo>
                    <a:pt x="624" y="137761"/>
                  </a:lnTo>
                  <a:lnTo>
                    <a:pt x="276" y="154572"/>
                  </a:lnTo>
                  <a:lnTo>
                    <a:pt x="0" y="240385"/>
                  </a:lnTo>
                  <a:lnTo>
                    <a:pt x="793" y="247887"/>
                  </a:lnTo>
                  <a:lnTo>
                    <a:pt x="2115" y="254793"/>
                  </a:lnTo>
                  <a:lnTo>
                    <a:pt x="3790" y="261301"/>
                  </a:lnTo>
                  <a:lnTo>
                    <a:pt x="6494" y="267546"/>
                  </a:lnTo>
                  <a:lnTo>
                    <a:pt x="9884" y="273613"/>
                  </a:lnTo>
                  <a:lnTo>
                    <a:pt x="13733" y="279564"/>
                  </a:lnTo>
                  <a:lnTo>
                    <a:pt x="17092" y="285436"/>
                  </a:lnTo>
                  <a:lnTo>
                    <a:pt x="20125" y="291255"/>
                  </a:lnTo>
                  <a:lnTo>
                    <a:pt x="22941" y="297040"/>
                  </a:lnTo>
                  <a:lnTo>
                    <a:pt x="30302" y="306008"/>
                  </a:lnTo>
                  <a:lnTo>
                    <a:pt x="34488" y="309732"/>
                  </a:lnTo>
                  <a:lnTo>
                    <a:pt x="38866" y="312216"/>
                  </a:lnTo>
                  <a:lnTo>
                    <a:pt x="43372" y="313871"/>
                  </a:lnTo>
                  <a:lnTo>
                    <a:pt x="47964" y="314975"/>
                  </a:lnTo>
                  <a:lnTo>
                    <a:pt x="52612" y="316663"/>
                  </a:lnTo>
                  <a:lnTo>
                    <a:pt x="57298" y="318741"/>
                  </a:lnTo>
                  <a:lnTo>
                    <a:pt x="62011" y="321079"/>
                  </a:lnTo>
                  <a:lnTo>
                    <a:pt x="66739" y="322637"/>
                  </a:lnTo>
                  <a:lnTo>
                    <a:pt x="71480" y="323676"/>
                  </a:lnTo>
                  <a:lnTo>
                    <a:pt x="76227" y="324369"/>
                  </a:lnTo>
                  <a:lnTo>
                    <a:pt x="81773" y="323878"/>
                  </a:lnTo>
                  <a:lnTo>
                    <a:pt x="87852" y="322599"/>
                  </a:lnTo>
                  <a:lnTo>
                    <a:pt x="94286" y="320793"/>
                  </a:lnTo>
                  <a:lnTo>
                    <a:pt x="100956" y="318637"/>
                  </a:lnTo>
                  <a:lnTo>
                    <a:pt x="114717" y="313701"/>
                  </a:lnTo>
                  <a:lnTo>
                    <a:pt x="120927" y="311051"/>
                  </a:lnTo>
                  <a:lnTo>
                    <a:pt x="126654" y="308332"/>
                  </a:lnTo>
                  <a:lnTo>
                    <a:pt x="132061" y="305567"/>
                  </a:lnTo>
                  <a:lnTo>
                    <a:pt x="138046" y="302771"/>
                  </a:lnTo>
                  <a:lnTo>
                    <a:pt x="151045" y="297125"/>
                  </a:lnTo>
                  <a:lnTo>
                    <a:pt x="171752" y="288591"/>
                  </a:lnTo>
                  <a:lnTo>
                    <a:pt x="178000" y="284786"/>
                  </a:lnTo>
                  <a:lnTo>
                    <a:pt x="183754" y="280345"/>
                  </a:lnTo>
                  <a:lnTo>
                    <a:pt x="189176" y="275478"/>
                  </a:lnTo>
                  <a:lnTo>
                    <a:pt x="194379" y="271282"/>
                  </a:lnTo>
                  <a:lnTo>
                    <a:pt x="199435" y="267532"/>
                  </a:lnTo>
                  <a:lnTo>
                    <a:pt x="204393" y="264080"/>
                  </a:lnTo>
                  <a:lnTo>
                    <a:pt x="209286" y="259873"/>
                  </a:lnTo>
                  <a:lnTo>
                    <a:pt x="214136" y="255163"/>
                  </a:lnTo>
                  <a:lnTo>
                    <a:pt x="218956" y="250119"/>
                  </a:lnTo>
                  <a:lnTo>
                    <a:pt x="226429" y="241974"/>
                  </a:lnTo>
                  <a:lnTo>
                    <a:pt x="232395" y="235178"/>
                  </a:lnTo>
                  <a:lnTo>
                    <a:pt x="237694" y="228983"/>
                  </a:lnTo>
                  <a:lnTo>
                    <a:pt x="240217" y="226950"/>
                  </a:lnTo>
                  <a:lnTo>
                    <a:pt x="245139" y="224692"/>
                  </a:lnTo>
                  <a:lnTo>
                    <a:pt x="246768" y="223137"/>
                  </a:lnTo>
                  <a:lnTo>
                    <a:pt x="247855" y="221148"/>
                  </a:lnTo>
                  <a:lnTo>
                    <a:pt x="250028" y="21431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9" name="SMARTInkAnnotation141"/>
            <p:cNvSpPr/>
            <p:nvPr/>
          </p:nvSpPr>
          <p:spPr>
            <a:xfrm>
              <a:off x="6157912" y="4552112"/>
              <a:ext cx="217251" cy="350951"/>
            </a:xfrm>
            <a:custGeom>
              <a:avLst/>
              <a:gdLst/>
              <a:ahLst/>
              <a:cxnLst/>
              <a:rect l="0" t="0" r="0" b="0"/>
              <a:pathLst>
                <a:path w="217251" h="350951">
                  <a:moveTo>
                    <a:pt x="28575" y="42748"/>
                  </a:moveTo>
                  <a:lnTo>
                    <a:pt x="32368" y="42748"/>
                  </a:lnTo>
                  <a:lnTo>
                    <a:pt x="33484" y="41795"/>
                  </a:lnTo>
                  <a:lnTo>
                    <a:pt x="34229" y="40208"/>
                  </a:lnTo>
                  <a:lnTo>
                    <a:pt x="34726" y="38197"/>
                  </a:lnTo>
                  <a:lnTo>
                    <a:pt x="36645" y="36856"/>
                  </a:lnTo>
                  <a:lnTo>
                    <a:pt x="43009" y="35367"/>
                  </a:lnTo>
                  <a:lnTo>
                    <a:pt x="45342" y="34017"/>
                  </a:lnTo>
                  <a:lnTo>
                    <a:pt x="46897" y="32165"/>
                  </a:lnTo>
                  <a:lnTo>
                    <a:pt x="49418" y="27567"/>
                  </a:lnTo>
                  <a:lnTo>
                    <a:pt x="53184" y="22348"/>
                  </a:lnTo>
                  <a:lnTo>
                    <a:pt x="56094" y="20576"/>
                  </a:lnTo>
                  <a:lnTo>
                    <a:pt x="59621" y="19394"/>
                  </a:lnTo>
                  <a:lnTo>
                    <a:pt x="63560" y="18606"/>
                  </a:lnTo>
                  <a:lnTo>
                    <a:pt x="67773" y="17128"/>
                  </a:lnTo>
                  <a:lnTo>
                    <a:pt x="72170" y="15190"/>
                  </a:lnTo>
                  <a:lnTo>
                    <a:pt x="76688" y="12946"/>
                  </a:lnTo>
                  <a:lnTo>
                    <a:pt x="80494" y="11450"/>
                  </a:lnTo>
                  <a:lnTo>
                    <a:pt x="86840" y="9788"/>
                  </a:lnTo>
                  <a:lnTo>
                    <a:pt x="90437" y="8392"/>
                  </a:lnTo>
                  <a:lnTo>
                    <a:pt x="94423" y="6509"/>
                  </a:lnTo>
                  <a:lnTo>
                    <a:pt x="98667" y="4301"/>
                  </a:lnTo>
                  <a:lnTo>
                    <a:pt x="103084" y="2830"/>
                  </a:lnTo>
                  <a:lnTo>
                    <a:pt x="107617" y="1848"/>
                  </a:lnTo>
                  <a:lnTo>
                    <a:pt x="112226" y="1194"/>
                  </a:lnTo>
                  <a:lnTo>
                    <a:pt x="116886" y="758"/>
                  </a:lnTo>
                  <a:lnTo>
                    <a:pt x="121580" y="467"/>
                  </a:lnTo>
                  <a:lnTo>
                    <a:pt x="133655" y="57"/>
                  </a:lnTo>
                  <a:lnTo>
                    <a:pt x="136729" y="0"/>
                  </a:lnTo>
                  <a:lnTo>
                    <a:pt x="140365" y="914"/>
                  </a:lnTo>
                  <a:lnTo>
                    <a:pt x="144377" y="2476"/>
                  </a:lnTo>
                  <a:lnTo>
                    <a:pt x="148638" y="4470"/>
                  </a:lnTo>
                  <a:lnTo>
                    <a:pt x="152273" y="6752"/>
                  </a:lnTo>
                  <a:lnTo>
                    <a:pt x="158430" y="11828"/>
                  </a:lnTo>
                  <a:lnTo>
                    <a:pt x="163811" y="17258"/>
                  </a:lnTo>
                  <a:lnTo>
                    <a:pt x="166358" y="20039"/>
                  </a:lnTo>
                  <a:lnTo>
                    <a:pt x="168054" y="22846"/>
                  </a:lnTo>
                  <a:lnTo>
                    <a:pt x="169941" y="28505"/>
                  </a:lnTo>
                  <a:lnTo>
                    <a:pt x="170779" y="36735"/>
                  </a:lnTo>
                  <a:lnTo>
                    <a:pt x="171003" y="41597"/>
                  </a:lnTo>
                  <a:lnTo>
                    <a:pt x="169135" y="52079"/>
                  </a:lnTo>
                  <a:lnTo>
                    <a:pt x="167525" y="57541"/>
                  </a:lnTo>
                  <a:lnTo>
                    <a:pt x="165658" y="63088"/>
                  </a:lnTo>
                  <a:lnTo>
                    <a:pt x="163620" y="68690"/>
                  </a:lnTo>
                  <a:lnTo>
                    <a:pt x="161467" y="74330"/>
                  </a:lnTo>
                  <a:lnTo>
                    <a:pt x="158445" y="79995"/>
                  </a:lnTo>
                  <a:lnTo>
                    <a:pt x="154842" y="85677"/>
                  </a:lnTo>
                  <a:lnTo>
                    <a:pt x="150854" y="91369"/>
                  </a:lnTo>
                  <a:lnTo>
                    <a:pt x="146607" y="97070"/>
                  </a:lnTo>
                  <a:lnTo>
                    <a:pt x="137654" y="108484"/>
                  </a:lnTo>
                  <a:lnTo>
                    <a:pt x="123689" y="125619"/>
                  </a:lnTo>
                  <a:lnTo>
                    <a:pt x="118972" y="130381"/>
                  </a:lnTo>
                  <a:lnTo>
                    <a:pt x="114240" y="134507"/>
                  </a:lnTo>
                  <a:lnTo>
                    <a:pt x="109497" y="138211"/>
                  </a:lnTo>
                  <a:lnTo>
                    <a:pt x="105542" y="141632"/>
                  </a:lnTo>
                  <a:lnTo>
                    <a:pt x="99031" y="147974"/>
                  </a:lnTo>
                  <a:lnTo>
                    <a:pt x="95389" y="150998"/>
                  </a:lnTo>
                  <a:lnTo>
                    <a:pt x="91374" y="153968"/>
                  </a:lnTo>
                  <a:lnTo>
                    <a:pt x="87110" y="156900"/>
                  </a:lnTo>
                  <a:lnTo>
                    <a:pt x="83473" y="158853"/>
                  </a:lnTo>
                  <a:lnTo>
                    <a:pt x="77316" y="161025"/>
                  </a:lnTo>
                  <a:lnTo>
                    <a:pt x="75356" y="162557"/>
                  </a:lnTo>
                  <a:lnTo>
                    <a:pt x="74050" y="164531"/>
                  </a:lnTo>
                  <a:lnTo>
                    <a:pt x="71954" y="169991"/>
                  </a:lnTo>
                  <a:lnTo>
                    <a:pt x="71782" y="169487"/>
                  </a:lnTo>
                  <a:lnTo>
                    <a:pt x="71444" y="160364"/>
                  </a:lnTo>
                  <a:lnTo>
                    <a:pt x="71442" y="158307"/>
                  </a:lnTo>
                  <a:lnTo>
                    <a:pt x="72234" y="155982"/>
                  </a:lnTo>
                  <a:lnTo>
                    <a:pt x="75231" y="150859"/>
                  </a:lnTo>
                  <a:lnTo>
                    <a:pt x="77936" y="149112"/>
                  </a:lnTo>
                  <a:lnTo>
                    <a:pt x="81326" y="147947"/>
                  </a:lnTo>
                  <a:lnTo>
                    <a:pt x="85174" y="147170"/>
                  </a:lnTo>
                  <a:lnTo>
                    <a:pt x="91565" y="143768"/>
                  </a:lnTo>
                  <a:lnTo>
                    <a:pt x="94381" y="141527"/>
                  </a:lnTo>
                  <a:lnTo>
                    <a:pt x="98639" y="139081"/>
                  </a:lnTo>
                  <a:lnTo>
                    <a:pt x="103860" y="136497"/>
                  </a:lnTo>
                  <a:lnTo>
                    <a:pt x="109721" y="133822"/>
                  </a:lnTo>
                  <a:lnTo>
                    <a:pt x="115217" y="132039"/>
                  </a:lnTo>
                  <a:lnTo>
                    <a:pt x="120467" y="130850"/>
                  </a:lnTo>
                  <a:lnTo>
                    <a:pt x="125555" y="130058"/>
                  </a:lnTo>
                  <a:lnTo>
                    <a:pt x="130535" y="129530"/>
                  </a:lnTo>
                  <a:lnTo>
                    <a:pt x="135443" y="129178"/>
                  </a:lnTo>
                  <a:lnTo>
                    <a:pt x="145128" y="128786"/>
                  </a:lnTo>
                  <a:lnTo>
                    <a:pt x="166398" y="128534"/>
                  </a:lnTo>
                  <a:lnTo>
                    <a:pt x="172844" y="128514"/>
                  </a:lnTo>
                  <a:lnTo>
                    <a:pt x="177936" y="129453"/>
                  </a:lnTo>
                  <a:lnTo>
                    <a:pt x="182124" y="131031"/>
                  </a:lnTo>
                  <a:lnTo>
                    <a:pt x="189688" y="135325"/>
                  </a:lnTo>
                  <a:lnTo>
                    <a:pt x="198341" y="140408"/>
                  </a:lnTo>
                  <a:lnTo>
                    <a:pt x="202078" y="143097"/>
                  </a:lnTo>
                  <a:lnTo>
                    <a:pt x="208346" y="148625"/>
                  </a:lnTo>
                  <a:lnTo>
                    <a:pt x="213777" y="156797"/>
                  </a:lnTo>
                  <a:lnTo>
                    <a:pt x="216336" y="161643"/>
                  </a:lnTo>
                  <a:lnTo>
                    <a:pt x="217250" y="172494"/>
                  </a:lnTo>
                  <a:lnTo>
                    <a:pt x="217064" y="187347"/>
                  </a:lnTo>
                  <a:lnTo>
                    <a:pt x="216147" y="204870"/>
                  </a:lnTo>
                  <a:lnTo>
                    <a:pt x="214742" y="218457"/>
                  </a:lnTo>
                  <a:lnTo>
                    <a:pt x="213011" y="229420"/>
                  </a:lnTo>
                  <a:lnTo>
                    <a:pt x="211064" y="238633"/>
                  </a:lnTo>
                  <a:lnTo>
                    <a:pt x="208178" y="246681"/>
                  </a:lnTo>
                  <a:lnTo>
                    <a:pt x="204666" y="253951"/>
                  </a:lnTo>
                  <a:lnTo>
                    <a:pt x="200738" y="260703"/>
                  </a:lnTo>
                  <a:lnTo>
                    <a:pt x="196532" y="267108"/>
                  </a:lnTo>
                  <a:lnTo>
                    <a:pt x="192140" y="273284"/>
                  </a:lnTo>
                  <a:lnTo>
                    <a:pt x="187625" y="279306"/>
                  </a:lnTo>
                  <a:lnTo>
                    <a:pt x="178374" y="291077"/>
                  </a:lnTo>
                  <a:lnTo>
                    <a:pt x="173685" y="296883"/>
                  </a:lnTo>
                  <a:lnTo>
                    <a:pt x="168971" y="301706"/>
                  </a:lnTo>
                  <a:lnTo>
                    <a:pt x="164242" y="305875"/>
                  </a:lnTo>
                  <a:lnTo>
                    <a:pt x="141451" y="323958"/>
                  </a:lnTo>
                  <a:lnTo>
                    <a:pt x="135575" y="328329"/>
                  </a:lnTo>
                  <a:lnTo>
                    <a:pt x="130072" y="332195"/>
                  </a:lnTo>
                  <a:lnTo>
                    <a:pt x="124814" y="335726"/>
                  </a:lnTo>
                  <a:lnTo>
                    <a:pt x="118928" y="338079"/>
                  </a:lnTo>
                  <a:lnTo>
                    <a:pt x="112623" y="339647"/>
                  </a:lnTo>
                  <a:lnTo>
                    <a:pt x="106038" y="340693"/>
                  </a:lnTo>
                  <a:lnTo>
                    <a:pt x="100061" y="342343"/>
                  </a:lnTo>
                  <a:lnTo>
                    <a:pt x="94489" y="344396"/>
                  </a:lnTo>
                  <a:lnTo>
                    <a:pt x="89186" y="346716"/>
                  </a:lnTo>
                  <a:lnTo>
                    <a:pt x="84063" y="348263"/>
                  </a:lnTo>
                  <a:lnTo>
                    <a:pt x="79061" y="349295"/>
                  </a:lnTo>
                  <a:lnTo>
                    <a:pt x="74138" y="349983"/>
                  </a:lnTo>
                  <a:lnTo>
                    <a:pt x="69270" y="350441"/>
                  </a:lnTo>
                  <a:lnTo>
                    <a:pt x="64436" y="350746"/>
                  </a:lnTo>
                  <a:lnTo>
                    <a:pt x="59627" y="350950"/>
                  </a:lnTo>
                  <a:lnTo>
                    <a:pt x="54832" y="350134"/>
                  </a:lnTo>
                  <a:lnTo>
                    <a:pt x="50049" y="348637"/>
                  </a:lnTo>
                  <a:lnTo>
                    <a:pt x="45272" y="346686"/>
                  </a:lnTo>
                  <a:lnTo>
                    <a:pt x="40500" y="345386"/>
                  </a:lnTo>
                  <a:lnTo>
                    <a:pt x="35732" y="344519"/>
                  </a:lnTo>
                  <a:lnTo>
                    <a:pt x="30964" y="343941"/>
                  </a:lnTo>
                  <a:lnTo>
                    <a:pt x="26993" y="343556"/>
                  </a:lnTo>
                  <a:lnTo>
                    <a:pt x="20464" y="343128"/>
                  </a:lnTo>
                  <a:lnTo>
                    <a:pt x="17612" y="342061"/>
                  </a:lnTo>
                  <a:lnTo>
                    <a:pt x="12325" y="338336"/>
                  </a:lnTo>
                  <a:lnTo>
                    <a:pt x="7330" y="336045"/>
                  </a:lnTo>
                  <a:lnTo>
                    <a:pt x="0" y="33421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0" name="SMARTInkAnnotation142"/>
            <p:cNvSpPr/>
            <p:nvPr/>
          </p:nvSpPr>
          <p:spPr>
            <a:xfrm>
              <a:off x="6472274" y="4534920"/>
              <a:ext cx="256799" cy="265563"/>
            </a:xfrm>
            <a:custGeom>
              <a:avLst/>
              <a:gdLst/>
              <a:ahLst/>
              <a:cxnLst/>
              <a:rect l="0" t="0" r="0" b="0"/>
              <a:pathLst>
                <a:path w="256799" h="265563">
                  <a:moveTo>
                    <a:pt x="121407" y="51367"/>
                  </a:moveTo>
                  <a:lnTo>
                    <a:pt x="108407" y="51367"/>
                  </a:lnTo>
                  <a:lnTo>
                    <a:pt x="104802" y="52320"/>
                  </a:lnTo>
                  <a:lnTo>
                    <a:pt x="92332" y="55918"/>
                  </a:lnTo>
                  <a:lnTo>
                    <a:pt x="86942" y="57259"/>
                  </a:lnTo>
                  <a:lnTo>
                    <a:pt x="82556" y="58153"/>
                  </a:lnTo>
                  <a:lnTo>
                    <a:pt x="78836" y="58748"/>
                  </a:lnTo>
                  <a:lnTo>
                    <a:pt x="75565" y="60098"/>
                  </a:lnTo>
                  <a:lnTo>
                    <a:pt x="69812" y="64138"/>
                  </a:lnTo>
                  <a:lnTo>
                    <a:pt x="62110" y="71767"/>
                  </a:lnTo>
                  <a:lnTo>
                    <a:pt x="57218" y="79801"/>
                  </a:lnTo>
                  <a:lnTo>
                    <a:pt x="54802" y="84611"/>
                  </a:lnTo>
                  <a:lnTo>
                    <a:pt x="47884" y="92495"/>
                  </a:lnTo>
                  <a:lnTo>
                    <a:pt x="43816" y="95930"/>
                  </a:lnTo>
                  <a:lnTo>
                    <a:pt x="40311" y="100126"/>
                  </a:lnTo>
                  <a:lnTo>
                    <a:pt x="37180" y="104828"/>
                  </a:lnTo>
                  <a:lnTo>
                    <a:pt x="34300" y="109868"/>
                  </a:lnTo>
                  <a:lnTo>
                    <a:pt x="28982" y="118008"/>
                  </a:lnTo>
                  <a:lnTo>
                    <a:pt x="23973" y="125753"/>
                  </a:lnTo>
                  <a:lnTo>
                    <a:pt x="21526" y="130485"/>
                  </a:lnTo>
                  <a:lnTo>
                    <a:pt x="19101" y="135545"/>
                  </a:lnTo>
                  <a:lnTo>
                    <a:pt x="14290" y="143707"/>
                  </a:lnTo>
                  <a:lnTo>
                    <a:pt x="9505" y="150510"/>
                  </a:lnTo>
                  <a:lnTo>
                    <a:pt x="4734" y="156708"/>
                  </a:lnTo>
                  <a:lnTo>
                    <a:pt x="3144" y="160647"/>
                  </a:lnTo>
                  <a:lnTo>
                    <a:pt x="2083" y="165178"/>
                  </a:lnTo>
                  <a:lnTo>
                    <a:pt x="1376" y="170104"/>
                  </a:lnTo>
                  <a:lnTo>
                    <a:pt x="592" y="178117"/>
                  </a:lnTo>
                  <a:lnTo>
                    <a:pt x="243" y="184853"/>
                  </a:lnTo>
                  <a:lnTo>
                    <a:pt x="87" y="191021"/>
                  </a:lnTo>
                  <a:lnTo>
                    <a:pt x="0" y="199850"/>
                  </a:lnTo>
                  <a:lnTo>
                    <a:pt x="782" y="203695"/>
                  </a:lnTo>
                  <a:lnTo>
                    <a:pt x="2096" y="208164"/>
                  </a:lnTo>
                  <a:lnTo>
                    <a:pt x="3766" y="213049"/>
                  </a:lnTo>
                  <a:lnTo>
                    <a:pt x="7739" y="221016"/>
                  </a:lnTo>
                  <a:lnTo>
                    <a:pt x="12151" y="227732"/>
                  </a:lnTo>
                  <a:lnTo>
                    <a:pt x="16757" y="233892"/>
                  </a:lnTo>
                  <a:lnTo>
                    <a:pt x="21450" y="239804"/>
                  </a:lnTo>
                  <a:lnTo>
                    <a:pt x="26976" y="245607"/>
                  </a:lnTo>
                  <a:lnTo>
                    <a:pt x="34723" y="251361"/>
                  </a:lnTo>
                  <a:lnTo>
                    <a:pt x="41341" y="254553"/>
                  </a:lnTo>
                  <a:lnTo>
                    <a:pt x="47722" y="256925"/>
                  </a:lnTo>
                  <a:lnTo>
                    <a:pt x="51647" y="258890"/>
                  </a:lnTo>
                  <a:lnTo>
                    <a:pt x="55850" y="261153"/>
                  </a:lnTo>
                  <a:lnTo>
                    <a:pt x="60239" y="262662"/>
                  </a:lnTo>
                  <a:lnTo>
                    <a:pt x="64754" y="263668"/>
                  </a:lnTo>
                  <a:lnTo>
                    <a:pt x="69350" y="264339"/>
                  </a:lnTo>
                  <a:lnTo>
                    <a:pt x="74003" y="264786"/>
                  </a:lnTo>
                  <a:lnTo>
                    <a:pt x="78692" y="265084"/>
                  </a:lnTo>
                  <a:lnTo>
                    <a:pt x="90759" y="265504"/>
                  </a:lnTo>
                  <a:lnTo>
                    <a:pt x="93831" y="265562"/>
                  </a:lnTo>
                  <a:lnTo>
                    <a:pt x="98261" y="264649"/>
                  </a:lnTo>
                  <a:lnTo>
                    <a:pt x="103595" y="263088"/>
                  </a:lnTo>
                  <a:lnTo>
                    <a:pt x="109532" y="261094"/>
                  </a:lnTo>
                  <a:lnTo>
                    <a:pt x="115078" y="259766"/>
                  </a:lnTo>
                  <a:lnTo>
                    <a:pt x="120363" y="258880"/>
                  </a:lnTo>
                  <a:lnTo>
                    <a:pt x="125473" y="258289"/>
                  </a:lnTo>
                  <a:lnTo>
                    <a:pt x="130468" y="256942"/>
                  </a:lnTo>
                  <a:lnTo>
                    <a:pt x="135386" y="255092"/>
                  </a:lnTo>
                  <a:lnTo>
                    <a:pt x="140251" y="252907"/>
                  </a:lnTo>
                  <a:lnTo>
                    <a:pt x="145082" y="251449"/>
                  </a:lnTo>
                  <a:lnTo>
                    <a:pt x="149890" y="250478"/>
                  </a:lnTo>
                  <a:lnTo>
                    <a:pt x="154683" y="249830"/>
                  </a:lnTo>
                  <a:lnTo>
                    <a:pt x="162126" y="246571"/>
                  </a:lnTo>
                  <a:lnTo>
                    <a:pt x="169667" y="241947"/>
                  </a:lnTo>
                  <a:lnTo>
                    <a:pt x="175011" y="239381"/>
                  </a:lnTo>
                  <a:lnTo>
                    <a:pt x="180956" y="236717"/>
                  </a:lnTo>
                  <a:lnTo>
                    <a:pt x="185713" y="233988"/>
                  </a:lnTo>
                  <a:lnTo>
                    <a:pt x="193114" y="228417"/>
                  </a:lnTo>
                  <a:lnTo>
                    <a:pt x="199050" y="220226"/>
                  </a:lnTo>
                  <a:lnTo>
                    <a:pt x="201744" y="215375"/>
                  </a:lnTo>
                  <a:lnTo>
                    <a:pt x="208971" y="207444"/>
                  </a:lnTo>
                  <a:lnTo>
                    <a:pt x="213121" y="203996"/>
                  </a:lnTo>
                  <a:lnTo>
                    <a:pt x="216680" y="199793"/>
                  </a:lnTo>
                  <a:lnTo>
                    <a:pt x="219847" y="195085"/>
                  </a:lnTo>
                  <a:lnTo>
                    <a:pt x="222753" y="190041"/>
                  </a:lnTo>
                  <a:lnTo>
                    <a:pt x="226277" y="184774"/>
                  </a:lnTo>
                  <a:lnTo>
                    <a:pt x="230214" y="179358"/>
                  </a:lnTo>
                  <a:lnTo>
                    <a:pt x="234427" y="173842"/>
                  </a:lnTo>
                  <a:lnTo>
                    <a:pt x="238028" y="168260"/>
                  </a:lnTo>
                  <a:lnTo>
                    <a:pt x="241223" y="162633"/>
                  </a:lnTo>
                  <a:lnTo>
                    <a:pt x="244147" y="156977"/>
                  </a:lnTo>
                  <a:lnTo>
                    <a:pt x="246096" y="151302"/>
                  </a:lnTo>
                  <a:lnTo>
                    <a:pt x="247396" y="145612"/>
                  </a:lnTo>
                  <a:lnTo>
                    <a:pt x="248262" y="139915"/>
                  </a:lnTo>
                  <a:lnTo>
                    <a:pt x="249633" y="134212"/>
                  </a:lnTo>
                  <a:lnTo>
                    <a:pt x="251341" y="128504"/>
                  </a:lnTo>
                  <a:lnTo>
                    <a:pt x="253273" y="122795"/>
                  </a:lnTo>
                  <a:lnTo>
                    <a:pt x="254561" y="118035"/>
                  </a:lnTo>
                  <a:lnTo>
                    <a:pt x="255993" y="110208"/>
                  </a:lnTo>
                  <a:lnTo>
                    <a:pt x="256374" y="105834"/>
                  </a:lnTo>
                  <a:lnTo>
                    <a:pt x="256630" y="101014"/>
                  </a:lnTo>
                  <a:lnTo>
                    <a:pt x="256798" y="95895"/>
                  </a:lnTo>
                  <a:lnTo>
                    <a:pt x="256119" y="91530"/>
                  </a:lnTo>
                  <a:lnTo>
                    <a:pt x="253245" y="84140"/>
                  </a:lnTo>
                  <a:lnTo>
                    <a:pt x="252162" y="79883"/>
                  </a:lnTo>
                  <a:lnTo>
                    <a:pt x="251440" y="75140"/>
                  </a:lnTo>
                  <a:lnTo>
                    <a:pt x="250958" y="70074"/>
                  </a:lnTo>
                  <a:lnTo>
                    <a:pt x="249843" y="65743"/>
                  </a:lnTo>
                  <a:lnTo>
                    <a:pt x="246487" y="58392"/>
                  </a:lnTo>
                  <a:lnTo>
                    <a:pt x="242351" y="51949"/>
                  </a:lnTo>
                  <a:lnTo>
                    <a:pt x="237866" y="44958"/>
                  </a:lnTo>
                  <a:lnTo>
                    <a:pt x="235559" y="40427"/>
                  </a:lnTo>
                  <a:lnTo>
                    <a:pt x="233227" y="35502"/>
                  </a:lnTo>
                  <a:lnTo>
                    <a:pt x="228520" y="27489"/>
                  </a:lnTo>
                  <a:lnTo>
                    <a:pt x="226153" y="24018"/>
                  </a:lnTo>
                  <a:lnTo>
                    <a:pt x="219290" y="17622"/>
                  </a:lnTo>
                  <a:lnTo>
                    <a:pt x="211742" y="11604"/>
                  </a:lnTo>
                  <a:lnTo>
                    <a:pt x="205741" y="5755"/>
                  </a:lnTo>
                  <a:lnTo>
                    <a:pt x="202237" y="3814"/>
                  </a:lnTo>
                  <a:lnTo>
                    <a:pt x="198312" y="2520"/>
                  </a:lnTo>
                  <a:lnTo>
                    <a:pt x="194109" y="1658"/>
                  </a:lnTo>
                  <a:lnTo>
                    <a:pt x="189718" y="1082"/>
                  </a:lnTo>
                  <a:lnTo>
                    <a:pt x="185204" y="700"/>
                  </a:lnTo>
                  <a:lnTo>
                    <a:pt x="176749" y="274"/>
                  </a:lnTo>
                  <a:lnTo>
                    <a:pt x="170345" y="84"/>
                  </a:lnTo>
                  <a:lnTo>
                    <a:pt x="162737" y="0"/>
                  </a:lnTo>
                  <a:lnTo>
                    <a:pt x="128551" y="1707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1" name="SMARTInkAnnotation143"/>
            <p:cNvSpPr/>
            <p:nvPr/>
          </p:nvSpPr>
          <p:spPr>
            <a:xfrm>
              <a:off x="6865152" y="4544766"/>
              <a:ext cx="264311" cy="127247"/>
            </a:xfrm>
            <a:custGeom>
              <a:avLst/>
              <a:gdLst/>
              <a:ahLst/>
              <a:cxnLst/>
              <a:rect l="0" t="0" r="0" b="0"/>
              <a:pathLst>
                <a:path w="264311" h="127247">
                  <a:moveTo>
                    <a:pt x="7135" y="127246"/>
                  </a:moveTo>
                  <a:lnTo>
                    <a:pt x="287" y="127246"/>
                  </a:lnTo>
                  <a:lnTo>
                    <a:pt x="122" y="124707"/>
                  </a:lnTo>
                  <a:lnTo>
                    <a:pt x="18" y="119865"/>
                  </a:lnTo>
                  <a:lnTo>
                    <a:pt x="0" y="114476"/>
                  </a:lnTo>
                  <a:lnTo>
                    <a:pt x="790" y="112066"/>
                  </a:lnTo>
                  <a:lnTo>
                    <a:pt x="2112" y="109506"/>
                  </a:lnTo>
                  <a:lnTo>
                    <a:pt x="3786" y="106847"/>
                  </a:lnTo>
                  <a:lnTo>
                    <a:pt x="4903" y="103169"/>
                  </a:lnTo>
                  <a:lnTo>
                    <a:pt x="5647" y="98812"/>
                  </a:lnTo>
                  <a:lnTo>
                    <a:pt x="6144" y="94003"/>
                  </a:lnTo>
                  <a:lnTo>
                    <a:pt x="7268" y="89844"/>
                  </a:lnTo>
                  <a:lnTo>
                    <a:pt x="8811" y="86119"/>
                  </a:lnTo>
                  <a:lnTo>
                    <a:pt x="10634" y="82684"/>
                  </a:lnTo>
                  <a:lnTo>
                    <a:pt x="12642" y="78488"/>
                  </a:lnTo>
                  <a:lnTo>
                    <a:pt x="16992" y="68746"/>
                  </a:lnTo>
                  <a:lnTo>
                    <a:pt x="23902" y="52551"/>
                  </a:lnTo>
                  <a:lnTo>
                    <a:pt x="27045" y="47922"/>
                  </a:lnTo>
                  <a:lnTo>
                    <a:pt x="30727" y="43884"/>
                  </a:lnTo>
                  <a:lnTo>
                    <a:pt x="34770" y="40239"/>
                  </a:lnTo>
                  <a:lnTo>
                    <a:pt x="38258" y="36856"/>
                  </a:lnTo>
                  <a:lnTo>
                    <a:pt x="41378" y="33649"/>
                  </a:lnTo>
                  <a:lnTo>
                    <a:pt x="44251" y="30558"/>
                  </a:lnTo>
                  <a:lnTo>
                    <a:pt x="47754" y="27545"/>
                  </a:lnTo>
                  <a:lnTo>
                    <a:pt x="51676" y="24584"/>
                  </a:lnTo>
                  <a:lnTo>
                    <a:pt x="55880" y="21657"/>
                  </a:lnTo>
                  <a:lnTo>
                    <a:pt x="59475" y="18754"/>
                  </a:lnTo>
                  <a:lnTo>
                    <a:pt x="62666" y="15866"/>
                  </a:lnTo>
                  <a:lnTo>
                    <a:pt x="65587" y="12987"/>
                  </a:lnTo>
                  <a:lnTo>
                    <a:pt x="70949" y="9790"/>
                  </a:lnTo>
                  <a:lnTo>
                    <a:pt x="76772" y="7416"/>
                  </a:lnTo>
                  <a:lnTo>
                    <a:pt x="80548" y="5449"/>
                  </a:lnTo>
                  <a:lnTo>
                    <a:pt x="88181" y="1677"/>
                  </a:lnTo>
                  <a:lnTo>
                    <a:pt x="94221" y="0"/>
                  </a:lnTo>
                  <a:lnTo>
                    <a:pt x="96943" y="506"/>
                  </a:lnTo>
                  <a:lnTo>
                    <a:pt x="102083" y="3607"/>
                  </a:lnTo>
                  <a:lnTo>
                    <a:pt x="107734" y="7468"/>
                  </a:lnTo>
                  <a:lnTo>
                    <a:pt x="114288" y="11464"/>
                  </a:lnTo>
                  <a:lnTo>
                    <a:pt x="116671" y="14816"/>
                  </a:lnTo>
                  <a:lnTo>
                    <a:pt x="118258" y="18955"/>
                  </a:lnTo>
                  <a:lnTo>
                    <a:pt x="119318" y="23620"/>
                  </a:lnTo>
                  <a:lnTo>
                    <a:pt x="120817" y="27682"/>
                  </a:lnTo>
                  <a:lnTo>
                    <a:pt x="122611" y="31343"/>
                  </a:lnTo>
                  <a:lnTo>
                    <a:pt x="124601" y="34735"/>
                  </a:lnTo>
                  <a:lnTo>
                    <a:pt x="125927" y="37950"/>
                  </a:lnTo>
                  <a:lnTo>
                    <a:pt x="126811" y="41045"/>
                  </a:lnTo>
                  <a:lnTo>
                    <a:pt x="127401" y="44062"/>
                  </a:lnTo>
                  <a:lnTo>
                    <a:pt x="128587" y="47025"/>
                  </a:lnTo>
                  <a:lnTo>
                    <a:pt x="130172" y="49953"/>
                  </a:lnTo>
                  <a:lnTo>
                    <a:pt x="132023" y="52858"/>
                  </a:lnTo>
                  <a:lnTo>
                    <a:pt x="135637" y="57651"/>
                  </a:lnTo>
                  <a:lnTo>
                    <a:pt x="146003" y="70598"/>
                  </a:lnTo>
                  <a:lnTo>
                    <a:pt x="150514" y="75193"/>
                  </a:lnTo>
                  <a:lnTo>
                    <a:pt x="154315" y="78257"/>
                  </a:lnTo>
                  <a:lnTo>
                    <a:pt x="160655" y="81661"/>
                  </a:lnTo>
                  <a:lnTo>
                    <a:pt x="168687" y="83577"/>
                  </a:lnTo>
                  <a:lnTo>
                    <a:pt x="176094" y="84145"/>
                  </a:lnTo>
                  <a:lnTo>
                    <a:pt x="180917" y="84278"/>
                  </a:lnTo>
                  <a:lnTo>
                    <a:pt x="183315" y="83361"/>
                  </a:lnTo>
                  <a:lnTo>
                    <a:pt x="188095" y="79802"/>
                  </a:lnTo>
                  <a:lnTo>
                    <a:pt x="194983" y="77584"/>
                  </a:lnTo>
                  <a:lnTo>
                    <a:pt x="199042" y="76994"/>
                  </a:lnTo>
                  <a:lnTo>
                    <a:pt x="202542" y="75647"/>
                  </a:lnTo>
                  <a:lnTo>
                    <a:pt x="205669" y="73797"/>
                  </a:lnTo>
                  <a:lnTo>
                    <a:pt x="208548" y="71611"/>
                  </a:lnTo>
                  <a:lnTo>
                    <a:pt x="212053" y="69201"/>
                  </a:lnTo>
                  <a:lnTo>
                    <a:pt x="220183" y="63983"/>
                  </a:lnTo>
                  <a:lnTo>
                    <a:pt x="223780" y="61259"/>
                  </a:lnTo>
                  <a:lnTo>
                    <a:pt x="226971" y="58490"/>
                  </a:lnTo>
                  <a:lnTo>
                    <a:pt x="229893" y="55691"/>
                  </a:lnTo>
                  <a:lnTo>
                    <a:pt x="232634" y="52873"/>
                  </a:lnTo>
                  <a:lnTo>
                    <a:pt x="235255" y="50041"/>
                  </a:lnTo>
                  <a:lnTo>
                    <a:pt x="240284" y="44356"/>
                  </a:lnTo>
                  <a:lnTo>
                    <a:pt x="252376" y="30088"/>
                  </a:lnTo>
                  <a:lnTo>
                    <a:pt x="254766" y="28185"/>
                  </a:lnTo>
                  <a:lnTo>
                    <a:pt x="257155" y="26915"/>
                  </a:lnTo>
                  <a:lnTo>
                    <a:pt x="264310" y="2437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2" name="SMARTInkAnnotation144"/>
            <p:cNvSpPr/>
            <p:nvPr/>
          </p:nvSpPr>
          <p:spPr>
            <a:xfrm>
              <a:off x="6872309" y="4680981"/>
              <a:ext cx="264298" cy="85326"/>
            </a:xfrm>
            <a:custGeom>
              <a:avLst/>
              <a:gdLst/>
              <a:ahLst/>
              <a:cxnLst/>
              <a:rect l="0" t="0" r="0" b="0"/>
              <a:pathLst>
                <a:path w="264298" h="85326">
                  <a:moveTo>
                    <a:pt x="14266" y="68184"/>
                  </a:moveTo>
                  <a:lnTo>
                    <a:pt x="3668" y="68184"/>
                  </a:lnTo>
                  <a:lnTo>
                    <a:pt x="5058" y="68184"/>
                  </a:lnTo>
                  <a:lnTo>
                    <a:pt x="2718" y="68184"/>
                  </a:lnTo>
                  <a:lnTo>
                    <a:pt x="1805" y="67231"/>
                  </a:lnTo>
                  <a:lnTo>
                    <a:pt x="1196" y="65644"/>
                  </a:lnTo>
                  <a:lnTo>
                    <a:pt x="49" y="59964"/>
                  </a:lnTo>
                  <a:lnTo>
                    <a:pt x="25" y="58894"/>
                  </a:lnTo>
                  <a:lnTo>
                    <a:pt x="0" y="55165"/>
                  </a:lnTo>
                  <a:lnTo>
                    <a:pt x="786" y="52837"/>
                  </a:lnTo>
                  <a:lnTo>
                    <a:pt x="2104" y="50333"/>
                  </a:lnTo>
                  <a:lnTo>
                    <a:pt x="3777" y="47711"/>
                  </a:lnTo>
                  <a:lnTo>
                    <a:pt x="5685" y="45010"/>
                  </a:lnTo>
                  <a:lnTo>
                    <a:pt x="7752" y="42257"/>
                  </a:lnTo>
                  <a:lnTo>
                    <a:pt x="9923" y="39470"/>
                  </a:lnTo>
                  <a:lnTo>
                    <a:pt x="12164" y="37611"/>
                  </a:lnTo>
                  <a:lnTo>
                    <a:pt x="16772" y="35546"/>
                  </a:lnTo>
                  <a:lnTo>
                    <a:pt x="19111" y="34043"/>
                  </a:lnTo>
                  <a:lnTo>
                    <a:pt x="21464" y="32088"/>
                  </a:lnTo>
                  <a:lnTo>
                    <a:pt x="23827" y="29833"/>
                  </a:lnTo>
                  <a:lnTo>
                    <a:pt x="26197" y="27376"/>
                  </a:lnTo>
                  <a:lnTo>
                    <a:pt x="28570" y="24786"/>
                  </a:lnTo>
                  <a:lnTo>
                    <a:pt x="33323" y="19369"/>
                  </a:lnTo>
                  <a:lnTo>
                    <a:pt x="38082" y="13786"/>
                  </a:lnTo>
                  <a:lnTo>
                    <a:pt x="41255" y="11916"/>
                  </a:lnTo>
                  <a:lnTo>
                    <a:pt x="49016" y="9838"/>
                  </a:lnTo>
                  <a:lnTo>
                    <a:pt x="52514" y="8332"/>
                  </a:lnTo>
                  <a:lnTo>
                    <a:pt x="55639" y="6375"/>
                  </a:lnTo>
                  <a:lnTo>
                    <a:pt x="58517" y="4119"/>
                  </a:lnTo>
                  <a:lnTo>
                    <a:pt x="65948" y="1611"/>
                  </a:lnTo>
                  <a:lnTo>
                    <a:pt x="73748" y="496"/>
                  </a:lnTo>
                  <a:lnTo>
                    <a:pt x="79861" y="0"/>
                  </a:lnTo>
                  <a:lnTo>
                    <a:pt x="85777" y="1773"/>
                  </a:lnTo>
                  <a:lnTo>
                    <a:pt x="93689" y="4860"/>
                  </a:lnTo>
                  <a:lnTo>
                    <a:pt x="102934" y="8823"/>
                  </a:lnTo>
                  <a:lnTo>
                    <a:pt x="109890" y="12418"/>
                  </a:lnTo>
                  <a:lnTo>
                    <a:pt x="115321" y="15766"/>
                  </a:lnTo>
                  <a:lnTo>
                    <a:pt x="119737" y="18951"/>
                  </a:lnTo>
                  <a:lnTo>
                    <a:pt x="122680" y="22027"/>
                  </a:lnTo>
                  <a:lnTo>
                    <a:pt x="124642" y="25030"/>
                  </a:lnTo>
                  <a:lnTo>
                    <a:pt x="125950" y="27985"/>
                  </a:lnTo>
                  <a:lnTo>
                    <a:pt x="126822" y="30907"/>
                  </a:lnTo>
                  <a:lnTo>
                    <a:pt x="127403" y="33807"/>
                  </a:lnTo>
                  <a:lnTo>
                    <a:pt x="127790" y="36694"/>
                  </a:lnTo>
                  <a:lnTo>
                    <a:pt x="128843" y="39571"/>
                  </a:lnTo>
                  <a:lnTo>
                    <a:pt x="130338" y="42441"/>
                  </a:lnTo>
                  <a:lnTo>
                    <a:pt x="132128" y="45307"/>
                  </a:lnTo>
                  <a:lnTo>
                    <a:pt x="133323" y="48170"/>
                  </a:lnTo>
                  <a:lnTo>
                    <a:pt x="134118" y="51032"/>
                  </a:lnTo>
                  <a:lnTo>
                    <a:pt x="134648" y="53892"/>
                  </a:lnTo>
                  <a:lnTo>
                    <a:pt x="135796" y="56750"/>
                  </a:lnTo>
                  <a:lnTo>
                    <a:pt x="137355" y="59609"/>
                  </a:lnTo>
                  <a:lnTo>
                    <a:pt x="139187" y="62467"/>
                  </a:lnTo>
                  <a:lnTo>
                    <a:pt x="140410" y="65325"/>
                  </a:lnTo>
                  <a:lnTo>
                    <a:pt x="141224" y="68183"/>
                  </a:lnTo>
                  <a:lnTo>
                    <a:pt x="141767" y="71041"/>
                  </a:lnTo>
                  <a:lnTo>
                    <a:pt x="142923" y="73898"/>
                  </a:lnTo>
                  <a:lnTo>
                    <a:pt x="144488" y="76756"/>
                  </a:lnTo>
                  <a:lnTo>
                    <a:pt x="146324" y="79614"/>
                  </a:lnTo>
                  <a:lnTo>
                    <a:pt x="148342" y="81519"/>
                  </a:lnTo>
                  <a:lnTo>
                    <a:pt x="150481" y="82789"/>
                  </a:lnTo>
                  <a:lnTo>
                    <a:pt x="155826" y="84827"/>
                  </a:lnTo>
                  <a:lnTo>
                    <a:pt x="162584" y="85230"/>
                  </a:lnTo>
                  <a:lnTo>
                    <a:pt x="180980" y="85325"/>
                  </a:lnTo>
                  <a:lnTo>
                    <a:pt x="183352" y="84374"/>
                  </a:lnTo>
                  <a:lnTo>
                    <a:pt x="185728" y="82787"/>
                  </a:lnTo>
                  <a:lnTo>
                    <a:pt x="188105" y="80777"/>
                  </a:lnTo>
                  <a:lnTo>
                    <a:pt x="190483" y="78484"/>
                  </a:lnTo>
                  <a:lnTo>
                    <a:pt x="192863" y="76003"/>
                  </a:lnTo>
                  <a:lnTo>
                    <a:pt x="195244" y="73397"/>
                  </a:lnTo>
                  <a:lnTo>
                    <a:pt x="197624" y="69754"/>
                  </a:lnTo>
                  <a:lnTo>
                    <a:pt x="200005" y="65421"/>
                  </a:lnTo>
                  <a:lnTo>
                    <a:pt x="202386" y="60627"/>
                  </a:lnTo>
                  <a:lnTo>
                    <a:pt x="205560" y="56478"/>
                  </a:lnTo>
                  <a:lnTo>
                    <a:pt x="209264" y="52760"/>
                  </a:lnTo>
                  <a:lnTo>
                    <a:pt x="213321" y="49329"/>
                  </a:lnTo>
                  <a:lnTo>
                    <a:pt x="217613" y="46089"/>
                  </a:lnTo>
                  <a:lnTo>
                    <a:pt x="222061" y="42977"/>
                  </a:lnTo>
                  <a:lnTo>
                    <a:pt x="226615" y="39949"/>
                  </a:lnTo>
                  <a:lnTo>
                    <a:pt x="230445" y="36978"/>
                  </a:lnTo>
                  <a:lnTo>
                    <a:pt x="233791" y="34045"/>
                  </a:lnTo>
                  <a:lnTo>
                    <a:pt x="236816" y="31137"/>
                  </a:lnTo>
                  <a:lnTo>
                    <a:pt x="239627" y="28246"/>
                  </a:lnTo>
                  <a:lnTo>
                    <a:pt x="242293" y="25366"/>
                  </a:lnTo>
                  <a:lnTo>
                    <a:pt x="244865" y="22494"/>
                  </a:lnTo>
                  <a:lnTo>
                    <a:pt x="248168" y="19626"/>
                  </a:lnTo>
                  <a:lnTo>
                    <a:pt x="251957" y="16762"/>
                  </a:lnTo>
                  <a:lnTo>
                    <a:pt x="264297" y="817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3" name="SMARTInkAnnotation145"/>
            <p:cNvSpPr/>
            <p:nvPr/>
          </p:nvSpPr>
          <p:spPr>
            <a:xfrm>
              <a:off x="7351955" y="4574676"/>
              <a:ext cx="23025" cy="39992"/>
            </a:xfrm>
            <a:custGeom>
              <a:avLst/>
              <a:gdLst/>
              <a:ahLst/>
              <a:cxnLst/>
              <a:rect l="0" t="0" r="0" b="0"/>
              <a:pathLst>
                <a:path w="23025" h="39992">
                  <a:moveTo>
                    <a:pt x="18436" y="0"/>
                  </a:moveTo>
                  <a:lnTo>
                    <a:pt x="17864" y="446"/>
                  </a:lnTo>
                  <a:lnTo>
                    <a:pt x="14739" y="3216"/>
                  </a:lnTo>
                  <a:lnTo>
                    <a:pt x="7813" y="9953"/>
                  </a:lnTo>
                  <a:lnTo>
                    <a:pt x="7244" y="11458"/>
                  </a:lnTo>
                  <a:lnTo>
                    <a:pt x="6613" y="15671"/>
                  </a:lnTo>
                  <a:lnTo>
                    <a:pt x="5650" y="17175"/>
                  </a:lnTo>
                  <a:lnTo>
                    <a:pt x="4215" y="18178"/>
                  </a:lnTo>
                  <a:lnTo>
                    <a:pt x="2465" y="18846"/>
                  </a:lnTo>
                  <a:lnTo>
                    <a:pt x="1298" y="20245"/>
                  </a:lnTo>
                  <a:lnTo>
                    <a:pt x="519" y="22130"/>
                  </a:lnTo>
                  <a:lnTo>
                    <a:pt x="0" y="24338"/>
                  </a:lnTo>
                  <a:lnTo>
                    <a:pt x="448" y="26764"/>
                  </a:lnTo>
                  <a:lnTo>
                    <a:pt x="3063" y="31998"/>
                  </a:lnTo>
                  <a:lnTo>
                    <a:pt x="5206" y="35749"/>
                  </a:lnTo>
                  <a:lnTo>
                    <a:pt x="6300" y="36276"/>
                  </a:lnTo>
                  <a:lnTo>
                    <a:pt x="9632" y="36861"/>
                  </a:lnTo>
                  <a:lnTo>
                    <a:pt x="11632" y="37017"/>
                  </a:lnTo>
                  <a:lnTo>
                    <a:pt x="13759" y="37121"/>
                  </a:lnTo>
                  <a:lnTo>
                    <a:pt x="15971" y="37190"/>
                  </a:lnTo>
                  <a:lnTo>
                    <a:pt x="19033" y="38189"/>
                  </a:lnTo>
                  <a:lnTo>
                    <a:pt x="22662" y="39807"/>
                  </a:lnTo>
                  <a:lnTo>
                    <a:pt x="23024" y="3999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4" name="SMARTInkAnnotation146"/>
            <p:cNvSpPr/>
            <p:nvPr/>
          </p:nvSpPr>
          <p:spPr>
            <a:xfrm>
              <a:off x="7322343" y="4706303"/>
              <a:ext cx="94625" cy="41522"/>
            </a:xfrm>
            <a:custGeom>
              <a:avLst/>
              <a:gdLst/>
              <a:ahLst/>
              <a:cxnLst/>
              <a:rect l="0" t="0" r="0" b="0"/>
              <a:pathLst>
                <a:path w="94625" h="41522">
                  <a:moveTo>
                    <a:pt x="94624" y="27979"/>
                  </a:moveTo>
                  <a:lnTo>
                    <a:pt x="93827" y="28543"/>
                  </a:lnTo>
                  <a:lnTo>
                    <a:pt x="90333" y="30459"/>
                  </a:lnTo>
                  <a:lnTo>
                    <a:pt x="87210" y="31735"/>
                  </a:lnTo>
                  <a:lnTo>
                    <a:pt x="84334" y="32587"/>
                  </a:lnTo>
                  <a:lnTo>
                    <a:pt x="80829" y="34107"/>
                  </a:lnTo>
                  <a:lnTo>
                    <a:pt x="76905" y="36073"/>
                  </a:lnTo>
                  <a:lnTo>
                    <a:pt x="72702" y="38335"/>
                  </a:lnTo>
                  <a:lnTo>
                    <a:pt x="69105" y="39844"/>
                  </a:lnTo>
                  <a:lnTo>
                    <a:pt x="65915" y="40850"/>
                  </a:lnTo>
                  <a:lnTo>
                    <a:pt x="62993" y="41521"/>
                  </a:lnTo>
                  <a:lnTo>
                    <a:pt x="59458" y="41016"/>
                  </a:lnTo>
                  <a:lnTo>
                    <a:pt x="55513" y="39726"/>
                  </a:lnTo>
                  <a:lnTo>
                    <a:pt x="51297" y="37914"/>
                  </a:lnTo>
                  <a:lnTo>
                    <a:pt x="47693" y="36705"/>
                  </a:lnTo>
                  <a:lnTo>
                    <a:pt x="44494" y="35900"/>
                  </a:lnTo>
                  <a:lnTo>
                    <a:pt x="41570" y="35363"/>
                  </a:lnTo>
                  <a:lnTo>
                    <a:pt x="38825" y="34053"/>
                  </a:lnTo>
                  <a:lnTo>
                    <a:pt x="36203" y="32227"/>
                  </a:lnTo>
                  <a:lnTo>
                    <a:pt x="33660" y="30057"/>
                  </a:lnTo>
                  <a:lnTo>
                    <a:pt x="30378" y="27658"/>
                  </a:lnTo>
                  <a:lnTo>
                    <a:pt x="26603" y="25106"/>
                  </a:lnTo>
                  <a:lnTo>
                    <a:pt x="16720" y="18717"/>
                  </a:lnTo>
                  <a:lnTo>
                    <a:pt x="13253" y="15303"/>
                  </a:lnTo>
                  <a:lnTo>
                    <a:pt x="11217" y="13060"/>
                  </a:lnTo>
                  <a:lnTo>
                    <a:pt x="9065" y="11564"/>
                  </a:lnTo>
                  <a:lnTo>
                    <a:pt x="6837" y="10566"/>
                  </a:lnTo>
                  <a:lnTo>
                    <a:pt x="4558" y="9902"/>
                  </a:lnTo>
                  <a:lnTo>
                    <a:pt x="3040" y="8506"/>
                  </a:lnTo>
                  <a:lnTo>
                    <a:pt x="2026" y="6623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5" name="SMARTInkAnnotation147"/>
            <p:cNvSpPr/>
            <p:nvPr/>
          </p:nvSpPr>
          <p:spPr>
            <a:xfrm>
              <a:off x="7308056" y="4600278"/>
              <a:ext cx="64788" cy="88880"/>
            </a:xfrm>
            <a:custGeom>
              <a:avLst/>
              <a:gdLst/>
              <a:ahLst/>
              <a:cxnLst/>
              <a:rect l="0" t="0" r="0" b="0"/>
              <a:pathLst>
                <a:path w="64788" h="88880">
                  <a:moveTo>
                    <a:pt x="0" y="88879"/>
                  </a:moveTo>
                  <a:lnTo>
                    <a:pt x="0" y="84329"/>
                  </a:lnTo>
                  <a:lnTo>
                    <a:pt x="794" y="82988"/>
                  </a:lnTo>
                  <a:lnTo>
                    <a:pt x="2117" y="82094"/>
                  </a:lnTo>
                  <a:lnTo>
                    <a:pt x="3793" y="81499"/>
                  </a:lnTo>
                  <a:lnTo>
                    <a:pt x="7771" y="78296"/>
                  </a:lnTo>
                  <a:lnTo>
                    <a:pt x="9943" y="76109"/>
                  </a:lnTo>
                  <a:lnTo>
                    <a:pt x="11391" y="73699"/>
                  </a:lnTo>
                  <a:lnTo>
                    <a:pt x="13001" y="68480"/>
                  </a:lnTo>
                  <a:lnTo>
                    <a:pt x="15017" y="65755"/>
                  </a:lnTo>
                  <a:lnTo>
                    <a:pt x="21491" y="60187"/>
                  </a:lnTo>
                  <a:lnTo>
                    <a:pt x="24646" y="56416"/>
                  </a:lnTo>
                  <a:lnTo>
                    <a:pt x="27543" y="51997"/>
                  </a:lnTo>
                  <a:lnTo>
                    <a:pt x="30268" y="47146"/>
                  </a:lnTo>
                  <a:lnTo>
                    <a:pt x="33673" y="42008"/>
                  </a:lnTo>
                  <a:lnTo>
                    <a:pt x="37530" y="36676"/>
                  </a:lnTo>
                  <a:lnTo>
                    <a:pt x="41689" y="31217"/>
                  </a:lnTo>
                  <a:lnTo>
                    <a:pt x="50542" y="20072"/>
                  </a:lnTo>
                  <a:lnTo>
                    <a:pt x="55126" y="14433"/>
                  </a:lnTo>
                  <a:lnTo>
                    <a:pt x="59770" y="7816"/>
                  </a:lnTo>
                  <a:lnTo>
                    <a:pt x="64452" y="547"/>
                  </a:lnTo>
                  <a:lnTo>
                    <a:pt x="6478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6" name="SMARTInkAnnotation148"/>
            <p:cNvSpPr/>
            <p:nvPr/>
          </p:nvSpPr>
          <p:spPr>
            <a:xfrm>
              <a:off x="7382865" y="4686263"/>
              <a:ext cx="15675" cy="26842"/>
            </a:xfrm>
            <a:custGeom>
              <a:avLst/>
              <a:gdLst/>
              <a:ahLst/>
              <a:cxnLst/>
              <a:rect l="0" t="0" r="0" b="0"/>
              <a:pathLst>
                <a:path w="15675" h="26842">
                  <a:moveTo>
                    <a:pt x="11497" y="0"/>
                  </a:moveTo>
                  <a:lnTo>
                    <a:pt x="9644" y="2753"/>
                  </a:lnTo>
                  <a:lnTo>
                    <a:pt x="6381" y="10134"/>
                  </a:lnTo>
                  <a:lnTo>
                    <a:pt x="5511" y="13436"/>
                  </a:lnTo>
                  <a:lnTo>
                    <a:pt x="2428" y="19645"/>
                  </a:lnTo>
                  <a:lnTo>
                    <a:pt x="495" y="22634"/>
                  </a:lnTo>
                  <a:lnTo>
                    <a:pt x="0" y="24626"/>
                  </a:lnTo>
                  <a:lnTo>
                    <a:pt x="464" y="25955"/>
                  </a:lnTo>
                  <a:lnTo>
                    <a:pt x="1567" y="26841"/>
                  </a:lnTo>
                  <a:lnTo>
                    <a:pt x="3096" y="25526"/>
                  </a:lnTo>
                  <a:lnTo>
                    <a:pt x="6911" y="18986"/>
                  </a:lnTo>
                  <a:lnTo>
                    <a:pt x="13369" y="12268"/>
                  </a:lnTo>
                  <a:lnTo>
                    <a:pt x="15674" y="104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7" name="SMARTInkAnnotation149"/>
            <p:cNvSpPr/>
            <p:nvPr/>
          </p:nvSpPr>
          <p:spPr>
            <a:xfrm>
              <a:off x="7370004" y="4677558"/>
              <a:ext cx="67518" cy="88547"/>
            </a:xfrm>
            <a:custGeom>
              <a:avLst/>
              <a:gdLst/>
              <a:ahLst/>
              <a:cxnLst/>
              <a:rect l="0" t="0" r="0" b="0"/>
              <a:pathLst>
                <a:path w="67518" h="88547">
                  <a:moveTo>
                    <a:pt x="21162" y="0"/>
                  </a:moveTo>
                  <a:lnTo>
                    <a:pt x="20128" y="2245"/>
                  </a:lnTo>
                  <a:lnTo>
                    <a:pt x="15788" y="11078"/>
                  </a:lnTo>
                  <a:lnTo>
                    <a:pt x="11307" y="19825"/>
                  </a:lnTo>
                  <a:lnTo>
                    <a:pt x="7526" y="28512"/>
                  </a:lnTo>
                  <a:lnTo>
                    <a:pt x="4211" y="37163"/>
                  </a:lnTo>
                  <a:lnTo>
                    <a:pt x="1208" y="45786"/>
                  </a:lnTo>
                  <a:lnTo>
                    <a:pt x="0" y="53441"/>
                  </a:lnTo>
                  <a:lnTo>
                    <a:pt x="774" y="67026"/>
                  </a:lnTo>
                  <a:lnTo>
                    <a:pt x="3763" y="76873"/>
                  </a:lnTo>
                  <a:lnTo>
                    <a:pt x="5672" y="80833"/>
                  </a:lnTo>
                  <a:lnTo>
                    <a:pt x="8533" y="83472"/>
                  </a:lnTo>
                  <a:lnTo>
                    <a:pt x="12026" y="85232"/>
                  </a:lnTo>
                  <a:lnTo>
                    <a:pt x="21730" y="87187"/>
                  </a:lnTo>
                  <a:lnTo>
                    <a:pt x="28762" y="87709"/>
                  </a:lnTo>
                  <a:lnTo>
                    <a:pt x="36626" y="88056"/>
                  </a:lnTo>
                  <a:lnTo>
                    <a:pt x="66654" y="88546"/>
                  </a:lnTo>
                  <a:lnTo>
                    <a:pt x="67517" y="884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8" name="SMARTInkAnnotation150"/>
            <p:cNvSpPr/>
            <p:nvPr/>
          </p:nvSpPr>
          <p:spPr>
            <a:xfrm>
              <a:off x="7815162" y="4820833"/>
              <a:ext cx="14667" cy="169192"/>
            </a:xfrm>
            <a:custGeom>
              <a:avLst/>
              <a:gdLst/>
              <a:ahLst/>
              <a:cxnLst/>
              <a:rect l="0" t="0" r="0" b="0"/>
              <a:pathLst>
                <a:path w="14667" h="169192">
                  <a:moveTo>
                    <a:pt x="14666" y="0"/>
                  </a:moveTo>
                  <a:lnTo>
                    <a:pt x="14289" y="4825"/>
                  </a:lnTo>
                  <a:lnTo>
                    <a:pt x="12735" y="18380"/>
                  </a:lnTo>
                  <a:lnTo>
                    <a:pt x="10904" y="31226"/>
                  </a:lnTo>
                  <a:lnTo>
                    <a:pt x="9685" y="44553"/>
                  </a:lnTo>
                  <a:lnTo>
                    <a:pt x="8871" y="58200"/>
                  </a:lnTo>
                  <a:lnTo>
                    <a:pt x="7967" y="85111"/>
                  </a:lnTo>
                  <a:lnTo>
                    <a:pt x="7566" y="109772"/>
                  </a:lnTo>
                  <a:lnTo>
                    <a:pt x="6665" y="119777"/>
                  </a:lnTo>
                  <a:lnTo>
                    <a:pt x="5271" y="128352"/>
                  </a:lnTo>
                  <a:lnTo>
                    <a:pt x="2398" y="142960"/>
                  </a:lnTo>
                  <a:lnTo>
                    <a:pt x="1122" y="155802"/>
                  </a:lnTo>
                  <a:lnTo>
                    <a:pt x="403" y="169191"/>
                  </a:lnTo>
                  <a:lnTo>
                    <a:pt x="1096" y="167962"/>
                  </a:lnTo>
                  <a:lnTo>
                    <a:pt x="3983" y="156436"/>
                  </a:lnTo>
                  <a:lnTo>
                    <a:pt x="7911" y="141154"/>
                  </a:lnTo>
                  <a:lnTo>
                    <a:pt x="10071" y="133078"/>
                  </a:lnTo>
                  <a:lnTo>
                    <a:pt x="11509" y="124837"/>
                  </a:lnTo>
                  <a:lnTo>
                    <a:pt x="12470" y="116485"/>
                  </a:lnTo>
                  <a:lnTo>
                    <a:pt x="13109" y="108060"/>
                  </a:lnTo>
                  <a:lnTo>
                    <a:pt x="12741" y="98633"/>
                  </a:lnTo>
                  <a:lnTo>
                    <a:pt x="11703" y="88539"/>
                  </a:lnTo>
                  <a:lnTo>
                    <a:pt x="10217" y="77999"/>
                  </a:lnTo>
                  <a:lnTo>
                    <a:pt x="8432" y="68115"/>
                  </a:lnTo>
                  <a:lnTo>
                    <a:pt x="6448" y="58668"/>
                  </a:lnTo>
                  <a:lnTo>
                    <a:pt x="4332" y="49513"/>
                  </a:lnTo>
                  <a:lnTo>
                    <a:pt x="2922" y="39599"/>
                  </a:lnTo>
                  <a:lnTo>
                    <a:pt x="1981" y="29180"/>
                  </a:lnTo>
                  <a:lnTo>
                    <a:pt x="1355" y="18424"/>
                  </a:lnTo>
                  <a:lnTo>
                    <a:pt x="143" y="7443"/>
                  </a:lnTo>
                  <a:lnTo>
                    <a:pt x="0" y="645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9" name="SMARTInkAnnotation151"/>
            <p:cNvSpPr/>
            <p:nvPr/>
          </p:nvSpPr>
          <p:spPr>
            <a:xfrm>
              <a:off x="7417177" y="4745200"/>
              <a:ext cx="356096" cy="179677"/>
            </a:xfrm>
            <a:custGeom>
              <a:avLst/>
              <a:gdLst/>
              <a:ahLst/>
              <a:cxnLst/>
              <a:rect l="0" t="0" r="0" b="0"/>
              <a:pathLst>
                <a:path w="356096" h="179677">
                  <a:moveTo>
                    <a:pt x="6276" y="0"/>
                  </a:moveTo>
                  <a:lnTo>
                    <a:pt x="4663" y="4127"/>
                  </a:lnTo>
                  <a:lnTo>
                    <a:pt x="2455" y="12646"/>
                  </a:lnTo>
                  <a:lnTo>
                    <a:pt x="981" y="21182"/>
                  </a:lnTo>
                  <a:lnTo>
                    <a:pt x="0" y="29731"/>
                  </a:lnTo>
                  <a:lnTo>
                    <a:pt x="139" y="38287"/>
                  </a:lnTo>
                  <a:lnTo>
                    <a:pt x="1025" y="46849"/>
                  </a:lnTo>
                  <a:lnTo>
                    <a:pt x="2409" y="55414"/>
                  </a:lnTo>
                  <a:lnTo>
                    <a:pt x="4127" y="63982"/>
                  </a:lnTo>
                  <a:lnTo>
                    <a:pt x="6065" y="72551"/>
                  </a:lnTo>
                  <a:lnTo>
                    <a:pt x="8151" y="81121"/>
                  </a:lnTo>
                  <a:lnTo>
                    <a:pt x="11129" y="89693"/>
                  </a:lnTo>
                  <a:lnTo>
                    <a:pt x="14701" y="98264"/>
                  </a:lnTo>
                  <a:lnTo>
                    <a:pt x="18671" y="106836"/>
                  </a:lnTo>
                  <a:lnTo>
                    <a:pt x="29432" y="121440"/>
                  </a:lnTo>
                  <a:lnTo>
                    <a:pt x="42152" y="134281"/>
                  </a:lnTo>
                  <a:lnTo>
                    <a:pt x="55742" y="146338"/>
                  </a:lnTo>
                  <a:lnTo>
                    <a:pt x="63495" y="152220"/>
                  </a:lnTo>
                  <a:lnTo>
                    <a:pt x="71837" y="158047"/>
                  </a:lnTo>
                  <a:lnTo>
                    <a:pt x="80573" y="163836"/>
                  </a:lnTo>
                  <a:lnTo>
                    <a:pt x="89573" y="167696"/>
                  </a:lnTo>
                  <a:lnTo>
                    <a:pt x="98748" y="170269"/>
                  </a:lnTo>
                  <a:lnTo>
                    <a:pt x="108040" y="171984"/>
                  </a:lnTo>
                  <a:lnTo>
                    <a:pt x="128947" y="176430"/>
                  </a:lnTo>
                  <a:lnTo>
                    <a:pt x="140079" y="178949"/>
                  </a:lnTo>
                  <a:lnTo>
                    <a:pt x="150675" y="179676"/>
                  </a:lnTo>
                  <a:lnTo>
                    <a:pt x="160913" y="179208"/>
                  </a:lnTo>
                  <a:lnTo>
                    <a:pt x="170914" y="177943"/>
                  </a:lnTo>
                  <a:lnTo>
                    <a:pt x="181551" y="176148"/>
                  </a:lnTo>
                  <a:lnTo>
                    <a:pt x="203952" y="171613"/>
                  </a:lnTo>
                  <a:lnTo>
                    <a:pt x="238876" y="163705"/>
                  </a:lnTo>
                  <a:lnTo>
                    <a:pt x="249877" y="159988"/>
                  </a:lnTo>
                  <a:lnTo>
                    <a:pt x="260386" y="155605"/>
                  </a:lnTo>
                  <a:lnTo>
                    <a:pt x="303857" y="134884"/>
                  </a:lnTo>
                  <a:lnTo>
                    <a:pt x="313836" y="129344"/>
                  </a:lnTo>
                  <a:lnTo>
                    <a:pt x="322869" y="123746"/>
                  </a:lnTo>
                  <a:lnTo>
                    <a:pt x="331272" y="118109"/>
                  </a:lnTo>
                  <a:lnTo>
                    <a:pt x="339255" y="111494"/>
                  </a:lnTo>
                  <a:lnTo>
                    <a:pt x="346959" y="104226"/>
                  </a:lnTo>
                  <a:lnTo>
                    <a:pt x="354477" y="96523"/>
                  </a:lnTo>
                  <a:lnTo>
                    <a:pt x="356095" y="9456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0" name="SMARTInkAnnotation152"/>
            <p:cNvSpPr/>
            <p:nvPr/>
          </p:nvSpPr>
          <p:spPr>
            <a:xfrm>
              <a:off x="7586826" y="4870127"/>
              <a:ext cx="21268" cy="153359"/>
            </a:xfrm>
            <a:custGeom>
              <a:avLst/>
              <a:gdLst/>
              <a:ahLst/>
              <a:cxnLst/>
              <a:rect l="0" t="0" r="0" b="0"/>
              <a:pathLst>
                <a:path w="21268" h="153359">
                  <a:moveTo>
                    <a:pt x="207" y="0"/>
                  </a:moveTo>
                  <a:lnTo>
                    <a:pt x="0" y="29523"/>
                  </a:lnTo>
                  <a:lnTo>
                    <a:pt x="740" y="47941"/>
                  </a:lnTo>
                  <a:lnTo>
                    <a:pt x="2026" y="65935"/>
                  </a:lnTo>
                  <a:lnTo>
                    <a:pt x="3678" y="83646"/>
                  </a:lnTo>
                  <a:lnTo>
                    <a:pt x="6366" y="99263"/>
                  </a:lnTo>
                  <a:lnTo>
                    <a:pt x="9745" y="113485"/>
                  </a:lnTo>
                  <a:lnTo>
                    <a:pt x="21267" y="15335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1" name="SMARTInkAnnotation153"/>
            <p:cNvSpPr/>
            <p:nvPr/>
          </p:nvSpPr>
          <p:spPr>
            <a:xfrm>
              <a:off x="7229505" y="4397733"/>
              <a:ext cx="328583" cy="411386"/>
            </a:xfrm>
            <a:custGeom>
              <a:avLst/>
              <a:gdLst/>
              <a:ahLst/>
              <a:cxnLst/>
              <a:rect l="0" t="0" r="0" b="0"/>
              <a:pathLst>
                <a:path w="328583" h="411386">
                  <a:moveTo>
                    <a:pt x="307151" y="59967"/>
                  </a:moveTo>
                  <a:lnTo>
                    <a:pt x="307151" y="51747"/>
                  </a:lnTo>
                  <a:lnTo>
                    <a:pt x="303359" y="51499"/>
                  </a:lnTo>
                  <a:lnTo>
                    <a:pt x="302242" y="50511"/>
                  </a:lnTo>
                  <a:lnTo>
                    <a:pt x="301497" y="48901"/>
                  </a:lnTo>
                  <a:lnTo>
                    <a:pt x="300302" y="44023"/>
                  </a:lnTo>
                  <a:lnTo>
                    <a:pt x="296302" y="38626"/>
                  </a:lnTo>
                  <a:lnTo>
                    <a:pt x="294362" y="37168"/>
                  </a:lnTo>
                  <a:lnTo>
                    <a:pt x="287840" y="34161"/>
                  </a:lnTo>
                  <a:lnTo>
                    <a:pt x="280880" y="28614"/>
                  </a:lnTo>
                  <a:lnTo>
                    <a:pt x="276160" y="26982"/>
                  </a:lnTo>
                  <a:lnTo>
                    <a:pt x="274584" y="25595"/>
                  </a:lnTo>
                  <a:lnTo>
                    <a:pt x="273533" y="23717"/>
                  </a:lnTo>
                  <a:lnTo>
                    <a:pt x="272833" y="21513"/>
                  </a:lnTo>
                  <a:lnTo>
                    <a:pt x="270779" y="20043"/>
                  </a:lnTo>
                  <a:lnTo>
                    <a:pt x="261096" y="17023"/>
                  </a:lnTo>
                  <a:lnTo>
                    <a:pt x="255462" y="12940"/>
                  </a:lnTo>
                  <a:lnTo>
                    <a:pt x="248085" y="10518"/>
                  </a:lnTo>
                  <a:lnTo>
                    <a:pt x="237611" y="7951"/>
                  </a:lnTo>
                  <a:lnTo>
                    <a:pt x="225072" y="5287"/>
                  </a:lnTo>
                  <a:lnTo>
                    <a:pt x="215125" y="3511"/>
                  </a:lnTo>
                  <a:lnTo>
                    <a:pt x="206907" y="2327"/>
                  </a:lnTo>
                  <a:lnTo>
                    <a:pt x="199840" y="1538"/>
                  </a:lnTo>
                  <a:lnTo>
                    <a:pt x="192748" y="1012"/>
                  </a:lnTo>
                  <a:lnTo>
                    <a:pt x="178518" y="427"/>
                  </a:lnTo>
                  <a:lnTo>
                    <a:pt x="160592" y="52"/>
                  </a:lnTo>
                  <a:lnTo>
                    <a:pt x="151791" y="0"/>
                  </a:lnTo>
                  <a:lnTo>
                    <a:pt x="142588" y="2518"/>
                  </a:lnTo>
                  <a:lnTo>
                    <a:pt x="133206" y="6812"/>
                  </a:lnTo>
                  <a:lnTo>
                    <a:pt x="123745" y="11895"/>
                  </a:lnTo>
                  <a:lnTo>
                    <a:pt x="118204" y="14584"/>
                  </a:lnTo>
                  <a:lnTo>
                    <a:pt x="105700" y="20112"/>
                  </a:lnTo>
                  <a:lnTo>
                    <a:pt x="99825" y="23871"/>
                  </a:lnTo>
                  <a:lnTo>
                    <a:pt x="94321" y="28284"/>
                  </a:lnTo>
                  <a:lnTo>
                    <a:pt x="89065" y="33129"/>
                  </a:lnTo>
                  <a:lnTo>
                    <a:pt x="78991" y="43594"/>
                  </a:lnTo>
                  <a:lnTo>
                    <a:pt x="70016" y="54595"/>
                  </a:lnTo>
                  <a:lnTo>
                    <a:pt x="63380" y="65834"/>
                  </a:lnTo>
                  <a:lnTo>
                    <a:pt x="55669" y="77179"/>
                  </a:lnTo>
                  <a:lnTo>
                    <a:pt x="47743" y="88572"/>
                  </a:lnTo>
                  <a:lnTo>
                    <a:pt x="41575" y="99985"/>
                  </a:lnTo>
                  <a:lnTo>
                    <a:pt x="29848" y="121672"/>
                  </a:lnTo>
                  <a:lnTo>
                    <a:pt x="26238" y="128725"/>
                  </a:lnTo>
                  <a:lnTo>
                    <a:pt x="23039" y="135334"/>
                  </a:lnTo>
                  <a:lnTo>
                    <a:pt x="20112" y="141644"/>
                  </a:lnTo>
                  <a:lnTo>
                    <a:pt x="17367" y="148708"/>
                  </a:lnTo>
                  <a:lnTo>
                    <a:pt x="14743" y="156275"/>
                  </a:lnTo>
                  <a:lnTo>
                    <a:pt x="12201" y="164177"/>
                  </a:lnTo>
                  <a:lnTo>
                    <a:pt x="10505" y="172303"/>
                  </a:lnTo>
                  <a:lnTo>
                    <a:pt x="9374" y="180578"/>
                  </a:lnTo>
                  <a:lnTo>
                    <a:pt x="8620" y="188952"/>
                  </a:lnTo>
                  <a:lnTo>
                    <a:pt x="7325" y="197391"/>
                  </a:lnTo>
                  <a:lnTo>
                    <a:pt x="5667" y="205876"/>
                  </a:lnTo>
                  <a:lnTo>
                    <a:pt x="3768" y="214390"/>
                  </a:lnTo>
                  <a:lnTo>
                    <a:pt x="2502" y="222923"/>
                  </a:lnTo>
                  <a:lnTo>
                    <a:pt x="1658" y="231469"/>
                  </a:lnTo>
                  <a:lnTo>
                    <a:pt x="1095" y="240024"/>
                  </a:lnTo>
                  <a:lnTo>
                    <a:pt x="721" y="248585"/>
                  </a:lnTo>
                  <a:lnTo>
                    <a:pt x="304" y="265717"/>
                  </a:lnTo>
                  <a:lnTo>
                    <a:pt x="14" y="301785"/>
                  </a:lnTo>
                  <a:lnTo>
                    <a:pt x="0" y="309762"/>
                  </a:lnTo>
                  <a:lnTo>
                    <a:pt x="783" y="316984"/>
                  </a:lnTo>
                  <a:lnTo>
                    <a:pt x="2100" y="323704"/>
                  </a:lnTo>
                  <a:lnTo>
                    <a:pt x="5679" y="336251"/>
                  </a:lnTo>
                  <a:lnTo>
                    <a:pt x="9915" y="348177"/>
                  </a:lnTo>
                  <a:lnTo>
                    <a:pt x="16562" y="359828"/>
                  </a:lnTo>
                  <a:lnTo>
                    <a:pt x="24013" y="370403"/>
                  </a:lnTo>
                  <a:lnTo>
                    <a:pt x="33464" y="382665"/>
                  </a:lnTo>
                  <a:lnTo>
                    <a:pt x="41579" y="392618"/>
                  </a:lnTo>
                  <a:lnTo>
                    <a:pt x="50477" y="400852"/>
                  </a:lnTo>
                  <a:lnTo>
                    <a:pt x="55073" y="404381"/>
                  </a:lnTo>
                  <a:lnTo>
                    <a:pt x="64412" y="408303"/>
                  </a:lnTo>
                  <a:lnTo>
                    <a:pt x="73855" y="410045"/>
                  </a:lnTo>
                  <a:lnTo>
                    <a:pt x="83343" y="410820"/>
                  </a:lnTo>
                  <a:lnTo>
                    <a:pt x="94968" y="411164"/>
                  </a:lnTo>
                  <a:lnTo>
                    <a:pt x="121834" y="411385"/>
                  </a:lnTo>
                  <a:lnTo>
                    <a:pt x="128838" y="410450"/>
                  </a:lnTo>
                  <a:lnTo>
                    <a:pt x="135888" y="408875"/>
                  </a:lnTo>
                  <a:lnTo>
                    <a:pt x="168105" y="399503"/>
                  </a:lnTo>
                  <a:lnTo>
                    <a:pt x="176353" y="395862"/>
                  </a:lnTo>
                  <a:lnTo>
                    <a:pt x="184234" y="391530"/>
                  </a:lnTo>
                  <a:lnTo>
                    <a:pt x="191869" y="386736"/>
                  </a:lnTo>
                  <a:lnTo>
                    <a:pt x="199340" y="381635"/>
                  </a:lnTo>
                  <a:lnTo>
                    <a:pt x="206703" y="376330"/>
                  </a:lnTo>
                  <a:lnTo>
                    <a:pt x="213991" y="370888"/>
                  </a:lnTo>
                  <a:lnTo>
                    <a:pt x="220438" y="365355"/>
                  </a:lnTo>
                  <a:lnTo>
                    <a:pt x="226324" y="359761"/>
                  </a:lnTo>
                  <a:lnTo>
                    <a:pt x="231835" y="354128"/>
                  </a:lnTo>
                  <a:lnTo>
                    <a:pt x="237890" y="348467"/>
                  </a:lnTo>
                  <a:lnTo>
                    <a:pt x="244308" y="342788"/>
                  </a:lnTo>
                  <a:lnTo>
                    <a:pt x="250968" y="337096"/>
                  </a:lnTo>
                  <a:lnTo>
                    <a:pt x="256996" y="331397"/>
                  </a:lnTo>
                  <a:lnTo>
                    <a:pt x="262602" y="325693"/>
                  </a:lnTo>
                  <a:lnTo>
                    <a:pt x="267927" y="319985"/>
                  </a:lnTo>
                  <a:lnTo>
                    <a:pt x="273857" y="314275"/>
                  </a:lnTo>
                  <a:lnTo>
                    <a:pt x="280193" y="308563"/>
                  </a:lnTo>
                  <a:lnTo>
                    <a:pt x="286798" y="302850"/>
                  </a:lnTo>
                  <a:lnTo>
                    <a:pt x="296253" y="291422"/>
                  </a:lnTo>
                  <a:lnTo>
                    <a:pt x="303101" y="280946"/>
                  </a:lnTo>
                  <a:lnTo>
                    <a:pt x="311419" y="269693"/>
                  </a:lnTo>
                  <a:lnTo>
                    <a:pt x="316456" y="263351"/>
                  </a:lnTo>
                  <a:lnTo>
                    <a:pt x="318117" y="260326"/>
                  </a:lnTo>
                  <a:lnTo>
                    <a:pt x="319962" y="254426"/>
                  </a:lnTo>
                  <a:lnTo>
                    <a:pt x="321248" y="252471"/>
                  </a:lnTo>
                  <a:lnTo>
                    <a:pt x="322899" y="251168"/>
                  </a:lnTo>
                  <a:lnTo>
                    <a:pt x="324793" y="250299"/>
                  </a:lnTo>
                  <a:lnTo>
                    <a:pt x="326056" y="248767"/>
                  </a:lnTo>
                  <a:lnTo>
                    <a:pt x="326898" y="246794"/>
                  </a:lnTo>
                  <a:lnTo>
                    <a:pt x="328582" y="23998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58" name="Group 4157"/>
          <p:cNvGrpSpPr/>
          <p:nvPr/>
        </p:nvGrpSpPr>
        <p:grpSpPr>
          <a:xfrm>
            <a:off x="2893270" y="2048861"/>
            <a:ext cx="3700085" cy="1483010"/>
            <a:chOff x="2893270" y="2048861"/>
            <a:chExt cx="3700085" cy="1483010"/>
          </a:xfrm>
        </p:grpSpPr>
        <p:sp>
          <p:nvSpPr>
            <p:cNvPr id="4153" name="SMARTInkAnnotation552"/>
            <p:cNvSpPr/>
            <p:nvPr/>
          </p:nvSpPr>
          <p:spPr>
            <a:xfrm>
              <a:off x="6572250" y="2777490"/>
              <a:ext cx="21105" cy="274321"/>
            </a:xfrm>
            <a:custGeom>
              <a:avLst/>
              <a:gdLst/>
              <a:ahLst/>
              <a:cxnLst/>
              <a:rect l="0" t="0" r="0" b="0"/>
              <a:pathLst>
                <a:path w="21105" h="274321">
                  <a:moveTo>
                    <a:pt x="0" y="8572"/>
                  </a:moveTo>
                  <a:lnTo>
                    <a:pt x="0" y="0"/>
                  </a:lnTo>
                  <a:lnTo>
                    <a:pt x="3792" y="27305"/>
                  </a:lnTo>
                  <a:lnTo>
                    <a:pt x="5703" y="37253"/>
                  </a:lnTo>
                  <a:lnTo>
                    <a:pt x="7770" y="45790"/>
                  </a:lnTo>
                  <a:lnTo>
                    <a:pt x="9942" y="53387"/>
                  </a:lnTo>
                  <a:lnTo>
                    <a:pt x="11391" y="59404"/>
                  </a:lnTo>
                  <a:lnTo>
                    <a:pt x="12356" y="64367"/>
                  </a:lnTo>
                  <a:lnTo>
                    <a:pt x="13000" y="68629"/>
                  </a:lnTo>
                  <a:lnTo>
                    <a:pt x="14223" y="73375"/>
                  </a:lnTo>
                  <a:lnTo>
                    <a:pt x="15832" y="78444"/>
                  </a:lnTo>
                  <a:lnTo>
                    <a:pt x="17698" y="83729"/>
                  </a:lnTo>
                  <a:lnTo>
                    <a:pt x="18943" y="89157"/>
                  </a:lnTo>
                  <a:lnTo>
                    <a:pt x="19772" y="94680"/>
                  </a:lnTo>
                  <a:lnTo>
                    <a:pt x="20325" y="100268"/>
                  </a:lnTo>
                  <a:lnTo>
                    <a:pt x="20694" y="105897"/>
                  </a:lnTo>
                  <a:lnTo>
                    <a:pt x="20939" y="111556"/>
                  </a:lnTo>
                  <a:lnTo>
                    <a:pt x="21104" y="117233"/>
                  </a:lnTo>
                  <a:lnTo>
                    <a:pt x="20419" y="122923"/>
                  </a:lnTo>
                  <a:lnTo>
                    <a:pt x="19169" y="128621"/>
                  </a:lnTo>
                  <a:lnTo>
                    <a:pt x="17542" y="134325"/>
                  </a:lnTo>
                  <a:lnTo>
                    <a:pt x="16457" y="140032"/>
                  </a:lnTo>
                  <a:lnTo>
                    <a:pt x="15733" y="145742"/>
                  </a:lnTo>
                  <a:lnTo>
                    <a:pt x="15252" y="151454"/>
                  </a:lnTo>
                  <a:lnTo>
                    <a:pt x="14930" y="157167"/>
                  </a:lnTo>
                  <a:lnTo>
                    <a:pt x="14716" y="162880"/>
                  </a:lnTo>
                  <a:lnTo>
                    <a:pt x="14478" y="174309"/>
                  </a:lnTo>
                  <a:lnTo>
                    <a:pt x="14313" y="202882"/>
                  </a:lnTo>
                  <a:lnTo>
                    <a:pt x="13510" y="208597"/>
                  </a:lnTo>
                  <a:lnTo>
                    <a:pt x="12182" y="214312"/>
                  </a:lnTo>
                  <a:lnTo>
                    <a:pt x="10503" y="220027"/>
                  </a:lnTo>
                  <a:lnTo>
                    <a:pt x="9383" y="224790"/>
                  </a:lnTo>
                  <a:lnTo>
                    <a:pt x="8636" y="228917"/>
                  </a:lnTo>
                  <a:lnTo>
                    <a:pt x="8139" y="232621"/>
                  </a:lnTo>
                  <a:lnTo>
                    <a:pt x="7013" y="236996"/>
                  </a:lnTo>
                  <a:lnTo>
                    <a:pt x="5469" y="241817"/>
                  </a:lnTo>
                  <a:lnTo>
                    <a:pt x="3646" y="246936"/>
                  </a:lnTo>
                  <a:lnTo>
                    <a:pt x="2431" y="251302"/>
                  </a:lnTo>
                  <a:lnTo>
                    <a:pt x="1620" y="255164"/>
                  </a:lnTo>
                  <a:lnTo>
                    <a:pt x="320" y="263657"/>
                  </a:lnTo>
                  <a:lnTo>
                    <a:pt x="63" y="271226"/>
                  </a:lnTo>
                  <a:lnTo>
                    <a:pt x="0" y="2743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4" name="SMARTInkAnnotation553"/>
            <p:cNvSpPr/>
            <p:nvPr/>
          </p:nvSpPr>
          <p:spPr>
            <a:xfrm>
              <a:off x="6522243" y="3214687"/>
              <a:ext cx="28576" cy="317184"/>
            </a:xfrm>
            <a:custGeom>
              <a:avLst/>
              <a:gdLst/>
              <a:ahLst/>
              <a:cxnLst/>
              <a:rect l="0" t="0" r="0" b="0"/>
              <a:pathLst>
                <a:path w="28576" h="317184">
                  <a:moveTo>
                    <a:pt x="0" y="0"/>
                  </a:moveTo>
                  <a:lnTo>
                    <a:pt x="13208" y="0"/>
                  </a:lnTo>
                  <a:lnTo>
                    <a:pt x="13568" y="952"/>
                  </a:lnTo>
                  <a:lnTo>
                    <a:pt x="14194" y="7381"/>
                  </a:lnTo>
                  <a:lnTo>
                    <a:pt x="15019" y="8731"/>
                  </a:lnTo>
                  <a:lnTo>
                    <a:pt x="16362" y="10583"/>
                  </a:lnTo>
                  <a:lnTo>
                    <a:pt x="18053" y="12770"/>
                  </a:lnTo>
                  <a:lnTo>
                    <a:pt x="19179" y="15181"/>
                  </a:lnTo>
                  <a:lnTo>
                    <a:pt x="19930" y="17741"/>
                  </a:lnTo>
                  <a:lnTo>
                    <a:pt x="20765" y="23125"/>
                  </a:lnTo>
                  <a:lnTo>
                    <a:pt x="21235" y="31511"/>
                  </a:lnTo>
                  <a:lnTo>
                    <a:pt x="21344" y="37183"/>
                  </a:lnTo>
                  <a:lnTo>
                    <a:pt x="22166" y="40028"/>
                  </a:lnTo>
                  <a:lnTo>
                    <a:pt x="23510" y="42878"/>
                  </a:lnTo>
                  <a:lnTo>
                    <a:pt x="25198" y="45731"/>
                  </a:lnTo>
                  <a:lnTo>
                    <a:pt x="26323" y="49537"/>
                  </a:lnTo>
                  <a:lnTo>
                    <a:pt x="27075" y="53980"/>
                  </a:lnTo>
                  <a:lnTo>
                    <a:pt x="27909" y="63044"/>
                  </a:lnTo>
                  <a:lnTo>
                    <a:pt x="28279" y="70247"/>
                  </a:lnTo>
                  <a:lnTo>
                    <a:pt x="28444" y="79164"/>
                  </a:lnTo>
                  <a:lnTo>
                    <a:pt x="28575" y="168596"/>
                  </a:lnTo>
                  <a:lnTo>
                    <a:pt x="27782" y="175263"/>
                  </a:lnTo>
                  <a:lnTo>
                    <a:pt x="26459" y="182564"/>
                  </a:lnTo>
                  <a:lnTo>
                    <a:pt x="24783" y="190290"/>
                  </a:lnTo>
                  <a:lnTo>
                    <a:pt x="23666" y="197345"/>
                  </a:lnTo>
                  <a:lnTo>
                    <a:pt x="22921" y="203953"/>
                  </a:lnTo>
                  <a:lnTo>
                    <a:pt x="22425" y="210264"/>
                  </a:lnTo>
                  <a:lnTo>
                    <a:pt x="22094" y="216376"/>
                  </a:lnTo>
                  <a:lnTo>
                    <a:pt x="21873" y="222356"/>
                  </a:lnTo>
                  <a:lnTo>
                    <a:pt x="21628" y="234080"/>
                  </a:lnTo>
                  <a:lnTo>
                    <a:pt x="21432" y="31718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5" name="SMARTInkAnnotation554"/>
            <p:cNvSpPr/>
            <p:nvPr/>
          </p:nvSpPr>
          <p:spPr>
            <a:xfrm>
              <a:off x="5873155" y="3386178"/>
              <a:ext cx="13296" cy="34250"/>
            </a:xfrm>
            <a:custGeom>
              <a:avLst/>
              <a:gdLst/>
              <a:ahLst/>
              <a:cxnLst/>
              <a:rect l="0" t="0" r="0" b="0"/>
              <a:pathLst>
                <a:path w="13296" h="34250">
                  <a:moveTo>
                    <a:pt x="6151" y="34249"/>
                  </a:moveTo>
                  <a:lnTo>
                    <a:pt x="2358" y="29699"/>
                  </a:lnTo>
                  <a:lnTo>
                    <a:pt x="1241" y="27405"/>
                  </a:lnTo>
                  <a:lnTo>
                    <a:pt x="496" y="24924"/>
                  </a:lnTo>
                  <a:lnTo>
                    <a:pt x="0" y="22318"/>
                  </a:lnTo>
                  <a:lnTo>
                    <a:pt x="463" y="20580"/>
                  </a:lnTo>
                  <a:lnTo>
                    <a:pt x="1565" y="19421"/>
                  </a:lnTo>
                  <a:lnTo>
                    <a:pt x="3094" y="18649"/>
                  </a:lnTo>
                  <a:lnTo>
                    <a:pt x="4113" y="17182"/>
                  </a:lnTo>
                  <a:lnTo>
                    <a:pt x="4792" y="15251"/>
                  </a:lnTo>
                  <a:lnTo>
                    <a:pt x="5245" y="13011"/>
                  </a:lnTo>
                  <a:lnTo>
                    <a:pt x="5547" y="10565"/>
                  </a:lnTo>
                  <a:lnTo>
                    <a:pt x="5748" y="7983"/>
                  </a:lnTo>
                  <a:lnTo>
                    <a:pt x="5883" y="5308"/>
                  </a:lnTo>
                  <a:lnTo>
                    <a:pt x="6765" y="3525"/>
                  </a:lnTo>
                  <a:lnTo>
                    <a:pt x="8148" y="2337"/>
                  </a:lnTo>
                  <a:lnTo>
                    <a:pt x="13206" y="0"/>
                  </a:lnTo>
                  <a:lnTo>
                    <a:pt x="13236" y="940"/>
                  </a:lnTo>
                  <a:lnTo>
                    <a:pt x="13291" y="10544"/>
                  </a:lnTo>
                  <a:lnTo>
                    <a:pt x="13295" y="1710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6" name="SMARTInkAnnotation555"/>
            <p:cNvSpPr/>
            <p:nvPr/>
          </p:nvSpPr>
          <p:spPr>
            <a:xfrm>
              <a:off x="6286500" y="2091690"/>
              <a:ext cx="142876" cy="8564"/>
            </a:xfrm>
            <a:custGeom>
              <a:avLst/>
              <a:gdLst/>
              <a:ahLst/>
              <a:cxnLst/>
              <a:rect l="0" t="0" r="0" b="0"/>
              <a:pathLst>
                <a:path w="142876" h="8564">
                  <a:moveTo>
                    <a:pt x="0" y="0"/>
                  </a:moveTo>
                  <a:lnTo>
                    <a:pt x="0" y="7381"/>
                  </a:lnTo>
                  <a:lnTo>
                    <a:pt x="794" y="7778"/>
                  </a:lnTo>
                  <a:lnTo>
                    <a:pt x="2116" y="8043"/>
                  </a:lnTo>
                  <a:lnTo>
                    <a:pt x="3792" y="8219"/>
                  </a:lnTo>
                  <a:lnTo>
                    <a:pt x="7771" y="8415"/>
                  </a:lnTo>
                  <a:lnTo>
                    <a:pt x="14473" y="8525"/>
                  </a:lnTo>
                  <a:lnTo>
                    <a:pt x="23850" y="8563"/>
                  </a:lnTo>
                  <a:lnTo>
                    <a:pt x="105691" y="1786"/>
                  </a:lnTo>
                  <a:lnTo>
                    <a:pt x="128947" y="529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7" name="SMARTInkAnnotation556"/>
            <p:cNvSpPr/>
            <p:nvPr/>
          </p:nvSpPr>
          <p:spPr>
            <a:xfrm>
              <a:off x="2893270" y="2048861"/>
              <a:ext cx="178543" cy="34248"/>
            </a:xfrm>
            <a:custGeom>
              <a:avLst/>
              <a:gdLst/>
              <a:ahLst/>
              <a:cxnLst/>
              <a:rect l="0" t="0" r="0" b="0"/>
              <a:pathLst>
                <a:path w="178543" h="34248">
                  <a:moveTo>
                    <a:pt x="14236" y="25684"/>
                  </a:moveTo>
                  <a:lnTo>
                    <a:pt x="0" y="34225"/>
                  </a:lnTo>
                  <a:lnTo>
                    <a:pt x="7549" y="34247"/>
                  </a:lnTo>
                  <a:lnTo>
                    <a:pt x="10572" y="33297"/>
                  </a:lnTo>
                  <a:lnTo>
                    <a:pt x="13380" y="31712"/>
                  </a:lnTo>
                  <a:lnTo>
                    <a:pt x="16047" y="29703"/>
                  </a:lnTo>
                  <a:lnTo>
                    <a:pt x="19412" y="28363"/>
                  </a:lnTo>
                  <a:lnTo>
                    <a:pt x="23243" y="27470"/>
                  </a:lnTo>
                  <a:lnTo>
                    <a:pt x="27384" y="26875"/>
                  </a:lnTo>
                  <a:lnTo>
                    <a:pt x="31733" y="25525"/>
                  </a:lnTo>
                  <a:lnTo>
                    <a:pt x="36219" y="23673"/>
                  </a:lnTo>
                  <a:lnTo>
                    <a:pt x="40798" y="21486"/>
                  </a:lnTo>
                  <a:lnTo>
                    <a:pt x="46231" y="20027"/>
                  </a:lnTo>
                  <a:lnTo>
                    <a:pt x="52235" y="19055"/>
                  </a:lnTo>
                  <a:lnTo>
                    <a:pt x="58619" y="18407"/>
                  </a:lnTo>
                  <a:lnTo>
                    <a:pt x="65256" y="17023"/>
                  </a:lnTo>
                  <a:lnTo>
                    <a:pt x="72061" y="15147"/>
                  </a:lnTo>
                  <a:lnTo>
                    <a:pt x="78980" y="12944"/>
                  </a:lnTo>
                  <a:lnTo>
                    <a:pt x="85180" y="11476"/>
                  </a:lnTo>
                  <a:lnTo>
                    <a:pt x="90901" y="10497"/>
                  </a:lnTo>
                  <a:lnTo>
                    <a:pt x="96302" y="9844"/>
                  </a:lnTo>
                  <a:lnTo>
                    <a:pt x="101490" y="8457"/>
                  </a:lnTo>
                  <a:lnTo>
                    <a:pt x="106537" y="6579"/>
                  </a:lnTo>
                  <a:lnTo>
                    <a:pt x="111489" y="4375"/>
                  </a:lnTo>
                  <a:lnTo>
                    <a:pt x="117171" y="2905"/>
                  </a:lnTo>
                  <a:lnTo>
                    <a:pt x="123341" y="1926"/>
                  </a:lnTo>
                  <a:lnTo>
                    <a:pt x="134958" y="837"/>
                  </a:lnTo>
                  <a:lnTo>
                    <a:pt x="142767" y="353"/>
                  </a:lnTo>
                  <a:lnTo>
                    <a:pt x="151001" y="138"/>
                  </a:lnTo>
                  <a:lnTo>
                    <a:pt x="165429" y="0"/>
                  </a:lnTo>
                  <a:lnTo>
                    <a:pt x="168213" y="941"/>
                  </a:lnTo>
                  <a:lnTo>
                    <a:pt x="170862" y="2521"/>
                  </a:lnTo>
                  <a:lnTo>
                    <a:pt x="178542" y="853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515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 eaLnBrk="1" fontAlgn="t" latinLnBrk="0" hangingPunct="1"/>
            <a:r>
              <a:rPr lang="en-US" sz="4400" b="0" i="0" u="none" strike="noStrike" kern="1200" dirty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AAS – Law of Sines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400" y="2629341"/>
            <a:ext cx="4013200" cy="2467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162" name="Group 5161"/>
          <p:cNvGrpSpPr/>
          <p:nvPr/>
        </p:nvGrpSpPr>
        <p:grpSpPr>
          <a:xfrm>
            <a:off x="1035843" y="985837"/>
            <a:ext cx="7086503" cy="3185310"/>
            <a:chOff x="1035843" y="985837"/>
            <a:chExt cx="7086503" cy="3185310"/>
          </a:xfrm>
        </p:grpSpPr>
        <p:sp>
          <p:nvSpPr>
            <p:cNvPr id="4" name="SMARTInkAnnotation2"/>
            <p:cNvSpPr/>
            <p:nvPr/>
          </p:nvSpPr>
          <p:spPr>
            <a:xfrm>
              <a:off x="5900824" y="4003366"/>
              <a:ext cx="171364" cy="167781"/>
            </a:xfrm>
            <a:custGeom>
              <a:avLst/>
              <a:gdLst/>
              <a:ahLst/>
              <a:cxnLst/>
              <a:rect l="0" t="0" r="0" b="0"/>
              <a:pathLst>
                <a:path w="171364" h="167781">
                  <a:moveTo>
                    <a:pt x="142788" y="34281"/>
                  </a:moveTo>
                  <a:lnTo>
                    <a:pt x="136637" y="34281"/>
                  </a:lnTo>
                  <a:lnTo>
                    <a:pt x="136306" y="33329"/>
                  </a:lnTo>
                  <a:lnTo>
                    <a:pt x="135840" y="28390"/>
                  </a:lnTo>
                  <a:lnTo>
                    <a:pt x="135731" y="26900"/>
                  </a:lnTo>
                  <a:lnTo>
                    <a:pt x="134909" y="26503"/>
                  </a:lnTo>
                  <a:lnTo>
                    <a:pt x="130002" y="25866"/>
                  </a:lnTo>
                  <a:lnTo>
                    <a:pt x="128797" y="25740"/>
                  </a:lnTo>
                  <a:lnTo>
                    <a:pt x="128589" y="21167"/>
                  </a:lnTo>
                  <a:lnTo>
                    <a:pt x="128526" y="18330"/>
                  </a:lnTo>
                  <a:lnTo>
                    <a:pt x="127725" y="17932"/>
                  </a:lnTo>
                  <a:lnTo>
                    <a:pt x="124716" y="17490"/>
                  </a:lnTo>
                  <a:lnTo>
                    <a:pt x="122803" y="16420"/>
                  </a:lnTo>
                  <a:lnTo>
                    <a:pt x="118560" y="12690"/>
                  </a:lnTo>
                  <a:lnTo>
                    <a:pt x="115501" y="9786"/>
                  </a:lnTo>
                  <a:lnTo>
                    <a:pt x="112669" y="9107"/>
                  </a:lnTo>
                  <a:lnTo>
                    <a:pt x="108764" y="8805"/>
                  </a:lnTo>
                  <a:lnTo>
                    <a:pt x="101247" y="8596"/>
                  </a:lnTo>
                  <a:lnTo>
                    <a:pt x="96525" y="8573"/>
                  </a:lnTo>
                  <a:lnTo>
                    <a:pt x="94484" y="7618"/>
                  </a:lnTo>
                  <a:lnTo>
                    <a:pt x="90099" y="4016"/>
                  </a:lnTo>
                  <a:lnTo>
                    <a:pt x="85504" y="1780"/>
                  </a:lnTo>
                  <a:lnTo>
                    <a:pt x="80816" y="786"/>
                  </a:lnTo>
                  <a:lnTo>
                    <a:pt x="76087" y="345"/>
                  </a:lnTo>
                  <a:lnTo>
                    <a:pt x="71492" y="61"/>
                  </a:lnTo>
                  <a:lnTo>
                    <a:pt x="61531" y="0"/>
                  </a:lnTo>
                  <a:lnTo>
                    <a:pt x="59248" y="950"/>
                  </a:lnTo>
                  <a:lnTo>
                    <a:pt x="54594" y="4545"/>
                  </a:lnTo>
                  <a:lnTo>
                    <a:pt x="49880" y="6777"/>
                  </a:lnTo>
                  <a:lnTo>
                    <a:pt x="44179" y="8211"/>
                  </a:lnTo>
                  <a:lnTo>
                    <a:pt x="39399" y="8459"/>
                  </a:lnTo>
                  <a:lnTo>
                    <a:pt x="37349" y="10399"/>
                  </a:lnTo>
                  <a:lnTo>
                    <a:pt x="35190" y="13597"/>
                  </a:lnTo>
                  <a:lnTo>
                    <a:pt x="32956" y="17635"/>
                  </a:lnTo>
                  <a:lnTo>
                    <a:pt x="30673" y="20326"/>
                  </a:lnTo>
                  <a:lnTo>
                    <a:pt x="28357" y="22120"/>
                  </a:lnTo>
                  <a:lnTo>
                    <a:pt x="26019" y="23316"/>
                  </a:lnTo>
                  <a:lnTo>
                    <a:pt x="24461" y="25066"/>
                  </a:lnTo>
                  <a:lnTo>
                    <a:pt x="23422" y="27186"/>
                  </a:lnTo>
                  <a:lnTo>
                    <a:pt x="22730" y="29551"/>
                  </a:lnTo>
                  <a:lnTo>
                    <a:pt x="19844" y="34719"/>
                  </a:lnTo>
                  <a:lnTo>
                    <a:pt x="15316" y="41247"/>
                  </a:lnTo>
                  <a:lnTo>
                    <a:pt x="12580" y="44680"/>
                  </a:lnTo>
                  <a:lnTo>
                    <a:pt x="10738" y="46929"/>
                  </a:lnTo>
                  <a:lnTo>
                    <a:pt x="9511" y="49380"/>
                  </a:lnTo>
                  <a:lnTo>
                    <a:pt x="8693" y="51967"/>
                  </a:lnTo>
                  <a:lnTo>
                    <a:pt x="8148" y="54644"/>
                  </a:lnTo>
                  <a:lnTo>
                    <a:pt x="7784" y="57381"/>
                  </a:lnTo>
                  <a:lnTo>
                    <a:pt x="7542" y="60159"/>
                  </a:lnTo>
                  <a:lnTo>
                    <a:pt x="7152" y="66910"/>
                  </a:lnTo>
                  <a:lnTo>
                    <a:pt x="7099" y="70373"/>
                  </a:lnTo>
                  <a:lnTo>
                    <a:pt x="7085" y="72630"/>
                  </a:lnTo>
                  <a:lnTo>
                    <a:pt x="6282" y="74135"/>
                  </a:lnTo>
                  <a:lnTo>
                    <a:pt x="4953" y="75138"/>
                  </a:lnTo>
                  <a:lnTo>
                    <a:pt x="3273" y="75806"/>
                  </a:lnTo>
                  <a:lnTo>
                    <a:pt x="2153" y="77205"/>
                  </a:lnTo>
                  <a:lnTo>
                    <a:pt x="1406" y="79089"/>
                  </a:lnTo>
                  <a:lnTo>
                    <a:pt x="577" y="83724"/>
                  </a:lnTo>
                  <a:lnTo>
                    <a:pt x="208" y="88958"/>
                  </a:lnTo>
                  <a:lnTo>
                    <a:pt x="110" y="91687"/>
                  </a:lnTo>
                  <a:lnTo>
                    <a:pt x="0" y="97260"/>
                  </a:lnTo>
                  <a:lnTo>
                    <a:pt x="765" y="99127"/>
                  </a:lnTo>
                  <a:lnTo>
                    <a:pt x="2069" y="100372"/>
                  </a:lnTo>
                  <a:lnTo>
                    <a:pt x="3732" y="101202"/>
                  </a:lnTo>
                  <a:lnTo>
                    <a:pt x="4840" y="102707"/>
                  </a:lnTo>
                  <a:lnTo>
                    <a:pt x="5579" y="104664"/>
                  </a:lnTo>
                  <a:lnTo>
                    <a:pt x="6400" y="109377"/>
                  </a:lnTo>
                  <a:lnTo>
                    <a:pt x="6619" y="111968"/>
                  </a:lnTo>
                  <a:lnTo>
                    <a:pt x="6765" y="114647"/>
                  </a:lnTo>
                  <a:lnTo>
                    <a:pt x="6862" y="117386"/>
                  </a:lnTo>
                  <a:lnTo>
                    <a:pt x="6971" y="122970"/>
                  </a:lnTo>
                  <a:lnTo>
                    <a:pt x="7793" y="125792"/>
                  </a:lnTo>
                  <a:lnTo>
                    <a:pt x="9135" y="128625"/>
                  </a:lnTo>
                  <a:lnTo>
                    <a:pt x="13200" y="135467"/>
                  </a:lnTo>
                  <a:lnTo>
                    <a:pt x="15872" y="138943"/>
                  </a:lnTo>
                  <a:lnTo>
                    <a:pt x="17697" y="141203"/>
                  </a:lnTo>
                  <a:lnTo>
                    <a:pt x="19706" y="142710"/>
                  </a:lnTo>
                  <a:lnTo>
                    <a:pt x="24056" y="144385"/>
                  </a:lnTo>
                  <a:lnTo>
                    <a:pt x="25533" y="145783"/>
                  </a:lnTo>
                  <a:lnTo>
                    <a:pt x="26518" y="147668"/>
                  </a:lnTo>
                  <a:lnTo>
                    <a:pt x="27175" y="149878"/>
                  </a:lnTo>
                  <a:lnTo>
                    <a:pt x="30021" y="154873"/>
                  </a:lnTo>
                  <a:lnTo>
                    <a:pt x="31891" y="157538"/>
                  </a:lnTo>
                  <a:lnTo>
                    <a:pt x="34726" y="159315"/>
                  </a:lnTo>
                  <a:lnTo>
                    <a:pt x="38203" y="160500"/>
                  </a:lnTo>
                  <a:lnTo>
                    <a:pt x="47605" y="162401"/>
                  </a:lnTo>
                  <a:lnTo>
                    <a:pt x="51008" y="162661"/>
                  </a:lnTo>
                  <a:lnTo>
                    <a:pt x="53026" y="162730"/>
                  </a:lnTo>
                  <a:lnTo>
                    <a:pt x="55166" y="163729"/>
                  </a:lnTo>
                  <a:lnTo>
                    <a:pt x="59659" y="167379"/>
                  </a:lnTo>
                  <a:lnTo>
                    <a:pt x="61969" y="167780"/>
                  </a:lnTo>
                  <a:lnTo>
                    <a:pt x="64302" y="167096"/>
                  </a:lnTo>
                  <a:lnTo>
                    <a:pt x="66652" y="165687"/>
                  </a:lnTo>
                  <a:lnTo>
                    <a:pt x="69806" y="164748"/>
                  </a:lnTo>
                  <a:lnTo>
                    <a:pt x="73496" y="164121"/>
                  </a:lnTo>
                  <a:lnTo>
                    <a:pt x="77544" y="163704"/>
                  </a:lnTo>
                  <a:lnTo>
                    <a:pt x="81035" y="163426"/>
                  </a:lnTo>
                  <a:lnTo>
                    <a:pt x="87032" y="163116"/>
                  </a:lnTo>
                  <a:lnTo>
                    <a:pt x="98663" y="162942"/>
                  </a:lnTo>
                  <a:lnTo>
                    <a:pt x="102258" y="161965"/>
                  </a:lnTo>
                  <a:lnTo>
                    <a:pt x="105450" y="160362"/>
                  </a:lnTo>
                  <a:lnTo>
                    <a:pt x="108371" y="158340"/>
                  </a:lnTo>
                  <a:lnTo>
                    <a:pt x="111906" y="156992"/>
                  </a:lnTo>
                  <a:lnTo>
                    <a:pt x="115850" y="156094"/>
                  </a:lnTo>
                  <a:lnTo>
                    <a:pt x="120067" y="155494"/>
                  </a:lnTo>
                  <a:lnTo>
                    <a:pt x="123672" y="154143"/>
                  </a:lnTo>
                  <a:lnTo>
                    <a:pt x="126869" y="152289"/>
                  </a:lnTo>
                  <a:lnTo>
                    <a:pt x="129794" y="150101"/>
                  </a:lnTo>
                  <a:lnTo>
                    <a:pt x="132538" y="147689"/>
                  </a:lnTo>
                  <a:lnTo>
                    <a:pt x="137703" y="142470"/>
                  </a:lnTo>
                  <a:lnTo>
                    <a:pt x="140192" y="140697"/>
                  </a:lnTo>
                  <a:lnTo>
                    <a:pt x="145074" y="138727"/>
                  </a:lnTo>
                  <a:lnTo>
                    <a:pt x="149890" y="137852"/>
                  </a:lnTo>
                  <a:lnTo>
                    <a:pt x="152285" y="137618"/>
                  </a:lnTo>
                  <a:lnTo>
                    <a:pt x="154676" y="136510"/>
                  </a:lnTo>
                  <a:lnTo>
                    <a:pt x="159448" y="132739"/>
                  </a:lnTo>
                  <a:lnTo>
                    <a:pt x="164071" y="128448"/>
                  </a:lnTo>
                  <a:lnTo>
                    <a:pt x="171266" y="120121"/>
                  </a:lnTo>
                  <a:lnTo>
                    <a:pt x="171363" y="1200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"/>
            <p:cNvSpPr/>
            <p:nvPr/>
          </p:nvSpPr>
          <p:spPr>
            <a:xfrm>
              <a:off x="1100269" y="1243012"/>
              <a:ext cx="214182" cy="274279"/>
            </a:xfrm>
            <a:custGeom>
              <a:avLst/>
              <a:gdLst/>
              <a:ahLst/>
              <a:cxnLst/>
              <a:rect l="0" t="0" r="0" b="0"/>
              <a:pathLst>
                <a:path w="214182" h="274279">
                  <a:moveTo>
                    <a:pt x="214181" y="0"/>
                  </a:moveTo>
                  <a:lnTo>
                    <a:pt x="200912" y="0"/>
                  </a:lnTo>
                  <a:lnTo>
                    <a:pt x="196113" y="2540"/>
                  </a:lnTo>
                  <a:lnTo>
                    <a:pt x="187681" y="7381"/>
                  </a:lnTo>
                  <a:lnTo>
                    <a:pt x="182294" y="8043"/>
                  </a:lnTo>
                  <a:lnTo>
                    <a:pt x="175403" y="8337"/>
                  </a:lnTo>
                  <a:lnTo>
                    <a:pt x="166267" y="8503"/>
                  </a:lnTo>
                  <a:lnTo>
                    <a:pt x="148565" y="8563"/>
                  </a:lnTo>
                  <a:lnTo>
                    <a:pt x="145037" y="9519"/>
                  </a:lnTo>
                  <a:lnTo>
                    <a:pt x="141097" y="11109"/>
                  </a:lnTo>
                  <a:lnTo>
                    <a:pt x="136883" y="13121"/>
                  </a:lnTo>
                  <a:lnTo>
                    <a:pt x="133280" y="14462"/>
                  </a:lnTo>
                  <a:lnTo>
                    <a:pt x="127160" y="15953"/>
                  </a:lnTo>
                  <a:lnTo>
                    <a:pt x="121794" y="19155"/>
                  </a:lnTo>
                  <a:lnTo>
                    <a:pt x="119252" y="21343"/>
                  </a:lnTo>
                  <a:lnTo>
                    <a:pt x="115970" y="22801"/>
                  </a:lnTo>
                  <a:lnTo>
                    <a:pt x="112194" y="23773"/>
                  </a:lnTo>
                  <a:lnTo>
                    <a:pt x="108090" y="24421"/>
                  </a:lnTo>
                  <a:lnTo>
                    <a:pt x="103766" y="25806"/>
                  </a:lnTo>
                  <a:lnTo>
                    <a:pt x="99296" y="27681"/>
                  </a:lnTo>
                  <a:lnTo>
                    <a:pt x="94728" y="29884"/>
                  </a:lnTo>
                  <a:lnTo>
                    <a:pt x="90096" y="31353"/>
                  </a:lnTo>
                  <a:lnTo>
                    <a:pt x="85420" y="32332"/>
                  </a:lnTo>
                  <a:lnTo>
                    <a:pt x="80715" y="32985"/>
                  </a:lnTo>
                  <a:lnTo>
                    <a:pt x="75991" y="34372"/>
                  </a:lnTo>
                  <a:lnTo>
                    <a:pt x="71254" y="36250"/>
                  </a:lnTo>
                  <a:lnTo>
                    <a:pt x="66509" y="38454"/>
                  </a:lnTo>
                  <a:lnTo>
                    <a:pt x="62551" y="40876"/>
                  </a:lnTo>
                  <a:lnTo>
                    <a:pt x="52396" y="48836"/>
                  </a:lnTo>
                  <a:lnTo>
                    <a:pt x="48380" y="51607"/>
                  </a:lnTo>
                  <a:lnTo>
                    <a:pt x="44116" y="54407"/>
                  </a:lnTo>
                  <a:lnTo>
                    <a:pt x="40479" y="57226"/>
                  </a:lnTo>
                  <a:lnTo>
                    <a:pt x="34321" y="62899"/>
                  </a:lnTo>
                  <a:lnTo>
                    <a:pt x="30774" y="65745"/>
                  </a:lnTo>
                  <a:lnTo>
                    <a:pt x="26822" y="68595"/>
                  </a:lnTo>
                  <a:lnTo>
                    <a:pt x="22600" y="71447"/>
                  </a:lnTo>
                  <a:lnTo>
                    <a:pt x="18991" y="74302"/>
                  </a:lnTo>
                  <a:lnTo>
                    <a:pt x="12865" y="80013"/>
                  </a:lnTo>
                  <a:lnTo>
                    <a:pt x="7497" y="83186"/>
                  </a:lnTo>
                  <a:lnTo>
                    <a:pt x="4954" y="84033"/>
                  </a:lnTo>
                  <a:lnTo>
                    <a:pt x="3258" y="85549"/>
                  </a:lnTo>
                  <a:lnTo>
                    <a:pt x="2128" y="87513"/>
                  </a:lnTo>
                  <a:lnTo>
                    <a:pt x="873" y="92235"/>
                  </a:lnTo>
                  <a:lnTo>
                    <a:pt x="66" y="100487"/>
                  </a:lnTo>
                  <a:lnTo>
                    <a:pt x="0" y="101281"/>
                  </a:lnTo>
                  <a:lnTo>
                    <a:pt x="4160" y="104704"/>
                  </a:lnTo>
                  <a:lnTo>
                    <a:pt x="10507" y="108448"/>
                  </a:lnTo>
                  <a:lnTo>
                    <a:pt x="15973" y="110111"/>
                  </a:lnTo>
                  <a:lnTo>
                    <a:pt x="19336" y="110555"/>
                  </a:lnTo>
                  <a:lnTo>
                    <a:pt x="23166" y="110851"/>
                  </a:lnTo>
                  <a:lnTo>
                    <a:pt x="27306" y="111048"/>
                  </a:lnTo>
                  <a:lnTo>
                    <a:pt x="36140" y="111267"/>
                  </a:lnTo>
                  <a:lnTo>
                    <a:pt x="68957" y="111432"/>
                  </a:lnTo>
                  <a:lnTo>
                    <a:pt x="74502" y="112388"/>
                  </a:lnTo>
                  <a:lnTo>
                    <a:pt x="80580" y="113978"/>
                  </a:lnTo>
                  <a:lnTo>
                    <a:pt x="87014" y="115990"/>
                  </a:lnTo>
                  <a:lnTo>
                    <a:pt x="98446" y="118284"/>
                  </a:lnTo>
                  <a:lnTo>
                    <a:pt x="130199" y="123373"/>
                  </a:lnTo>
                  <a:lnTo>
                    <a:pt x="143112" y="126064"/>
                  </a:lnTo>
                  <a:lnTo>
                    <a:pt x="153307" y="128810"/>
                  </a:lnTo>
                  <a:lnTo>
                    <a:pt x="161692" y="131594"/>
                  </a:lnTo>
                  <a:lnTo>
                    <a:pt x="168076" y="133449"/>
                  </a:lnTo>
                  <a:lnTo>
                    <a:pt x="173126" y="134686"/>
                  </a:lnTo>
                  <a:lnTo>
                    <a:pt x="177285" y="135511"/>
                  </a:lnTo>
                  <a:lnTo>
                    <a:pt x="181646" y="137013"/>
                  </a:lnTo>
                  <a:lnTo>
                    <a:pt x="186141" y="138967"/>
                  </a:lnTo>
                  <a:lnTo>
                    <a:pt x="190725" y="141222"/>
                  </a:lnTo>
                  <a:lnTo>
                    <a:pt x="194575" y="143678"/>
                  </a:lnTo>
                  <a:lnTo>
                    <a:pt x="200969" y="148947"/>
                  </a:lnTo>
                  <a:lnTo>
                    <a:pt x="206457" y="154464"/>
                  </a:lnTo>
                  <a:lnTo>
                    <a:pt x="209031" y="157268"/>
                  </a:lnTo>
                  <a:lnTo>
                    <a:pt x="209954" y="160091"/>
                  </a:lnTo>
                  <a:lnTo>
                    <a:pt x="209775" y="162925"/>
                  </a:lnTo>
                  <a:lnTo>
                    <a:pt x="208254" y="168614"/>
                  </a:lnTo>
                  <a:lnTo>
                    <a:pt x="207578" y="174317"/>
                  </a:lnTo>
                  <a:lnTo>
                    <a:pt x="207277" y="182567"/>
                  </a:lnTo>
                  <a:lnTo>
                    <a:pt x="207197" y="187434"/>
                  </a:lnTo>
                  <a:lnTo>
                    <a:pt x="205556" y="192583"/>
                  </a:lnTo>
                  <a:lnTo>
                    <a:pt x="202875" y="197921"/>
                  </a:lnTo>
                  <a:lnTo>
                    <a:pt x="199500" y="203385"/>
                  </a:lnTo>
                  <a:lnTo>
                    <a:pt x="196456" y="207980"/>
                  </a:lnTo>
                  <a:lnTo>
                    <a:pt x="190957" y="215626"/>
                  </a:lnTo>
                  <a:lnTo>
                    <a:pt x="187586" y="218998"/>
                  </a:lnTo>
                  <a:lnTo>
                    <a:pt x="183751" y="222199"/>
                  </a:lnTo>
                  <a:lnTo>
                    <a:pt x="179607" y="225285"/>
                  </a:lnTo>
                  <a:lnTo>
                    <a:pt x="174462" y="228295"/>
                  </a:lnTo>
                  <a:lnTo>
                    <a:pt x="168652" y="231254"/>
                  </a:lnTo>
                  <a:lnTo>
                    <a:pt x="162397" y="234180"/>
                  </a:lnTo>
                  <a:lnTo>
                    <a:pt x="155846" y="238035"/>
                  </a:lnTo>
                  <a:lnTo>
                    <a:pt x="149097" y="242510"/>
                  </a:lnTo>
                  <a:lnTo>
                    <a:pt x="142216" y="247398"/>
                  </a:lnTo>
                  <a:lnTo>
                    <a:pt x="136042" y="250657"/>
                  </a:lnTo>
                  <a:lnTo>
                    <a:pt x="130338" y="252830"/>
                  </a:lnTo>
                  <a:lnTo>
                    <a:pt x="124948" y="254278"/>
                  </a:lnTo>
                  <a:lnTo>
                    <a:pt x="118973" y="256196"/>
                  </a:lnTo>
                  <a:lnTo>
                    <a:pt x="105985" y="260868"/>
                  </a:lnTo>
                  <a:lnTo>
                    <a:pt x="85285" y="268853"/>
                  </a:lnTo>
                  <a:lnTo>
                    <a:pt x="78244" y="270675"/>
                  </a:lnTo>
                  <a:lnTo>
                    <a:pt x="71169" y="271890"/>
                  </a:lnTo>
                  <a:lnTo>
                    <a:pt x="64070" y="272700"/>
                  </a:lnTo>
                  <a:lnTo>
                    <a:pt x="57751" y="273240"/>
                  </a:lnTo>
                  <a:lnTo>
                    <a:pt x="51950" y="273600"/>
                  </a:lnTo>
                  <a:lnTo>
                    <a:pt x="41272" y="274000"/>
                  </a:lnTo>
                  <a:lnTo>
                    <a:pt x="24243" y="274278"/>
                  </a:lnTo>
                  <a:lnTo>
                    <a:pt x="22468" y="273340"/>
                  </a:lnTo>
                  <a:lnTo>
                    <a:pt x="16177" y="268420"/>
                  </a:lnTo>
                  <a:lnTo>
                    <a:pt x="11614" y="266936"/>
                  </a:lnTo>
                  <a:lnTo>
                    <a:pt x="10080" y="265587"/>
                  </a:lnTo>
                  <a:lnTo>
                    <a:pt x="9058" y="263736"/>
                  </a:lnTo>
                  <a:lnTo>
                    <a:pt x="7416" y="258471"/>
                  </a:lnTo>
                  <a:lnTo>
                    <a:pt x="7131" y="253008"/>
                  </a:lnTo>
                  <a:lnTo>
                    <a:pt x="7885" y="250587"/>
                  </a:lnTo>
                  <a:lnTo>
                    <a:pt x="12682" y="242398"/>
                  </a:lnTo>
                  <a:lnTo>
                    <a:pt x="14156" y="24003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"/>
            <p:cNvSpPr/>
            <p:nvPr/>
          </p:nvSpPr>
          <p:spPr>
            <a:xfrm>
              <a:off x="1371600" y="1260188"/>
              <a:ext cx="21432" cy="205710"/>
            </a:xfrm>
            <a:custGeom>
              <a:avLst/>
              <a:gdLst/>
              <a:ahLst/>
              <a:cxnLst/>
              <a:rect l="0" t="0" r="0" b="0"/>
              <a:pathLst>
                <a:path w="21432" h="205710">
                  <a:moveTo>
                    <a:pt x="14287" y="8542"/>
                  </a:moveTo>
                  <a:lnTo>
                    <a:pt x="14287" y="3991"/>
                  </a:lnTo>
                  <a:lnTo>
                    <a:pt x="13493" y="2650"/>
                  </a:lnTo>
                  <a:lnTo>
                    <a:pt x="12170" y="1757"/>
                  </a:lnTo>
                  <a:lnTo>
                    <a:pt x="7230" y="0"/>
                  </a:lnTo>
                  <a:lnTo>
                    <a:pt x="7161" y="5867"/>
                  </a:lnTo>
                  <a:lnTo>
                    <a:pt x="7144" y="20369"/>
                  </a:lnTo>
                  <a:lnTo>
                    <a:pt x="6350" y="24047"/>
                  </a:lnTo>
                  <a:lnTo>
                    <a:pt x="5027" y="28403"/>
                  </a:lnTo>
                  <a:lnTo>
                    <a:pt x="3351" y="33213"/>
                  </a:lnTo>
                  <a:lnTo>
                    <a:pt x="2234" y="37372"/>
                  </a:lnTo>
                  <a:lnTo>
                    <a:pt x="1489" y="41097"/>
                  </a:lnTo>
                  <a:lnTo>
                    <a:pt x="993" y="44532"/>
                  </a:lnTo>
                  <a:lnTo>
                    <a:pt x="662" y="48728"/>
                  </a:lnTo>
                  <a:lnTo>
                    <a:pt x="441" y="53430"/>
                  </a:lnTo>
                  <a:lnTo>
                    <a:pt x="196" y="63735"/>
                  </a:lnTo>
                  <a:lnTo>
                    <a:pt x="5" y="114292"/>
                  </a:lnTo>
                  <a:lnTo>
                    <a:pt x="0" y="173879"/>
                  </a:lnTo>
                  <a:lnTo>
                    <a:pt x="793" y="176869"/>
                  </a:lnTo>
                  <a:lnTo>
                    <a:pt x="2116" y="179815"/>
                  </a:lnTo>
                  <a:lnTo>
                    <a:pt x="3792" y="182731"/>
                  </a:lnTo>
                  <a:lnTo>
                    <a:pt x="4909" y="185628"/>
                  </a:lnTo>
                  <a:lnTo>
                    <a:pt x="5654" y="188512"/>
                  </a:lnTo>
                  <a:lnTo>
                    <a:pt x="6150" y="191387"/>
                  </a:lnTo>
                  <a:lnTo>
                    <a:pt x="6702" y="197121"/>
                  </a:lnTo>
                  <a:lnTo>
                    <a:pt x="7117" y="205206"/>
                  </a:lnTo>
                  <a:lnTo>
                    <a:pt x="7920" y="205374"/>
                  </a:lnTo>
                  <a:lnTo>
                    <a:pt x="9248" y="205486"/>
                  </a:lnTo>
                  <a:lnTo>
                    <a:pt x="10928" y="205560"/>
                  </a:lnTo>
                  <a:lnTo>
                    <a:pt x="21431" y="20570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"/>
            <p:cNvSpPr/>
            <p:nvPr/>
          </p:nvSpPr>
          <p:spPr>
            <a:xfrm>
              <a:off x="1500187" y="1225867"/>
              <a:ext cx="305352" cy="227490"/>
            </a:xfrm>
            <a:custGeom>
              <a:avLst/>
              <a:gdLst/>
              <a:ahLst/>
              <a:cxnLst/>
              <a:rect l="0" t="0" r="0" b="0"/>
              <a:pathLst>
                <a:path w="305352" h="227490">
                  <a:moveTo>
                    <a:pt x="0" y="0"/>
                  </a:moveTo>
                  <a:lnTo>
                    <a:pt x="6151" y="0"/>
                  </a:lnTo>
                  <a:lnTo>
                    <a:pt x="6482" y="953"/>
                  </a:lnTo>
                  <a:lnTo>
                    <a:pt x="6948" y="6844"/>
                  </a:lnTo>
                  <a:lnTo>
                    <a:pt x="7056" y="11932"/>
                  </a:lnTo>
                  <a:lnTo>
                    <a:pt x="7880" y="15575"/>
                  </a:lnTo>
                  <a:lnTo>
                    <a:pt x="9222" y="19908"/>
                  </a:lnTo>
                  <a:lnTo>
                    <a:pt x="10910" y="24702"/>
                  </a:lnTo>
                  <a:lnTo>
                    <a:pt x="11242" y="28850"/>
                  </a:lnTo>
                  <a:lnTo>
                    <a:pt x="10670" y="32569"/>
                  </a:lnTo>
                  <a:lnTo>
                    <a:pt x="9494" y="36000"/>
                  </a:lnTo>
                  <a:lnTo>
                    <a:pt x="8711" y="40193"/>
                  </a:lnTo>
                  <a:lnTo>
                    <a:pt x="8189" y="44893"/>
                  </a:lnTo>
                  <a:lnTo>
                    <a:pt x="7840" y="49931"/>
                  </a:lnTo>
                  <a:lnTo>
                    <a:pt x="7608" y="55195"/>
                  </a:lnTo>
                  <a:lnTo>
                    <a:pt x="7350" y="66124"/>
                  </a:lnTo>
                  <a:lnTo>
                    <a:pt x="7205" y="82986"/>
                  </a:lnTo>
                  <a:lnTo>
                    <a:pt x="6391" y="88662"/>
                  </a:lnTo>
                  <a:lnTo>
                    <a:pt x="5054" y="94350"/>
                  </a:lnTo>
                  <a:lnTo>
                    <a:pt x="3370" y="100048"/>
                  </a:lnTo>
                  <a:lnTo>
                    <a:pt x="2246" y="105751"/>
                  </a:lnTo>
                  <a:lnTo>
                    <a:pt x="1498" y="111458"/>
                  </a:lnTo>
                  <a:lnTo>
                    <a:pt x="998" y="117168"/>
                  </a:lnTo>
                  <a:lnTo>
                    <a:pt x="666" y="122880"/>
                  </a:lnTo>
                  <a:lnTo>
                    <a:pt x="444" y="128592"/>
                  </a:lnTo>
                  <a:lnTo>
                    <a:pt x="132" y="143194"/>
                  </a:lnTo>
                  <a:lnTo>
                    <a:pt x="1" y="199555"/>
                  </a:lnTo>
                  <a:lnTo>
                    <a:pt x="794" y="201616"/>
                  </a:lnTo>
                  <a:lnTo>
                    <a:pt x="2117" y="202991"/>
                  </a:lnTo>
                  <a:lnTo>
                    <a:pt x="3793" y="203907"/>
                  </a:lnTo>
                  <a:lnTo>
                    <a:pt x="4116" y="205471"/>
                  </a:lnTo>
                  <a:lnTo>
                    <a:pt x="3538" y="207466"/>
                  </a:lnTo>
                  <a:lnTo>
                    <a:pt x="2358" y="209748"/>
                  </a:lnTo>
                  <a:lnTo>
                    <a:pt x="1048" y="214824"/>
                  </a:lnTo>
                  <a:lnTo>
                    <a:pt x="18" y="222745"/>
                  </a:lnTo>
                  <a:lnTo>
                    <a:pt x="0" y="113074"/>
                  </a:lnTo>
                  <a:lnTo>
                    <a:pt x="794" y="108720"/>
                  </a:lnTo>
                  <a:lnTo>
                    <a:pt x="2117" y="104865"/>
                  </a:lnTo>
                  <a:lnTo>
                    <a:pt x="3793" y="101343"/>
                  </a:lnTo>
                  <a:lnTo>
                    <a:pt x="4909" y="97089"/>
                  </a:lnTo>
                  <a:lnTo>
                    <a:pt x="5654" y="92349"/>
                  </a:lnTo>
                  <a:lnTo>
                    <a:pt x="6151" y="87283"/>
                  </a:lnTo>
                  <a:lnTo>
                    <a:pt x="7276" y="82954"/>
                  </a:lnTo>
                  <a:lnTo>
                    <a:pt x="8819" y="79115"/>
                  </a:lnTo>
                  <a:lnTo>
                    <a:pt x="10642" y="75603"/>
                  </a:lnTo>
                  <a:lnTo>
                    <a:pt x="14238" y="72310"/>
                  </a:lnTo>
                  <a:lnTo>
                    <a:pt x="19017" y="69162"/>
                  </a:lnTo>
                  <a:lnTo>
                    <a:pt x="24585" y="66110"/>
                  </a:lnTo>
                  <a:lnTo>
                    <a:pt x="29090" y="62171"/>
                  </a:lnTo>
                  <a:lnTo>
                    <a:pt x="32887" y="57640"/>
                  </a:lnTo>
                  <a:lnTo>
                    <a:pt x="36212" y="52714"/>
                  </a:lnTo>
                  <a:lnTo>
                    <a:pt x="39223" y="48478"/>
                  </a:lnTo>
                  <a:lnTo>
                    <a:pt x="42023" y="44701"/>
                  </a:lnTo>
                  <a:lnTo>
                    <a:pt x="48046" y="37965"/>
                  </a:lnTo>
                  <a:lnTo>
                    <a:pt x="59568" y="28817"/>
                  </a:lnTo>
                  <a:lnTo>
                    <a:pt x="65633" y="22968"/>
                  </a:lnTo>
                  <a:lnTo>
                    <a:pt x="69155" y="21027"/>
                  </a:lnTo>
                  <a:lnTo>
                    <a:pt x="77302" y="18870"/>
                  </a:lnTo>
                  <a:lnTo>
                    <a:pt x="84098" y="17912"/>
                  </a:lnTo>
                  <a:lnTo>
                    <a:pt x="87022" y="17656"/>
                  </a:lnTo>
                  <a:lnTo>
                    <a:pt x="94503" y="14832"/>
                  </a:lnTo>
                  <a:lnTo>
                    <a:pt x="102327" y="11355"/>
                  </a:lnTo>
                  <a:lnTo>
                    <a:pt x="108449" y="9809"/>
                  </a:lnTo>
                  <a:lnTo>
                    <a:pt x="115933" y="9122"/>
                  </a:lnTo>
                  <a:lnTo>
                    <a:pt x="123757" y="8817"/>
                  </a:lnTo>
                  <a:lnTo>
                    <a:pt x="129880" y="8681"/>
                  </a:lnTo>
                  <a:lnTo>
                    <a:pt x="137364" y="11161"/>
                  </a:lnTo>
                  <a:lnTo>
                    <a:pt x="145188" y="14485"/>
                  </a:lnTo>
                  <a:lnTo>
                    <a:pt x="151312" y="15963"/>
                  </a:lnTo>
                  <a:lnTo>
                    <a:pt x="156679" y="19160"/>
                  </a:lnTo>
                  <a:lnTo>
                    <a:pt x="161710" y="23755"/>
                  </a:lnTo>
                  <a:lnTo>
                    <a:pt x="166592" y="28973"/>
                  </a:lnTo>
                  <a:lnTo>
                    <a:pt x="168211" y="32650"/>
                  </a:lnTo>
                  <a:lnTo>
                    <a:pt x="169291" y="37007"/>
                  </a:lnTo>
                  <a:lnTo>
                    <a:pt x="170011" y="41816"/>
                  </a:lnTo>
                  <a:lnTo>
                    <a:pt x="171284" y="45975"/>
                  </a:lnTo>
                  <a:lnTo>
                    <a:pt x="172927" y="49700"/>
                  </a:lnTo>
                  <a:lnTo>
                    <a:pt x="176075" y="56379"/>
                  </a:lnTo>
                  <a:lnTo>
                    <a:pt x="177474" y="62522"/>
                  </a:lnTo>
                  <a:lnTo>
                    <a:pt x="177054" y="66447"/>
                  </a:lnTo>
                  <a:lnTo>
                    <a:pt x="175980" y="70968"/>
                  </a:lnTo>
                  <a:lnTo>
                    <a:pt x="174470" y="75887"/>
                  </a:lnTo>
                  <a:lnTo>
                    <a:pt x="172669" y="81071"/>
                  </a:lnTo>
                  <a:lnTo>
                    <a:pt x="170675" y="86433"/>
                  </a:lnTo>
                  <a:lnTo>
                    <a:pt x="168553" y="91912"/>
                  </a:lnTo>
                  <a:lnTo>
                    <a:pt x="166343" y="98422"/>
                  </a:lnTo>
                  <a:lnTo>
                    <a:pt x="164077" y="105620"/>
                  </a:lnTo>
                  <a:lnTo>
                    <a:pt x="161772" y="113276"/>
                  </a:lnTo>
                  <a:lnTo>
                    <a:pt x="160235" y="120285"/>
                  </a:lnTo>
                  <a:lnTo>
                    <a:pt x="159211" y="126862"/>
                  </a:lnTo>
                  <a:lnTo>
                    <a:pt x="158528" y="133152"/>
                  </a:lnTo>
                  <a:lnTo>
                    <a:pt x="158073" y="139251"/>
                  </a:lnTo>
                  <a:lnTo>
                    <a:pt x="157769" y="145221"/>
                  </a:lnTo>
                  <a:lnTo>
                    <a:pt x="157567" y="151107"/>
                  </a:lnTo>
                  <a:lnTo>
                    <a:pt x="156639" y="156935"/>
                  </a:lnTo>
                  <a:lnTo>
                    <a:pt x="155226" y="162726"/>
                  </a:lnTo>
                  <a:lnTo>
                    <a:pt x="153490" y="168492"/>
                  </a:lnTo>
                  <a:lnTo>
                    <a:pt x="152333" y="173288"/>
                  </a:lnTo>
                  <a:lnTo>
                    <a:pt x="151561" y="177438"/>
                  </a:lnTo>
                  <a:lnTo>
                    <a:pt x="151047" y="181157"/>
                  </a:lnTo>
                  <a:lnTo>
                    <a:pt x="150476" y="187829"/>
                  </a:lnTo>
                  <a:lnTo>
                    <a:pt x="150222" y="193970"/>
                  </a:lnTo>
                  <a:lnTo>
                    <a:pt x="150109" y="199874"/>
                  </a:lnTo>
                  <a:lnTo>
                    <a:pt x="150873" y="202782"/>
                  </a:lnTo>
                  <a:lnTo>
                    <a:pt x="153838" y="208553"/>
                  </a:lnTo>
                  <a:lnTo>
                    <a:pt x="155685" y="214293"/>
                  </a:lnTo>
                  <a:lnTo>
                    <a:pt x="156870" y="221188"/>
                  </a:lnTo>
                  <a:lnTo>
                    <a:pt x="160868" y="226933"/>
                  </a:lnTo>
                  <a:lnTo>
                    <a:pt x="163602" y="227489"/>
                  </a:lnTo>
                  <a:lnTo>
                    <a:pt x="170872" y="225566"/>
                  </a:lnTo>
                  <a:lnTo>
                    <a:pt x="180098" y="223679"/>
                  </a:lnTo>
                  <a:lnTo>
                    <a:pt x="189581" y="223238"/>
                  </a:lnTo>
                  <a:lnTo>
                    <a:pt x="195444" y="223121"/>
                  </a:lnTo>
                  <a:lnTo>
                    <a:pt x="201733" y="222090"/>
                  </a:lnTo>
                  <a:lnTo>
                    <a:pt x="208308" y="220450"/>
                  </a:lnTo>
                  <a:lnTo>
                    <a:pt x="215072" y="218404"/>
                  </a:lnTo>
                  <a:lnTo>
                    <a:pt x="221169" y="216088"/>
                  </a:lnTo>
                  <a:lnTo>
                    <a:pt x="226821" y="213591"/>
                  </a:lnTo>
                  <a:lnTo>
                    <a:pt x="232176" y="210974"/>
                  </a:lnTo>
                  <a:lnTo>
                    <a:pt x="237334" y="208277"/>
                  </a:lnTo>
                  <a:lnTo>
                    <a:pt x="247299" y="202740"/>
                  </a:lnTo>
                  <a:lnTo>
                    <a:pt x="276194" y="185725"/>
                  </a:lnTo>
                  <a:lnTo>
                    <a:pt x="290503" y="177161"/>
                  </a:lnTo>
                  <a:lnTo>
                    <a:pt x="297917" y="171449"/>
                  </a:lnTo>
                  <a:lnTo>
                    <a:pt x="305351" y="164571"/>
                  </a:lnTo>
                  <a:lnTo>
                    <a:pt x="305167" y="164006"/>
                  </a:lnTo>
                  <a:lnTo>
                    <a:pt x="304251" y="163630"/>
                  </a:lnTo>
                  <a:lnTo>
                    <a:pt x="300038" y="16287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6"/>
            <p:cNvSpPr/>
            <p:nvPr/>
          </p:nvSpPr>
          <p:spPr>
            <a:xfrm>
              <a:off x="1929238" y="1071562"/>
              <a:ext cx="177829" cy="300004"/>
            </a:xfrm>
            <a:custGeom>
              <a:avLst/>
              <a:gdLst/>
              <a:ahLst/>
              <a:cxnLst/>
              <a:rect l="0" t="0" r="0" b="0"/>
              <a:pathLst>
                <a:path w="177829" h="300004">
                  <a:moveTo>
                    <a:pt x="106730" y="42863"/>
                  </a:moveTo>
                  <a:lnTo>
                    <a:pt x="106730" y="18721"/>
                  </a:lnTo>
                  <a:lnTo>
                    <a:pt x="104614" y="15305"/>
                  </a:lnTo>
                  <a:lnTo>
                    <a:pt x="99455" y="8507"/>
                  </a:lnTo>
                  <a:lnTo>
                    <a:pt x="96088" y="4416"/>
                  </a:lnTo>
                  <a:lnTo>
                    <a:pt x="94080" y="2944"/>
                  </a:lnTo>
                  <a:lnTo>
                    <a:pt x="89731" y="1308"/>
                  </a:lnTo>
                  <a:lnTo>
                    <a:pt x="85152" y="582"/>
                  </a:lnTo>
                  <a:lnTo>
                    <a:pt x="82820" y="388"/>
                  </a:lnTo>
                  <a:lnTo>
                    <a:pt x="80471" y="1211"/>
                  </a:lnTo>
                  <a:lnTo>
                    <a:pt x="75745" y="4666"/>
                  </a:lnTo>
                  <a:lnTo>
                    <a:pt x="70999" y="6836"/>
                  </a:lnTo>
                  <a:lnTo>
                    <a:pt x="68622" y="7415"/>
                  </a:lnTo>
                  <a:lnTo>
                    <a:pt x="64656" y="7801"/>
                  </a:lnTo>
                  <a:lnTo>
                    <a:pt x="59631" y="8058"/>
                  </a:lnTo>
                  <a:lnTo>
                    <a:pt x="53899" y="8230"/>
                  </a:lnTo>
                  <a:lnTo>
                    <a:pt x="49285" y="9296"/>
                  </a:lnTo>
                  <a:lnTo>
                    <a:pt x="45415" y="10960"/>
                  </a:lnTo>
                  <a:lnTo>
                    <a:pt x="29708" y="20474"/>
                  </a:lnTo>
                  <a:lnTo>
                    <a:pt x="26013" y="23174"/>
                  </a:lnTo>
                  <a:lnTo>
                    <a:pt x="22756" y="25927"/>
                  </a:lnTo>
                  <a:lnTo>
                    <a:pt x="19791" y="28715"/>
                  </a:lnTo>
                  <a:lnTo>
                    <a:pt x="17815" y="31526"/>
                  </a:lnTo>
                  <a:lnTo>
                    <a:pt x="16497" y="34352"/>
                  </a:lnTo>
                  <a:lnTo>
                    <a:pt x="15619" y="37189"/>
                  </a:lnTo>
                  <a:lnTo>
                    <a:pt x="14239" y="39080"/>
                  </a:lnTo>
                  <a:lnTo>
                    <a:pt x="12526" y="40341"/>
                  </a:lnTo>
                  <a:lnTo>
                    <a:pt x="10590" y="41182"/>
                  </a:lnTo>
                  <a:lnTo>
                    <a:pt x="9299" y="42694"/>
                  </a:lnTo>
                  <a:lnTo>
                    <a:pt x="8439" y="44655"/>
                  </a:lnTo>
                  <a:lnTo>
                    <a:pt x="7483" y="49374"/>
                  </a:lnTo>
                  <a:lnTo>
                    <a:pt x="6944" y="57386"/>
                  </a:lnTo>
                  <a:lnTo>
                    <a:pt x="6819" y="62970"/>
                  </a:lnTo>
                  <a:lnTo>
                    <a:pt x="7579" y="65792"/>
                  </a:lnTo>
                  <a:lnTo>
                    <a:pt x="10540" y="71469"/>
                  </a:lnTo>
                  <a:lnTo>
                    <a:pt x="14502" y="77166"/>
                  </a:lnTo>
                  <a:lnTo>
                    <a:pt x="16670" y="80019"/>
                  </a:lnTo>
                  <a:lnTo>
                    <a:pt x="18909" y="81921"/>
                  </a:lnTo>
                  <a:lnTo>
                    <a:pt x="23513" y="84035"/>
                  </a:lnTo>
                  <a:lnTo>
                    <a:pt x="45139" y="95134"/>
                  </a:lnTo>
                  <a:lnTo>
                    <a:pt x="82660" y="115183"/>
                  </a:lnTo>
                  <a:lnTo>
                    <a:pt x="90683" y="119651"/>
                  </a:lnTo>
                  <a:lnTo>
                    <a:pt x="98414" y="123582"/>
                  </a:lnTo>
                  <a:lnTo>
                    <a:pt x="105949" y="127156"/>
                  </a:lnTo>
                  <a:lnTo>
                    <a:pt x="113353" y="130491"/>
                  </a:lnTo>
                  <a:lnTo>
                    <a:pt x="119877" y="133666"/>
                  </a:lnTo>
                  <a:lnTo>
                    <a:pt x="125813" y="136736"/>
                  </a:lnTo>
                  <a:lnTo>
                    <a:pt x="131359" y="139735"/>
                  </a:lnTo>
                  <a:lnTo>
                    <a:pt x="135849" y="142687"/>
                  </a:lnTo>
                  <a:lnTo>
                    <a:pt x="139637" y="145607"/>
                  </a:lnTo>
                  <a:lnTo>
                    <a:pt x="142955" y="148506"/>
                  </a:lnTo>
                  <a:lnTo>
                    <a:pt x="146756" y="152344"/>
                  </a:lnTo>
                  <a:lnTo>
                    <a:pt x="150876" y="156808"/>
                  </a:lnTo>
                  <a:lnTo>
                    <a:pt x="162144" y="169652"/>
                  </a:lnTo>
                  <a:lnTo>
                    <a:pt x="165104" y="173109"/>
                  </a:lnTo>
                  <a:lnTo>
                    <a:pt x="167078" y="176366"/>
                  </a:lnTo>
                  <a:lnTo>
                    <a:pt x="169270" y="182525"/>
                  </a:lnTo>
                  <a:lnTo>
                    <a:pt x="172361" y="190977"/>
                  </a:lnTo>
                  <a:lnTo>
                    <a:pt x="175587" y="200131"/>
                  </a:lnTo>
                  <a:lnTo>
                    <a:pt x="177021" y="207375"/>
                  </a:lnTo>
                  <a:lnTo>
                    <a:pt x="177658" y="216309"/>
                  </a:lnTo>
                  <a:lnTo>
                    <a:pt x="177828" y="221359"/>
                  </a:lnTo>
                  <a:lnTo>
                    <a:pt x="177148" y="225678"/>
                  </a:lnTo>
                  <a:lnTo>
                    <a:pt x="174275" y="233016"/>
                  </a:lnTo>
                  <a:lnTo>
                    <a:pt x="170352" y="241993"/>
                  </a:lnTo>
                  <a:lnTo>
                    <a:pt x="168195" y="247054"/>
                  </a:lnTo>
                  <a:lnTo>
                    <a:pt x="163681" y="255217"/>
                  </a:lnTo>
                  <a:lnTo>
                    <a:pt x="161366" y="258727"/>
                  </a:lnTo>
                  <a:lnTo>
                    <a:pt x="158236" y="262020"/>
                  </a:lnTo>
                  <a:lnTo>
                    <a:pt x="154561" y="265167"/>
                  </a:lnTo>
                  <a:lnTo>
                    <a:pt x="150524" y="268218"/>
                  </a:lnTo>
                  <a:lnTo>
                    <a:pt x="146245" y="271205"/>
                  </a:lnTo>
                  <a:lnTo>
                    <a:pt x="137257" y="277063"/>
                  </a:lnTo>
                  <a:lnTo>
                    <a:pt x="123272" y="285716"/>
                  </a:lnTo>
                  <a:lnTo>
                    <a:pt x="118552" y="287632"/>
                  </a:lnTo>
                  <a:lnTo>
                    <a:pt x="113818" y="288910"/>
                  </a:lnTo>
                  <a:lnTo>
                    <a:pt x="109074" y="289762"/>
                  </a:lnTo>
                  <a:lnTo>
                    <a:pt x="103530" y="291282"/>
                  </a:lnTo>
                  <a:lnTo>
                    <a:pt x="97453" y="293248"/>
                  </a:lnTo>
                  <a:lnTo>
                    <a:pt x="91021" y="295511"/>
                  </a:lnTo>
                  <a:lnTo>
                    <a:pt x="85938" y="297020"/>
                  </a:lnTo>
                  <a:lnTo>
                    <a:pt x="81757" y="298026"/>
                  </a:lnTo>
                  <a:lnTo>
                    <a:pt x="78175" y="298696"/>
                  </a:lnTo>
                  <a:lnTo>
                    <a:pt x="74200" y="299144"/>
                  </a:lnTo>
                  <a:lnTo>
                    <a:pt x="69962" y="299442"/>
                  </a:lnTo>
                  <a:lnTo>
                    <a:pt x="61814" y="299773"/>
                  </a:lnTo>
                  <a:lnTo>
                    <a:pt x="52764" y="299959"/>
                  </a:lnTo>
                  <a:lnTo>
                    <a:pt x="47556" y="300003"/>
                  </a:lnTo>
                  <a:lnTo>
                    <a:pt x="45056" y="299062"/>
                  </a:lnTo>
                  <a:lnTo>
                    <a:pt x="40161" y="295476"/>
                  </a:lnTo>
                  <a:lnTo>
                    <a:pt x="36951" y="293187"/>
                  </a:lnTo>
                  <a:lnTo>
                    <a:pt x="33223" y="290708"/>
                  </a:lnTo>
                  <a:lnTo>
                    <a:pt x="29151" y="288103"/>
                  </a:lnTo>
                  <a:lnTo>
                    <a:pt x="25642" y="285414"/>
                  </a:lnTo>
                  <a:lnTo>
                    <a:pt x="22509" y="282668"/>
                  </a:lnTo>
                  <a:lnTo>
                    <a:pt x="19627" y="279886"/>
                  </a:lnTo>
                  <a:lnTo>
                    <a:pt x="14307" y="274254"/>
                  </a:lnTo>
                  <a:lnTo>
                    <a:pt x="9297" y="268576"/>
                  </a:lnTo>
                  <a:lnTo>
                    <a:pt x="4425" y="262877"/>
                  </a:lnTo>
                  <a:lnTo>
                    <a:pt x="2808" y="259071"/>
                  </a:lnTo>
                  <a:lnTo>
                    <a:pt x="1012" y="249763"/>
                  </a:lnTo>
                  <a:lnTo>
                    <a:pt x="532" y="244614"/>
                  </a:lnTo>
                  <a:lnTo>
                    <a:pt x="213" y="239276"/>
                  </a:lnTo>
                  <a:lnTo>
                    <a:pt x="0" y="233812"/>
                  </a:lnTo>
                  <a:lnTo>
                    <a:pt x="652" y="228265"/>
                  </a:lnTo>
                  <a:lnTo>
                    <a:pt x="1880" y="222662"/>
                  </a:lnTo>
                  <a:lnTo>
                    <a:pt x="3493" y="217021"/>
                  </a:lnTo>
                  <a:lnTo>
                    <a:pt x="6155" y="211356"/>
                  </a:lnTo>
                  <a:lnTo>
                    <a:pt x="9518" y="205674"/>
                  </a:lnTo>
                  <a:lnTo>
                    <a:pt x="13347" y="199981"/>
                  </a:lnTo>
                  <a:lnTo>
                    <a:pt x="17487" y="194281"/>
                  </a:lnTo>
                  <a:lnTo>
                    <a:pt x="21835" y="188575"/>
                  </a:lnTo>
                  <a:lnTo>
                    <a:pt x="26321" y="182867"/>
                  </a:lnTo>
                  <a:lnTo>
                    <a:pt x="31693" y="177156"/>
                  </a:lnTo>
                  <a:lnTo>
                    <a:pt x="37655" y="171444"/>
                  </a:lnTo>
                  <a:lnTo>
                    <a:pt x="44012" y="165731"/>
                  </a:lnTo>
                  <a:lnTo>
                    <a:pt x="49836" y="160018"/>
                  </a:lnTo>
                  <a:lnTo>
                    <a:pt x="55308" y="154303"/>
                  </a:lnTo>
                  <a:lnTo>
                    <a:pt x="60542" y="148589"/>
                  </a:lnTo>
                  <a:lnTo>
                    <a:pt x="66414" y="142874"/>
                  </a:lnTo>
                  <a:lnTo>
                    <a:pt x="72709" y="137160"/>
                  </a:lnTo>
                  <a:lnTo>
                    <a:pt x="79287" y="131445"/>
                  </a:lnTo>
                  <a:lnTo>
                    <a:pt x="85260" y="125730"/>
                  </a:lnTo>
                  <a:lnTo>
                    <a:pt x="90829" y="120015"/>
                  </a:lnTo>
                  <a:lnTo>
                    <a:pt x="96130" y="114300"/>
                  </a:lnTo>
                  <a:lnTo>
                    <a:pt x="100457" y="108585"/>
                  </a:lnTo>
                  <a:lnTo>
                    <a:pt x="104136" y="102870"/>
                  </a:lnTo>
                  <a:lnTo>
                    <a:pt x="107382" y="97155"/>
                  </a:lnTo>
                  <a:lnTo>
                    <a:pt x="111133" y="91440"/>
                  </a:lnTo>
                  <a:lnTo>
                    <a:pt x="115222" y="85725"/>
                  </a:lnTo>
                  <a:lnTo>
                    <a:pt x="123205" y="75248"/>
                  </a:lnTo>
                  <a:lnTo>
                    <a:pt x="129398" y="67416"/>
                  </a:lnTo>
                  <a:lnTo>
                    <a:pt x="131367" y="63042"/>
                  </a:lnTo>
                  <a:lnTo>
                    <a:pt x="132680" y="58220"/>
                  </a:lnTo>
                  <a:lnTo>
                    <a:pt x="133555" y="53101"/>
                  </a:lnTo>
                  <a:lnTo>
                    <a:pt x="134528" y="44873"/>
                  </a:lnTo>
                  <a:lnTo>
                    <a:pt x="134787" y="41345"/>
                  </a:lnTo>
                  <a:lnTo>
                    <a:pt x="134166" y="38041"/>
                  </a:lnTo>
                  <a:lnTo>
                    <a:pt x="130294" y="28840"/>
                  </a:lnTo>
                  <a:lnTo>
                    <a:pt x="129109" y="22978"/>
                  </a:lnTo>
                  <a:lnTo>
                    <a:pt x="128443" y="14322"/>
                  </a:lnTo>
                  <a:lnTo>
                    <a:pt x="127555" y="12406"/>
                  </a:lnTo>
                  <a:lnTo>
                    <a:pt x="126170" y="11128"/>
                  </a:lnTo>
                  <a:lnTo>
                    <a:pt x="124452" y="10276"/>
                  </a:lnTo>
                  <a:lnTo>
                    <a:pt x="120428" y="6790"/>
                  </a:lnTo>
                  <a:lnTo>
                    <a:pt x="115169" y="1341"/>
                  </a:lnTo>
                  <a:lnTo>
                    <a:pt x="112333" y="596"/>
                  </a:lnTo>
                  <a:lnTo>
                    <a:pt x="106730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7"/>
            <p:cNvSpPr/>
            <p:nvPr/>
          </p:nvSpPr>
          <p:spPr>
            <a:xfrm>
              <a:off x="2150268" y="985837"/>
              <a:ext cx="200026" cy="153111"/>
            </a:xfrm>
            <a:custGeom>
              <a:avLst/>
              <a:gdLst/>
              <a:ahLst/>
              <a:cxnLst/>
              <a:rect l="0" t="0" r="0" b="0"/>
              <a:pathLst>
                <a:path w="200026" h="153111">
                  <a:moveTo>
                    <a:pt x="0" y="0"/>
                  </a:moveTo>
                  <a:lnTo>
                    <a:pt x="45015" y="0"/>
                  </a:lnTo>
                  <a:lnTo>
                    <a:pt x="46679" y="953"/>
                  </a:lnTo>
                  <a:lnTo>
                    <a:pt x="47788" y="2540"/>
                  </a:lnTo>
                  <a:lnTo>
                    <a:pt x="48527" y="4551"/>
                  </a:lnTo>
                  <a:lnTo>
                    <a:pt x="51466" y="9325"/>
                  </a:lnTo>
                  <a:lnTo>
                    <a:pt x="56027" y="15600"/>
                  </a:lnTo>
                  <a:lnTo>
                    <a:pt x="56651" y="18999"/>
                  </a:lnTo>
                  <a:lnTo>
                    <a:pt x="56929" y="23684"/>
                  </a:lnTo>
                  <a:lnTo>
                    <a:pt x="57052" y="28941"/>
                  </a:lnTo>
                  <a:lnTo>
                    <a:pt x="57121" y="37256"/>
                  </a:lnTo>
                  <a:lnTo>
                    <a:pt x="56337" y="40077"/>
                  </a:lnTo>
                  <a:lnTo>
                    <a:pt x="55021" y="42911"/>
                  </a:lnTo>
                  <a:lnTo>
                    <a:pt x="53349" y="45752"/>
                  </a:lnTo>
                  <a:lnTo>
                    <a:pt x="52235" y="49552"/>
                  </a:lnTo>
                  <a:lnTo>
                    <a:pt x="51492" y="53989"/>
                  </a:lnTo>
                  <a:lnTo>
                    <a:pt x="50997" y="58853"/>
                  </a:lnTo>
                  <a:lnTo>
                    <a:pt x="49873" y="63048"/>
                  </a:lnTo>
                  <a:lnTo>
                    <a:pt x="48330" y="66797"/>
                  </a:lnTo>
                  <a:lnTo>
                    <a:pt x="46508" y="70249"/>
                  </a:lnTo>
                  <a:lnTo>
                    <a:pt x="45293" y="73502"/>
                  </a:lnTo>
                  <a:lnTo>
                    <a:pt x="44483" y="76624"/>
                  </a:lnTo>
                  <a:lnTo>
                    <a:pt x="43943" y="79658"/>
                  </a:lnTo>
                  <a:lnTo>
                    <a:pt x="42789" y="82633"/>
                  </a:lnTo>
                  <a:lnTo>
                    <a:pt x="41226" y="85569"/>
                  </a:lnTo>
                  <a:lnTo>
                    <a:pt x="39390" y="88478"/>
                  </a:lnTo>
                  <a:lnTo>
                    <a:pt x="38167" y="91371"/>
                  </a:lnTo>
                  <a:lnTo>
                    <a:pt x="37351" y="94251"/>
                  </a:lnTo>
                  <a:lnTo>
                    <a:pt x="36807" y="97124"/>
                  </a:lnTo>
                  <a:lnTo>
                    <a:pt x="35651" y="99992"/>
                  </a:lnTo>
                  <a:lnTo>
                    <a:pt x="34086" y="102856"/>
                  </a:lnTo>
                  <a:lnTo>
                    <a:pt x="32249" y="105718"/>
                  </a:lnTo>
                  <a:lnTo>
                    <a:pt x="31024" y="108579"/>
                  </a:lnTo>
                  <a:lnTo>
                    <a:pt x="30208" y="111439"/>
                  </a:lnTo>
                  <a:lnTo>
                    <a:pt x="29664" y="114297"/>
                  </a:lnTo>
                  <a:lnTo>
                    <a:pt x="30095" y="117156"/>
                  </a:lnTo>
                  <a:lnTo>
                    <a:pt x="31176" y="120014"/>
                  </a:lnTo>
                  <a:lnTo>
                    <a:pt x="32690" y="122872"/>
                  </a:lnTo>
                  <a:lnTo>
                    <a:pt x="32906" y="124777"/>
                  </a:lnTo>
                  <a:lnTo>
                    <a:pt x="32256" y="126047"/>
                  </a:lnTo>
                  <a:lnTo>
                    <a:pt x="31029" y="126894"/>
                  </a:lnTo>
                  <a:lnTo>
                    <a:pt x="31005" y="128411"/>
                  </a:lnTo>
                  <a:lnTo>
                    <a:pt x="31783" y="130375"/>
                  </a:lnTo>
                  <a:lnTo>
                    <a:pt x="34763" y="135097"/>
                  </a:lnTo>
                  <a:lnTo>
                    <a:pt x="36670" y="137690"/>
                  </a:lnTo>
                  <a:lnTo>
                    <a:pt x="41639" y="144144"/>
                  </a:lnTo>
                  <a:lnTo>
                    <a:pt x="46552" y="145027"/>
                  </a:lnTo>
                  <a:lnTo>
                    <a:pt x="53234" y="145419"/>
                  </a:lnTo>
                  <a:lnTo>
                    <a:pt x="58849" y="145593"/>
                  </a:lnTo>
                  <a:lnTo>
                    <a:pt x="70266" y="145691"/>
                  </a:lnTo>
                  <a:lnTo>
                    <a:pt x="73831" y="146657"/>
                  </a:lnTo>
                  <a:lnTo>
                    <a:pt x="79910" y="150271"/>
                  </a:lnTo>
                  <a:lnTo>
                    <a:pt x="83436" y="151616"/>
                  </a:lnTo>
                  <a:lnTo>
                    <a:pt x="87374" y="152512"/>
                  </a:lnTo>
                  <a:lnTo>
                    <a:pt x="91587" y="153110"/>
                  </a:lnTo>
                  <a:lnTo>
                    <a:pt x="95983" y="152556"/>
                  </a:lnTo>
                  <a:lnTo>
                    <a:pt x="100501" y="151234"/>
                  </a:lnTo>
                  <a:lnTo>
                    <a:pt x="105101" y="149400"/>
                  </a:lnTo>
                  <a:lnTo>
                    <a:pt x="109755" y="148178"/>
                  </a:lnTo>
                  <a:lnTo>
                    <a:pt x="114445" y="147363"/>
                  </a:lnTo>
                  <a:lnTo>
                    <a:pt x="119159" y="146819"/>
                  </a:lnTo>
                  <a:lnTo>
                    <a:pt x="123096" y="146457"/>
                  </a:lnTo>
                  <a:lnTo>
                    <a:pt x="126514" y="146215"/>
                  </a:lnTo>
                  <a:lnTo>
                    <a:pt x="129587" y="146055"/>
                  </a:lnTo>
                  <a:lnTo>
                    <a:pt x="137234" y="145876"/>
                  </a:lnTo>
                  <a:lnTo>
                    <a:pt x="173440" y="145735"/>
                  </a:lnTo>
                  <a:lnTo>
                    <a:pt x="176745" y="144782"/>
                  </a:lnTo>
                  <a:lnTo>
                    <a:pt x="180537" y="143194"/>
                  </a:lnTo>
                  <a:lnTo>
                    <a:pt x="184652" y="141182"/>
                  </a:lnTo>
                  <a:lnTo>
                    <a:pt x="188189" y="139842"/>
                  </a:lnTo>
                  <a:lnTo>
                    <a:pt x="194235" y="138352"/>
                  </a:lnTo>
                  <a:lnTo>
                    <a:pt x="200025" y="13716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8"/>
            <p:cNvSpPr/>
            <p:nvPr/>
          </p:nvSpPr>
          <p:spPr>
            <a:xfrm>
              <a:off x="2314575" y="994410"/>
              <a:ext cx="14288" cy="351473"/>
            </a:xfrm>
            <a:custGeom>
              <a:avLst/>
              <a:gdLst/>
              <a:ahLst/>
              <a:cxnLst/>
              <a:rect l="0" t="0" r="0" b="0"/>
              <a:pathLst>
                <a:path w="14288" h="351473">
                  <a:moveTo>
                    <a:pt x="14287" y="0"/>
                  </a:moveTo>
                  <a:lnTo>
                    <a:pt x="14287" y="116921"/>
                  </a:lnTo>
                  <a:lnTo>
                    <a:pt x="13493" y="122715"/>
                  </a:lnTo>
                  <a:lnTo>
                    <a:pt x="12170" y="128482"/>
                  </a:lnTo>
                  <a:lnTo>
                    <a:pt x="10495" y="134232"/>
                  </a:lnTo>
                  <a:lnTo>
                    <a:pt x="10171" y="140923"/>
                  </a:lnTo>
                  <a:lnTo>
                    <a:pt x="10749" y="148241"/>
                  </a:lnTo>
                  <a:lnTo>
                    <a:pt x="11929" y="155977"/>
                  </a:lnTo>
                  <a:lnTo>
                    <a:pt x="11921" y="163040"/>
                  </a:lnTo>
                  <a:lnTo>
                    <a:pt x="11122" y="169653"/>
                  </a:lnTo>
                  <a:lnTo>
                    <a:pt x="9796" y="175967"/>
                  </a:lnTo>
                  <a:lnTo>
                    <a:pt x="8912" y="183034"/>
                  </a:lnTo>
                  <a:lnTo>
                    <a:pt x="8322" y="190602"/>
                  </a:lnTo>
                  <a:lnTo>
                    <a:pt x="7929" y="198505"/>
                  </a:lnTo>
                  <a:lnTo>
                    <a:pt x="7493" y="212367"/>
                  </a:lnTo>
                  <a:lnTo>
                    <a:pt x="7247" y="230881"/>
                  </a:lnTo>
                  <a:lnTo>
                    <a:pt x="7145" y="281216"/>
                  </a:lnTo>
                  <a:lnTo>
                    <a:pt x="6351" y="285585"/>
                  </a:lnTo>
                  <a:lnTo>
                    <a:pt x="5027" y="289450"/>
                  </a:lnTo>
                  <a:lnTo>
                    <a:pt x="3352" y="292979"/>
                  </a:lnTo>
                  <a:lnTo>
                    <a:pt x="2234" y="297236"/>
                  </a:lnTo>
                  <a:lnTo>
                    <a:pt x="1490" y="301980"/>
                  </a:lnTo>
                  <a:lnTo>
                    <a:pt x="993" y="307047"/>
                  </a:lnTo>
                  <a:lnTo>
                    <a:pt x="662" y="311378"/>
                  </a:lnTo>
                  <a:lnTo>
                    <a:pt x="294" y="318730"/>
                  </a:lnTo>
                  <a:lnTo>
                    <a:pt x="87" y="328224"/>
                  </a:lnTo>
                  <a:lnTo>
                    <a:pt x="7" y="338342"/>
                  </a:lnTo>
                  <a:lnTo>
                    <a:pt x="0" y="3514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9"/>
            <p:cNvSpPr/>
            <p:nvPr/>
          </p:nvSpPr>
          <p:spPr>
            <a:xfrm>
              <a:off x="1035843" y="1517332"/>
              <a:ext cx="1343026" cy="197169"/>
            </a:xfrm>
            <a:custGeom>
              <a:avLst/>
              <a:gdLst/>
              <a:ahLst/>
              <a:cxnLst/>
              <a:rect l="0" t="0" r="0" b="0"/>
              <a:pathLst>
                <a:path w="1343026" h="197169">
                  <a:moveTo>
                    <a:pt x="0" y="197168"/>
                  </a:moveTo>
                  <a:lnTo>
                    <a:pt x="0" y="189787"/>
                  </a:lnTo>
                  <a:lnTo>
                    <a:pt x="3793" y="184397"/>
                  </a:lnTo>
                  <a:lnTo>
                    <a:pt x="6497" y="182939"/>
                  </a:lnTo>
                  <a:lnTo>
                    <a:pt x="17095" y="180887"/>
                  </a:lnTo>
                  <a:lnTo>
                    <a:pt x="22944" y="180407"/>
                  </a:lnTo>
                  <a:lnTo>
                    <a:pt x="34492" y="175586"/>
                  </a:lnTo>
                  <a:lnTo>
                    <a:pt x="59656" y="167262"/>
                  </a:lnTo>
                  <a:lnTo>
                    <a:pt x="81311" y="162791"/>
                  </a:lnTo>
                  <a:lnTo>
                    <a:pt x="102409" y="156290"/>
                  </a:lnTo>
                  <a:lnTo>
                    <a:pt x="122244" y="151060"/>
                  </a:lnTo>
                  <a:lnTo>
                    <a:pt x="155910" y="145832"/>
                  </a:lnTo>
                  <a:lnTo>
                    <a:pt x="179017" y="140153"/>
                  </a:lnTo>
                  <a:lnTo>
                    <a:pt x="214867" y="135211"/>
                  </a:lnTo>
                  <a:lnTo>
                    <a:pt x="233609" y="130579"/>
                  </a:lnTo>
                  <a:lnTo>
                    <a:pt x="252522" y="125345"/>
                  </a:lnTo>
                  <a:lnTo>
                    <a:pt x="284813" y="121594"/>
                  </a:lnTo>
                  <a:lnTo>
                    <a:pt x="327163" y="114436"/>
                  </a:lnTo>
                  <a:lnTo>
                    <a:pt x="365225" y="111377"/>
                  </a:lnTo>
                  <a:lnTo>
                    <a:pt x="389864" y="107286"/>
                  </a:lnTo>
                  <a:lnTo>
                    <a:pt x="414044" y="102293"/>
                  </a:lnTo>
                  <a:lnTo>
                    <a:pt x="465697" y="91326"/>
                  </a:lnTo>
                  <a:lnTo>
                    <a:pt x="507608" y="87385"/>
                  </a:lnTo>
                  <a:lnTo>
                    <a:pt x="546395" y="81666"/>
                  </a:lnTo>
                  <a:lnTo>
                    <a:pt x="739668" y="50855"/>
                  </a:lnTo>
                  <a:lnTo>
                    <a:pt x="778004" y="46415"/>
                  </a:lnTo>
                  <a:lnTo>
                    <a:pt x="810917" y="43489"/>
                  </a:lnTo>
                  <a:lnTo>
                    <a:pt x="841420" y="39013"/>
                  </a:lnTo>
                  <a:lnTo>
                    <a:pt x="870853" y="36389"/>
                  </a:lnTo>
                  <a:lnTo>
                    <a:pt x="900602" y="34271"/>
                  </a:lnTo>
                  <a:lnTo>
                    <a:pt x="932345" y="30154"/>
                  </a:lnTo>
                  <a:lnTo>
                    <a:pt x="973869" y="27032"/>
                  </a:lnTo>
                  <a:lnTo>
                    <a:pt x="1015100" y="26107"/>
                  </a:lnTo>
                  <a:lnTo>
                    <a:pt x="1043293" y="23351"/>
                  </a:lnTo>
                  <a:lnTo>
                    <a:pt x="1071698" y="19903"/>
                  </a:lnTo>
                  <a:lnTo>
                    <a:pt x="1100198" y="18371"/>
                  </a:lnTo>
                  <a:lnTo>
                    <a:pt x="1139226" y="17508"/>
                  </a:lnTo>
                  <a:lnTo>
                    <a:pt x="1179717" y="12702"/>
                  </a:lnTo>
                  <a:lnTo>
                    <a:pt x="1219750" y="9388"/>
                  </a:lnTo>
                  <a:lnTo>
                    <a:pt x="1257409" y="8734"/>
                  </a:lnTo>
                  <a:lnTo>
                    <a:pt x="1307888" y="8582"/>
                  </a:lnTo>
                  <a:lnTo>
                    <a:pt x="1317619" y="6037"/>
                  </a:lnTo>
                  <a:lnTo>
                    <a:pt x="1324590" y="2683"/>
                  </a:lnTo>
                  <a:lnTo>
                    <a:pt x="1332977" y="795"/>
                  </a:lnTo>
                  <a:lnTo>
                    <a:pt x="134302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0"/>
            <p:cNvSpPr/>
            <p:nvPr/>
          </p:nvSpPr>
          <p:spPr>
            <a:xfrm>
              <a:off x="1285903" y="1757362"/>
              <a:ext cx="185710" cy="102839"/>
            </a:xfrm>
            <a:custGeom>
              <a:avLst/>
              <a:gdLst/>
              <a:ahLst/>
              <a:cxnLst/>
              <a:rect l="0" t="0" r="0" b="0"/>
              <a:pathLst>
                <a:path w="185710" h="102839">
                  <a:moveTo>
                    <a:pt x="21403" y="0"/>
                  </a:moveTo>
                  <a:lnTo>
                    <a:pt x="21403" y="7381"/>
                  </a:lnTo>
                  <a:lnTo>
                    <a:pt x="19286" y="10583"/>
                  </a:lnTo>
                  <a:lnTo>
                    <a:pt x="17610" y="12770"/>
                  </a:lnTo>
                  <a:lnTo>
                    <a:pt x="16493" y="17086"/>
                  </a:lnTo>
                  <a:lnTo>
                    <a:pt x="15749" y="22821"/>
                  </a:lnTo>
                  <a:lnTo>
                    <a:pt x="15252" y="29501"/>
                  </a:lnTo>
                  <a:lnTo>
                    <a:pt x="14127" y="34908"/>
                  </a:lnTo>
                  <a:lnTo>
                    <a:pt x="12584" y="39464"/>
                  </a:lnTo>
                  <a:lnTo>
                    <a:pt x="10761" y="43455"/>
                  </a:lnTo>
                  <a:lnTo>
                    <a:pt x="9546" y="47067"/>
                  </a:lnTo>
                  <a:lnTo>
                    <a:pt x="8735" y="50428"/>
                  </a:lnTo>
                  <a:lnTo>
                    <a:pt x="8195" y="53621"/>
                  </a:lnTo>
                  <a:lnTo>
                    <a:pt x="7042" y="56703"/>
                  </a:lnTo>
                  <a:lnTo>
                    <a:pt x="5479" y="59709"/>
                  </a:lnTo>
                  <a:lnTo>
                    <a:pt x="3643" y="62666"/>
                  </a:lnTo>
                  <a:lnTo>
                    <a:pt x="2419" y="65590"/>
                  </a:lnTo>
                  <a:lnTo>
                    <a:pt x="1603" y="68492"/>
                  </a:lnTo>
                  <a:lnTo>
                    <a:pt x="1059" y="71379"/>
                  </a:lnTo>
                  <a:lnTo>
                    <a:pt x="697" y="74256"/>
                  </a:lnTo>
                  <a:lnTo>
                    <a:pt x="455" y="77126"/>
                  </a:lnTo>
                  <a:lnTo>
                    <a:pt x="294" y="79993"/>
                  </a:lnTo>
                  <a:lnTo>
                    <a:pt x="186" y="82856"/>
                  </a:lnTo>
                  <a:lnTo>
                    <a:pt x="0" y="92603"/>
                  </a:lnTo>
                  <a:lnTo>
                    <a:pt x="784" y="93168"/>
                  </a:lnTo>
                  <a:lnTo>
                    <a:pt x="3772" y="93795"/>
                  </a:lnTo>
                  <a:lnTo>
                    <a:pt x="4887" y="94916"/>
                  </a:lnTo>
                  <a:lnTo>
                    <a:pt x="5629" y="96614"/>
                  </a:lnTo>
                  <a:lnTo>
                    <a:pt x="6125" y="98700"/>
                  </a:lnTo>
                  <a:lnTo>
                    <a:pt x="7248" y="100090"/>
                  </a:lnTo>
                  <a:lnTo>
                    <a:pt x="8792" y="101017"/>
                  </a:lnTo>
                  <a:lnTo>
                    <a:pt x="12623" y="102046"/>
                  </a:lnTo>
                  <a:lnTo>
                    <a:pt x="16972" y="102504"/>
                  </a:lnTo>
                  <a:lnTo>
                    <a:pt x="20036" y="102626"/>
                  </a:lnTo>
                  <a:lnTo>
                    <a:pt x="36361" y="102822"/>
                  </a:lnTo>
                  <a:lnTo>
                    <a:pt x="40900" y="102838"/>
                  </a:lnTo>
                  <a:lnTo>
                    <a:pt x="46307" y="101896"/>
                  </a:lnTo>
                  <a:lnTo>
                    <a:pt x="52293" y="100316"/>
                  </a:lnTo>
                  <a:lnTo>
                    <a:pt x="58665" y="98310"/>
                  </a:lnTo>
                  <a:lnTo>
                    <a:pt x="64501" y="96973"/>
                  </a:lnTo>
                  <a:lnTo>
                    <a:pt x="69978" y="96081"/>
                  </a:lnTo>
                  <a:lnTo>
                    <a:pt x="75218" y="95486"/>
                  </a:lnTo>
                  <a:lnTo>
                    <a:pt x="81092" y="95090"/>
                  </a:lnTo>
                  <a:lnTo>
                    <a:pt x="93969" y="94650"/>
                  </a:lnTo>
                  <a:lnTo>
                    <a:pt x="107021" y="94402"/>
                  </a:lnTo>
                  <a:lnTo>
                    <a:pt x="111026" y="93415"/>
                  </a:lnTo>
                  <a:lnTo>
                    <a:pt x="115282" y="91804"/>
                  </a:lnTo>
                  <a:lnTo>
                    <a:pt x="119708" y="89778"/>
                  </a:lnTo>
                  <a:lnTo>
                    <a:pt x="124246" y="88427"/>
                  </a:lnTo>
                  <a:lnTo>
                    <a:pt x="128859" y="87526"/>
                  </a:lnTo>
                  <a:lnTo>
                    <a:pt x="133521" y="86926"/>
                  </a:lnTo>
                  <a:lnTo>
                    <a:pt x="138217" y="86526"/>
                  </a:lnTo>
                  <a:lnTo>
                    <a:pt x="142935" y="86259"/>
                  </a:lnTo>
                  <a:lnTo>
                    <a:pt x="152411" y="85962"/>
                  </a:lnTo>
                  <a:lnTo>
                    <a:pt x="185709" y="857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1"/>
            <p:cNvSpPr/>
            <p:nvPr/>
          </p:nvSpPr>
          <p:spPr>
            <a:xfrm>
              <a:off x="1428838" y="1740217"/>
              <a:ext cx="28480" cy="325756"/>
            </a:xfrm>
            <a:custGeom>
              <a:avLst/>
              <a:gdLst/>
              <a:ahLst/>
              <a:cxnLst/>
              <a:rect l="0" t="0" r="0" b="0"/>
              <a:pathLst>
                <a:path w="28480" h="325756">
                  <a:moveTo>
                    <a:pt x="21343" y="0"/>
                  </a:moveTo>
                  <a:lnTo>
                    <a:pt x="21343" y="20151"/>
                  </a:lnTo>
                  <a:lnTo>
                    <a:pt x="22136" y="23912"/>
                  </a:lnTo>
                  <a:lnTo>
                    <a:pt x="23460" y="28324"/>
                  </a:lnTo>
                  <a:lnTo>
                    <a:pt x="25135" y="33170"/>
                  </a:lnTo>
                  <a:lnTo>
                    <a:pt x="26252" y="38306"/>
                  </a:lnTo>
                  <a:lnTo>
                    <a:pt x="26997" y="43635"/>
                  </a:lnTo>
                  <a:lnTo>
                    <a:pt x="27494" y="49092"/>
                  </a:lnTo>
                  <a:lnTo>
                    <a:pt x="27824" y="54636"/>
                  </a:lnTo>
                  <a:lnTo>
                    <a:pt x="28045" y="60236"/>
                  </a:lnTo>
                  <a:lnTo>
                    <a:pt x="28291" y="71539"/>
                  </a:lnTo>
                  <a:lnTo>
                    <a:pt x="28479" y="153568"/>
                  </a:lnTo>
                  <a:lnTo>
                    <a:pt x="27688" y="170006"/>
                  </a:lnTo>
                  <a:lnTo>
                    <a:pt x="26366" y="182870"/>
                  </a:lnTo>
                  <a:lnTo>
                    <a:pt x="24692" y="193351"/>
                  </a:lnTo>
                  <a:lnTo>
                    <a:pt x="23576" y="202243"/>
                  </a:lnTo>
                  <a:lnTo>
                    <a:pt x="22831" y="210076"/>
                  </a:lnTo>
                  <a:lnTo>
                    <a:pt x="22335" y="217204"/>
                  </a:lnTo>
                  <a:lnTo>
                    <a:pt x="22004" y="223860"/>
                  </a:lnTo>
                  <a:lnTo>
                    <a:pt x="21637" y="236336"/>
                  </a:lnTo>
                  <a:lnTo>
                    <a:pt x="20745" y="242330"/>
                  </a:lnTo>
                  <a:lnTo>
                    <a:pt x="19357" y="248231"/>
                  </a:lnTo>
                  <a:lnTo>
                    <a:pt x="17638" y="254070"/>
                  </a:lnTo>
                  <a:lnTo>
                    <a:pt x="16492" y="258915"/>
                  </a:lnTo>
                  <a:lnTo>
                    <a:pt x="15727" y="263097"/>
                  </a:lnTo>
                  <a:lnTo>
                    <a:pt x="15218" y="266838"/>
                  </a:lnTo>
                  <a:lnTo>
                    <a:pt x="14085" y="271237"/>
                  </a:lnTo>
                  <a:lnTo>
                    <a:pt x="12535" y="276075"/>
                  </a:lnTo>
                  <a:lnTo>
                    <a:pt x="10709" y="281205"/>
                  </a:lnTo>
                  <a:lnTo>
                    <a:pt x="9491" y="285577"/>
                  </a:lnTo>
                  <a:lnTo>
                    <a:pt x="8679" y="289445"/>
                  </a:lnTo>
                  <a:lnTo>
                    <a:pt x="7376" y="297945"/>
                  </a:lnTo>
                  <a:lnTo>
                    <a:pt x="7150" y="303969"/>
                  </a:lnTo>
                  <a:lnTo>
                    <a:pt x="6325" y="305516"/>
                  </a:lnTo>
                  <a:lnTo>
                    <a:pt x="4981" y="306547"/>
                  </a:lnTo>
                  <a:lnTo>
                    <a:pt x="3291" y="307235"/>
                  </a:lnTo>
                  <a:lnTo>
                    <a:pt x="2165" y="308646"/>
                  </a:lnTo>
                  <a:lnTo>
                    <a:pt x="1414" y="310539"/>
                  </a:lnTo>
                  <a:lnTo>
                    <a:pt x="0" y="316794"/>
                  </a:lnTo>
                  <a:lnTo>
                    <a:pt x="764" y="316923"/>
                  </a:lnTo>
                  <a:lnTo>
                    <a:pt x="2068" y="317010"/>
                  </a:lnTo>
                  <a:lnTo>
                    <a:pt x="3730" y="317067"/>
                  </a:lnTo>
                  <a:lnTo>
                    <a:pt x="4839" y="318058"/>
                  </a:lnTo>
                  <a:lnTo>
                    <a:pt x="5577" y="319671"/>
                  </a:lnTo>
                  <a:lnTo>
                    <a:pt x="7055" y="3257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2"/>
            <p:cNvSpPr/>
            <p:nvPr/>
          </p:nvSpPr>
          <p:spPr>
            <a:xfrm>
              <a:off x="1550280" y="1971675"/>
              <a:ext cx="14202" cy="42863"/>
            </a:xfrm>
            <a:custGeom>
              <a:avLst/>
              <a:gdLst/>
              <a:ahLst/>
              <a:cxnLst/>
              <a:rect l="0" t="0" r="0" b="0"/>
              <a:pathLst>
                <a:path w="14202" h="42863">
                  <a:moveTo>
                    <a:pt x="7057" y="42862"/>
                  </a:moveTo>
                  <a:lnTo>
                    <a:pt x="207" y="34643"/>
                  </a:lnTo>
                  <a:lnTo>
                    <a:pt x="109" y="33572"/>
                  </a:lnTo>
                  <a:lnTo>
                    <a:pt x="44" y="31907"/>
                  </a:lnTo>
                  <a:lnTo>
                    <a:pt x="0" y="29843"/>
                  </a:lnTo>
                  <a:lnTo>
                    <a:pt x="765" y="28468"/>
                  </a:lnTo>
                  <a:lnTo>
                    <a:pt x="2069" y="27551"/>
                  </a:lnTo>
                  <a:lnTo>
                    <a:pt x="6072" y="26079"/>
                  </a:lnTo>
                  <a:lnTo>
                    <a:pt x="6400" y="25006"/>
                  </a:lnTo>
                  <a:lnTo>
                    <a:pt x="6619" y="23338"/>
                  </a:lnTo>
                  <a:lnTo>
                    <a:pt x="6971" y="18368"/>
                  </a:lnTo>
                  <a:lnTo>
                    <a:pt x="7019" y="15148"/>
                  </a:lnTo>
                  <a:lnTo>
                    <a:pt x="7049" y="9871"/>
                  </a:lnTo>
                  <a:lnTo>
                    <a:pt x="7846" y="8486"/>
                  </a:lnTo>
                  <a:lnTo>
                    <a:pt x="9170" y="6609"/>
                  </a:lnTo>
                  <a:lnTo>
                    <a:pt x="1420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3"/>
            <p:cNvSpPr/>
            <p:nvPr/>
          </p:nvSpPr>
          <p:spPr>
            <a:xfrm>
              <a:off x="1607343" y="1705936"/>
              <a:ext cx="192783" cy="265740"/>
            </a:xfrm>
            <a:custGeom>
              <a:avLst/>
              <a:gdLst/>
              <a:ahLst/>
              <a:cxnLst/>
              <a:rect l="0" t="0" r="0" b="0"/>
              <a:pathLst>
                <a:path w="192783" h="265740">
                  <a:moveTo>
                    <a:pt x="0" y="68571"/>
                  </a:moveTo>
                  <a:lnTo>
                    <a:pt x="0" y="60352"/>
                  </a:lnTo>
                  <a:lnTo>
                    <a:pt x="5654" y="53260"/>
                  </a:lnTo>
                  <a:lnTo>
                    <a:pt x="17760" y="38688"/>
                  </a:lnTo>
                  <a:lnTo>
                    <a:pt x="20571" y="37219"/>
                  </a:lnTo>
                  <a:lnTo>
                    <a:pt x="24033" y="36240"/>
                  </a:lnTo>
                  <a:lnTo>
                    <a:pt x="27929" y="35587"/>
                  </a:lnTo>
                  <a:lnTo>
                    <a:pt x="31319" y="35152"/>
                  </a:lnTo>
                  <a:lnTo>
                    <a:pt x="37203" y="34668"/>
                  </a:lnTo>
                  <a:lnTo>
                    <a:pt x="40677" y="33586"/>
                  </a:lnTo>
                  <a:lnTo>
                    <a:pt x="44581" y="31913"/>
                  </a:lnTo>
                  <a:lnTo>
                    <a:pt x="48770" y="29845"/>
                  </a:lnTo>
                  <a:lnTo>
                    <a:pt x="52358" y="28466"/>
                  </a:lnTo>
                  <a:lnTo>
                    <a:pt x="55543" y="27547"/>
                  </a:lnTo>
                  <a:lnTo>
                    <a:pt x="58460" y="26934"/>
                  </a:lnTo>
                  <a:lnTo>
                    <a:pt x="61992" y="25573"/>
                  </a:lnTo>
                  <a:lnTo>
                    <a:pt x="65934" y="23713"/>
                  </a:lnTo>
                  <a:lnTo>
                    <a:pt x="70150" y="21521"/>
                  </a:lnTo>
                  <a:lnTo>
                    <a:pt x="74548" y="20059"/>
                  </a:lnTo>
                  <a:lnTo>
                    <a:pt x="79068" y="19085"/>
                  </a:lnTo>
                  <a:lnTo>
                    <a:pt x="83668" y="18435"/>
                  </a:lnTo>
                  <a:lnTo>
                    <a:pt x="88323" y="17050"/>
                  </a:lnTo>
                  <a:lnTo>
                    <a:pt x="93013" y="15174"/>
                  </a:lnTo>
                  <a:lnTo>
                    <a:pt x="97728" y="12970"/>
                  </a:lnTo>
                  <a:lnTo>
                    <a:pt x="101664" y="11501"/>
                  </a:lnTo>
                  <a:lnTo>
                    <a:pt x="105083" y="10522"/>
                  </a:lnTo>
                  <a:lnTo>
                    <a:pt x="108155" y="9869"/>
                  </a:lnTo>
                  <a:lnTo>
                    <a:pt x="111791" y="9434"/>
                  </a:lnTo>
                  <a:lnTo>
                    <a:pt x="115802" y="9144"/>
                  </a:lnTo>
                  <a:lnTo>
                    <a:pt x="120064" y="8950"/>
                  </a:lnTo>
                  <a:lnTo>
                    <a:pt x="123699" y="7869"/>
                  </a:lnTo>
                  <a:lnTo>
                    <a:pt x="126916" y="6196"/>
                  </a:lnTo>
                  <a:lnTo>
                    <a:pt x="129855" y="4128"/>
                  </a:lnTo>
                  <a:lnTo>
                    <a:pt x="133401" y="2749"/>
                  </a:lnTo>
                  <a:lnTo>
                    <a:pt x="137353" y="1829"/>
                  </a:lnTo>
                  <a:lnTo>
                    <a:pt x="141575" y="1217"/>
                  </a:lnTo>
                  <a:lnTo>
                    <a:pt x="145183" y="808"/>
                  </a:lnTo>
                  <a:lnTo>
                    <a:pt x="148383" y="536"/>
                  </a:lnTo>
                  <a:lnTo>
                    <a:pt x="151309" y="354"/>
                  </a:lnTo>
                  <a:lnTo>
                    <a:pt x="158795" y="152"/>
                  </a:lnTo>
                  <a:lnTo>
                    <a:pt x="180653" y="0"/>
                  </a:lnTo>
                  <a:lnTo>
                    <a:pt x="182348" y="950"/>
                  </a:lnTo>
                  <a:lnTo>
                    <a:pt x="183478" y="2535"/>
                  </a:lnTo>
                  <a:lnTo>
                    <a:pt x="184231" y="4545"/>
                  </a:lnTo>
                  <a:lnTo>
                    <a:pt x="185527" y="5884"/>
                  </a:lnTo>
                  <a:lnTo>
                    <a:pt x="187185" y="6777"/>
                  </a:lnTo>
                  <a:lnTo>
                    <a:pt x="189083" y="7373"/>
                  </a:lnTo>
                  <a:lnTo>
                    <a:pt x="190349" y="8722"/>
                  </a:lnTo>
                  <a:lnTo>
                    <a:pt x="191194" y="10574"/>
                  </a:lnTo>
                  <a:lnTo>
                    <a:pt x="192131" y="15172"/>
                  </a:lnTo>
                  <a:lnTo>
                    <a:pt x="192659" y="23116"/>
                  </a:lnTo>
                  <a:lnTo>
                    <a:pt x="192782" y="28684"/>
                  </a:lnTo>
                  <a:lnTo>
                    <a:pt x="192022" y="36265"/>
                  </a:lnTo>
                  <a:lnTo>
                    <a:pt x="189060" y="59928"/>
                  </a:lnTo>
                  <a:lnTo>
                    <a:pt x="187952" y="70429"/>
                  </a:lnTo>
                  <a:lnTo>
                    <a:pt x="187214" y="79335"/>
                  </a:lnTo>
                  <a:lnTo>
                    <a:pt x="186394" y="93357"/>
                  </a:lnTo>
                  <a:lnTo>
                    <a:pt x="186029" y="102765"/>
                  </a:lnTo>
                  <a:lnTo>
                    <a:pt x="185139" y="107559"/>
                  </a:lnTo>
                  <a:lnTo>
                    <a:pt x="183751" y="112661"/>
                  </a:lnTo>
                  <a:lnTo>
                    <a:pt x="182032" y="117967"/>
                  </a:lnTo>
                  <a:lnTo>
                    <a:pt x="180886" y="123409"/>
                  </a:lnTo>
                  <a:lnTo>
                    <a:pt x="180122" y="128942"/>
                  </a:lnTo>
                  <a:lnTo>
                    <a:pt x="179613" y="134536"/>
                  </a:lnTo>
                  <a:lnTo>
                    <a:pt x="178479" y="140170"/>
                  </a:lnTo>
                  <a:lnTo>
                    <a:pt x="176930" y="145831"/>
                  </a:lnTo>
                  <a:lnTo>
                    <a:pt x="175104" y="151510"/>
                  </a:lnTo>
                  <a:lnTo>
                    <a:pt x="173092" y="157202"/>
                  </a:lnTo>
                  <a:lnTo>
                    <a:pt x="168740" y="168605"/>
                  </a:lnTo>
                  <a:lnTo>
                    <a:pt x="167262" y="174313"/>
                  </a:lnTo>
                  <a:lnTo>
                    <a:pt x="166277" y="180023"/>
                  </a:lnTo>
                  <a:lnTo>
                    <a:pt x="165620" y="185735"/>
                  </a:lnTo>
                  <a:lnTo>
                    <a:pt x="164389" y="190495"/>
                  </a:lnTo>
                  <a:lnTo>
                    <a:pt x="160903" y="198325"/>
                  </a:lnTo>
                  <a:lnTo>
                    <a:pt x="159656" y="202698"/>
                  </a:lnTo>
                  <a:lnTo>
                    <a:pt x="158825" y="207519"/>
                  </a:lnTo>
                  <a:lnTo>
                    <a:pt x="158271" y="212638"/>
                  </a:lnTo>
                  <a:lnTo>
                    <a:pt x="155539" y="220866"/>
                  </a:lnTo>
                  <a:lnTo>
                    <a:pt x="152472" y="227698"/>
                  </a:lnTo>
                  <a:lnTo>
                    <a:pt x="151109" y="233909"/>
                  </a:lnTo>
                  <a:lnTo>
                    <a:pt x="150503" y="239845"/>
                  </a:lnTo>
                  <a:lnTo>
                    <a:pt x="150234" y="245658"/>
                  </a:lnTo>
                  <a:lnTo>
                    <a:pt x="150115" y="251416"/>
                  </a:lnTo>
                  <a:lnTo>
                    <a:pt x="150020" y="265589"/>
                  </a:lnTo>
                  <a:lnTo>
                    <a:pt x="144365" y="265719"/>
                  </a:lnTo>
                  <a:lnTo>
                    <a:pt x="142875" y="26573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4"/>
            <p:cNvSpPr/>
            <p:nvPr/>
          </p:nvSpPr>
          <p:spPr>
            <a:xfrm>
              <a:off x="1678789" y="1817370"/>
              <a:ext cx="192874" cy="51436"/>
            </a:xfrm>
            <a:custGeom>
              <a:avLst/>
              <a:gdLst/>
              <a:ahLst/>
              <a:cxnLst/>
              <a:rect l="0" t="0" r="0" b="0"/>
              <a:pathLst>
                <a:path w="192874" h="51436">
                  <a:moveTo>
                    <a:pt x="7136" y="51435"/>
                  </a:moveTo>
                  <a:lnTo>
                    <a:pt x="985" y="51435"/>
                  </a:lnTo>
                  <a:lnTo>
                    <a:pt x="654" y="50482"/>
                  </a:lnTo>
                  <a:lnTo>
                    <a:pt x="433" y="48895"/>
                  </a:lnTo>
                  <a:lnTo>
                    <a:pt x="0" y="42967"/>
                  </a:lnTo>
                  <a:lnTo>
                    <a:pt x="2112" y="40369"/>
                  </a:lnTo>
                  <a:lnTo>
                    <a:pt x="3786" y="38342"/>
                  </a:lnTo>
                  <a:lnTo>
                    <a:pt x="6490" y="36992"/>
                  </a:lnTo>
                  <a:lnTo>
                    <a:pt x="9880" y="36091"/>
                  </a:lnTo>
                  <a:lnTo>
                    <a:pt x="13728" y="35491"/>
                  </a:lnTo>
                  <a:lnTo>
                    <a:pt x="18674" y="35090"/>
                  </a:lnTo>
                  <a:lnTo>
                    <a:pt x="24353" y="34823"/>
                  </a:lnTo>
                  <a:lnTo>
                    <a:pt x="30520" y="34645"/>
                  </a:lnTo>
                  <a:lnTo>
                    <a:pt x="37013" y="33574"/>
                  </a:lnTo>
                  <a:lnTo>
                    <a:pt x="43722" y="31908"/>
                  </a:lnTo>
                  <a:lnTo>
                    <a:pt x="50577" y="29844"/>
                  </a:lnTo>
                  <a:lnTo>
                    <a:pt x="58322" y="28469"/>
                  </a:lnTo>
                  <a:lnTo>
                    <a:pt x="66660" y="27552"/>
                  </a:lnTo>
                  <a:lnTo>
                    <a:pt x="75393" y="26940"/>
                  </a:lnTo>
                  <a:lnTo>
                    <a:pt x="82803" y="25580"/>
                  </a:lnTo>
                  <a:lnTo>
                    <a:pt x="89330" y="23721"/>
                  </a:lnTo>
                  <a:lnTo>
                    <a:pt x="95270" y="21529"/>
                  </a:lnTo>
                  <a:lnTo>
                    <a:pt x="101611" y="20067"/>
                  </a:lnTo>
                  <a:lnTo>
                    <a:pt x="108219" y="19093"/>
                  </a:lnTo>
                  <a:lnTo>
                    <a:pt x="115006" y="18444"/>
                  </a:lnTo>
                  <a:lnTo>
                    <a:pt x="121912" y="17058"/>
                  </a:lnTo>
                  <a:lnTo>
                    <a:pt x="128896" y="15182"/>
                  </a:lnTo>
                  <a:lnTo>
                    <a:pt x="135935" y="12979"/>
                  </a:lnTo>
                  <a:lnTo>
                    <a:pt x="142214" y="11510"/>
                  </a:lnTo>
                  <a:lnTo>
                    <a:pt x="147988" y="10531"/>
                  </a:lnTo>
                  <a:lnTo>
                    <a:pt x="19287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5"/>
            <p:cNvSpPr/>
            <p:nvPr/>
          </p:nvSpPr>
          <p:spPr>
            <a:xfrm>
              <a:off x="2786062" y="1594485"/>
              <a:ext cx="142876" cy="8573"/>
            </a:xfrm>
            <a:custGeom>
              <a:avLst/>
              <a:gdLst/>
              <a:ahLst/>
              <a:cxnLst/>
              <a:rect l="0" t="0" r="0" b="0"/>
              <a:pathLst>
                <a:path w="142876" h="8573">
                  <a:moveTo>
                    <a:pt x="0" y="8572"/>
                  </a:moveTo>
                  <a:lnTo>
                    <a:pt x="27703" y="8572"/>
                  </a:lnTo>
                  <a:lnTo>
                    <a:pt x="31963" y="7620"/>
                  </a:lnTo>
                  <a:lnTo>
                    <a:pt x="36390" y="6032"/>
                  </a:lnTo>
                  <a:lnTo>
                    <a:pt x="40929" y="4021"/>
                  </a:lnTo>
                  <a:lnTo>
                    <a:pt x="45542" y="2681"/>
                  </a:lnTo>
                  <a:lnTo>
                    <a:pt x="50205" y="1787"/>
                  </a:lnTo>
                  <a:lnTo>
                    <a:pt x="54901" y="1191"/>
                  </a:lnTo>
                  <a:lnTo>
                    <a:pt x="60413" y="794"/>
                  </a:lnTo>
                  <a:lnTo>
                    <a:pt x="72888" y="353"/>
                  </a:lnTo>
                  <a:lnTo>
                    <a:pt x="104485" y="31"/>
                  </a:lnTo>
                  <a:lnTo>
                    <a:pt x="1428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6"/>
            <p:cNvSpPr/>
            <p:nvPr/>
          </p:nvSpPr>
          <p:spPr>
            <a:xfrm>
              <a:off x="3307556" y="1303051"/>
              <a:ext cx="191755" cy="239603"/>
            </a:xfrm>
            <a:custGeom>
              <a:avLst/>
              <a:gdLst/>
              <a:ahLst/>
              <a:cxnLst/>
              <a:rect l="0" t="0" r="0" b="0"/>
              <a:pathLst>
                <a:path w="191755" h="239603">
                  <a:moveTo>
                    <a:pt x="157162" y="8541"/>
                  </a:moveTo>
                  <a:lnTo>
                    <a:pt x="153370" y="3990"/>
                  </a:lnTo>
                  <a:lnTo>
                    <a:pt x="151459" y="2650"/>
                  </a:lnTo>
                  <a:lnTo>
                    <a:pt x="147219" y="1160"/>
                  </a:lnTo>
                  <a:lnTo>
                    <a:pt x="142689" y="498"/>
                  </a:lnTo>
                  <a:lnTo>
                    <a:pt x="137105" y="73"/>
                  </a:lnTo>
                  <a:lnTo>
                    <a:pt x="128554" y="0"/>
                  </a:lnTo>
                  <a:lnTo>
                    <a:pt x="124596" y="942"/>
                  </a:lnTo>
                  <a:lnTo>
                    <a:pt x="120370" y="2522"/>
                  </a:lnTo>
                  <a:lnTo>
                    <a:pt x="115966" y="4529"/>
                  </a:lnTo>
                  <a:lnTo>
                    <a:pt x="112235" y="5866"/>
                  </a:lnTo>
                  <a:lnTo>
                    <a:pt x="108955" y="6758"/>
                  </a:lnTo>
                  <a:lnTo>
                    <a:pt x="105974" y="7352"/>
                  </a:lnTo>
                  <a:lnTo>
                    <a:pt x="102399" y="7749"/>
                  </a:lnTo>
                  <a:lnTo>
                    <a:pt x="98429" y="8013"/>
                  </a:lnTo>
                  <a:lnTo>
                    <a:pt x="94194" y="8189"/>
                  </a:lnTo>
                  <a:lnTo>
                    <a:pt x="91371" y="9259"/>
                  </a:lnTo>
                  <a:lnTo>
                    <a:pt x="89489" y="10924"/>
                  </a:lnTo>
                  <a:lnTo>
                    <a:pt x="88234" y="12987"/>
                  </a:lnTo>
                  <a:lnTo>
                    <a:pt x="82607" y="17820"/>
                  </a:lnTo>
                  <a:lnTo>
                    <a:pt x="78884" y="20442"/>
                  </a:lnTo>
                  <a:lnTo>
                    <a:pt x="75608" y="22190"/>
                  </a:lnTo>
                  <a:lnTo>
                    <a:pt x="69851" y="24132"/>
                  </a:lnTo>
                  <a:lnTo>
                    <a:pt x="64647" y="27536"/>
                  </a:lnTo>
                  <a:lnTo>
                    <a:pt x="59688" y="32223"/>
                  </a:lnTo>
                  <a:lnTo>
                    <a:pt x="54838" y="37481"/>
                  </a:lnTo>
                  <a:lnTo>
                    <a:pt x="52434" y="39265"/>
                  </a:lnTo>
                  <a:lnTo>
                    <a:pt x="47645" y="41246"/>
                  </a:lnTo>
                  <a:lnTo>
                    <a:pt x="42872" y="44667"/>
                  </a:lnTo>
                  <a:lnTo>
                    <a:pt x="40488" y="46912"/>
                  </a:lnTo>
                  <a:lnTo>
                    <a:pt x="38898" y="49362"/>
                  </a:lnTo>
                  <a:lnTo>
                    <a:pt x="37838" y="51947"/>
                  </a:lnTo>
                  <a:lnTo>
                    <a:pt x="36661" y="57360"/>
                  </a:lnTo>
                  <a:lnTo>
                    <a:pt x="36137" y="62941"/>
                  </a:lnTo>
                  <a:lnTo>
                    <a:pt x="35905" y="68596"/>
                  </a:lnTo>
                  <a:lnTo>
                    <a:pt x="35755" y="75437"/>
                  </a:lnTo>
                  <a:lnTo>
                    <a:pt x="35730" y="81173"/>
                  </a:lnTo>
                  <a:lnTo>
                    <a:pt x="36520" y="83632"/>
                  </a:lnTo>
                  <a:lnTo>
                    <a:pt x="39514" y="88905"/>
                  </a:lnTo>
                  <a:lnTo>
                    <a:pt x="42218" y="91645"/>
                  </a:lnTo>
                  <a:lnTo>
                    <a:pt x="45608" y="94423"/>
                  </a:lnTo>
                  <a:lnTo>
                    <a:pt x="49455" y="97229"/>
                  </a:lnTo>
                  <a:lnTo>
                    <a:pt x="53608" y="100051"/>
                  </a:lnTo>
                  <a:lnTo>
                    <a:pt x="62454" y="105727"/>
                  </a:lnTo>
                  <a:lnTo>
                    <a:pt x="90535" y="122844"/>
                  </a:lnTo>
                  <a:lnTo>
                    <a:pt x="96075" y="125701"/>
                  </a:lnTo>
                  <a:lnTo>
                    <a:pt x="102150" y="128557"/>
                  </a:lnTo>
                  <a:lnTo>
                    <a:pt x="108581" y="131414"/>
                  </a:lnTo>
                  <a:lnTo>
                    <a:pt x="114456" y="134272"/>
                  </a:lnTo>
                  <a:lnTo>
                    <a:pt x="119960" y="137129"/>
                  </a:lnTo>
                  <a:lnTo>
                    <a:pt x="125217" y="139986"/>
                  </a:lnTo>
                  <a:lnTo>
                    <a:pt x="129515" y="142844"/>
                  </a:lnTo>
                  <a:lnTo>
                    <a:pt x="133175" y="145701"/>
                  </a:lnTo>
                  <a:lnTo>
                    <a:pt x="136408" y="148559"/>
                  </a:lnTo>
                  <a:lnTo>
                    <a:pt x="140151" y="151416"/>
                  </a:lnTo>
                  <a:lnTo>
                    <a:pt x="144234" y="154274"/>
                  </a:lnTo>
                  <a:lnTo>
                    <a:pt x="148544" y="157131"/>
                  </a:lnTo>
                  <a:lnTo>
                    <a:pt x="157565" y="162846"/>
                  </a:lnTo>
                  <a:lnTo>
                    <a:pt x="162193" y="165704"/>
                  </a:lnTo>
                  <a:lnTo>
                    <a:pt x="166073" y="168561"/>
                  </a:lnTo>
                  <a:lnTo>
                    <a:pt x="169452" y="171418"/>
                  </a:lnTo>
                  <a:lnTo>
                    <a:pt x="172500" y="174276"/>
                  </a:lnTo>
                  <a:lnTo>
                    <a:pt x="178002" y="177451"/>
                  </a:lnTo>
                  <a:lnTo>
                    <a:pt x="180580" y="178298"/>
                  </a:lnTo>
                  <a:lnTo>
                    <a:pt x="182299" y="179815"/>
                  </a:lnTo>
                  <a:lnTo>
                    <a:pt x="183446" y="181779"/>
                  </a:lnTo>
                  <a:lnTo>
                    <a:pt x="184209" y="184040"/>
                  </a:lnTo>
                  <a:lnTo>
                    <a:pt x="187175" y="189093"/>
                  </a:lnTo>
                  <a:lnTo>
                    <a:pt x="189077" y="191774"/>
                  </a:lnTo>
                  <a:lnTo>
                    <a:pt x="190345" y="194514"/>
                  </a:lnTo>
                  <a:lnTo>
                    <a:pt x="191754" y="200098"/>
                  </a:lnTo>
                  <a:lnTo>
                    <a:pt x="191336" y="201968"/>
                  </a:lnTo>
                  <a:lnTo>
                    <a:pt x="190264" y="203215"/>
                  </a:lnTo>
                  <a:lnTo>
                    <a:pt x="188755" y="204046"/>
                  </a:lnTo>
                  <a:lnTo>
                    <a:pt x="182839" y="209767"/>
                  </a:lnTo>
                  <a:lnTo>
                    <a:pt x="177455" y="212224"/>
                  </a:lnTo>
                  <a:lnTo>
                    <a:pt x="169897" y="214815"/>
                  </a:lnTo>
                  <a:lnTo>
                    <a:pt x="160890" y="217494"/>
                  </a:lnTo>
                  <a:lnTo>
                    <a:pt x="153297" y="220233"/>
                  </a:lnTo>
                  <a:lnTo>
                    <a:pt x="146648" y="223012"/>
                  </a:lnTo>
                  <a:lnTo>
                    <a:pt x="140628" y="225817"/>
                  </a:lnTo>
                  <a:lnTo>
                    <a:pt x="134233" y="227686"/>
                  </a:lnTo>
                  <a:lnTo>
                    <a:pt x="127589" y="228933"/>
                  </a:lnTo>
                  <a:lnTo>
                    <a:pt x="120778" y="229764"/>
                  </a:lnTo>
                  <a:lnTo>
                    <a:pt x="113856" y="231271"/>
                  </a:lnTo>
                  <a:lnTo>
                    <a:pt x="106860" y="233227"/>
                  </a:lnTo>
                  <a:lnTo>
                    <a:pt x="99815" y="235485"/>
                  </a:lnTo>
                  <a:lnTo>
                    <a:pt x="93531" y="236989"/>
                  </a:lnTo>
                  <a:lnTo>
                    <a:pt x="87754" y="237992"/>
                  </a:lnTo>
                  <a:lnTo>
                    <a:pt x="82315" y="238661"/>
                  </a:lnTo>
                  <a:lnTo>
                    <a:pt x="76308" y="239107"/>
                  </a:lnTo>
                  <a:lnTo>
                    <a:pt x="63283" y="239602"/>
                  </a:lnTo>
                  <a:lnTo>
                    <a:pt x="57270" y="238782"/>
                  </a:lnTo>
                  <a:lnTo>
                    <a:pt x="51674" y="237283"/>
                  </a:lnTo>
                  <a:lnTo>
                    <a:pt x="46355" y="235330"/>
                  </a:lnTo>
                  <a:lnTo>
                    <a:pt x="42016" y="234029"/>
                  </a:lnTo>
                  <a:lnTo>
                    <a:pt x="38330" y="233161"/>
                  </a:lnTo>
                  <a:lnTo>
                    <a:pt x="35078" y="232583"/>
                  </a:lnTo>
                  <a:lnTo>
                    <a:pt x="31323" y="232197"/>
                  </a:lnTo>
                  <a:lnTo>
                    <a:pt x="27232" y="231940"/>
                  </a:lnTo>
                  <a:lnTo>
                    <a:pt x="22917" y="231769"/>
                  </a:lnTo>
                  <a:lnTo>
                    <a:pt x="19247" y="230702"/>
                  </a:lnTo>
                  <a:lnTo>
                    <a:pt x="16006" y="229038"/>
                  </a:lnTo>
                  <a:lnTo>
                    <a:pt x="10289" y="225602"/>
                  </a:lnTo>
                  <a:lnTo>
                    <a:pt x="5102" y="224075"/>
                  </a:lnTo>
                  <a:lnTo>
                    <a:pt x="3401" y="222716"/>
                  </a:lnTo>
                  <a:lnTo>
                    <a:pt x="2267" y="220857"/>
                  </a:lnTo>
                  <a:lnTo>
                    <a:pt x="1008" y="216251"/>
                  </a:lnTo>
                  <a:lnTo>
                    <a:pt x="299" y="209256"/>
                  </a:lnTo>
                  <a:lnTo>
                    <a:pt x="0" y="20570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7"/>
            <p:cNvSpPr/>
            <p:nvPr/>
          </p:nvSpPr>
          <p:spPr>
            <a:xfrm>
              <a:off x="3714750" y="1341309"/>
              <a:ext cx="200026" cy="167452"/>
            </a:xfrm>
            <a:custGeom>
              <a:avLst/>
              <a:gdLst/>
              <a:ahLst/>
              <a:cxnLst/>
              <a:rect l="0" t="0" r="0" b="0"/>
              <a:pathLst>
                <a:path w="200026" h="167452">
                  <a:moveTo>
                    <a:pt x="0" y="64581"/>
                  </a:moveTo>
                  <a:lnTo>
                    <a:pt x="0" y="80429"/>
                  </a:lnTo>
                  <a:lnTo>
                    <a:pt x="2116" y="83690"/>
                  </a:lnTo>
                  <a:lnTo>
                    <a:pt x="3792" y="85892"/>
                  </a:lnTo>
                  <a:lnTo>
                    <a:pt x="4909" y="88314"/>
                  </a:lnTo>
                  <a:lnTo>
                    <a:pt x="6150" y="93544"/>
                  </a:lnTo>
                  <a:lnTo>
                    <a:pt x="7275" y="96272"/>
                  </a:lnTo>
                  <a:lnTo>
                    <a:pt x="8819" y="99043"/>
                  </a:lnTo>
                  <a:lnTo>
                    <a:pt x="10641" y="101843"/>
                  </a:lnTo>
                  <a:lnTo>
                    <a:pt x="12651" y="104662"/>
                  </a:lnTo>
                  <a:lnTo>
                    <a:pt x="14784" y="107494"/>
                  </a:lnTo>
                  <a:lnTo>
                    <a:pt x="17000" y="110335"/>
                  </a:lnTo>
                  <a:lnTo>
                    <a:pt x="18476" y="113181"/>
                  </a:lnTo>
                  <a:lnTo>
                    <a:pt x="19461" y="116031"/>
                  </a:lnTo>
                  <a:lnTo>
                    <a:pt x="20118" y="118883"/>
                  </a:lnTo>
                  <a:lnTo>
                    <a:pt x="20555" y="121737"/>
                  </a:lnTo>
                  <a:lnTo>
                    <a:pt x="20847" y="124593"/>
                  </a:lnTo>
                  <a:lnTo>
                    <a:pt x="21042" y="127449"/>
                  </a:lnTo>
                  <a:lnTo>
                    <a:pt x="21966" y="130305"/>
                  </a:lnTo>
                  <a:lnTo>
                    <a:pt x="23375" y="133162"/>
                  </a:lnTo>
                  <a:lnTo>
                    <a:pt x="25108" y="136019"/>
                  </a:lnTo>
                  <a:lnTo>
                    <a:pt x="25470" y="138876"/>
                  </a:lnTo>
                  <a:lnTo>
                    <a:pt x="24917" y="141734"/>
                  </a:lnTo>
                  <a:lnTo>
                    <a:pt x="23755" y="144591"/>
                  </a:lnTo>
                  <a:lnTo>
                    <a:pt x="23774" y="147448"/>
                  </a:lnTo>
                  <a:lnTo>
                    <a:pt x="24581" y="150306"/>
                  </a:lnTo>
                  <a:lnTo>
                    <a:pt x="27786" y="157185"/>
                  </a:lnTo>
                  <a:lnTo>
                    <a:pt x="28224" y="160666"/>
                  </a:lnTo>
                  <a:lnTo>
                    <a:pt x="28341" y="162927"/>
                  </a:lnTo>
                  <a:lnTo>
                    <a:pt x="29212" y="164435"/>
                  </a:lnTo>
                  <a:lnTo>
                    <a:pt x="30587" y="165440"/>
                  </a:lnTo>
                  <a:lnTo>
                    <a:pt x="35418" y="167333"/>
                  </a:lnTo>
                  <a:lnTo>
                    <a:pt x="35629" y="162865"/>
                  </a:lnTo>
                  <a:lnTo>
                    <a:pt x="35692" y="160059"/>
                  </a:lnTo>
                  <a:lnTo>
                    <a:pt x="33590" y="156863"/>
                  </a:lnTo>
                  <a:lnTo>
                    <a:pt x="31918" y="154677"/>
                  </a:lnTo>
                  <a:lnTo>
                    <a:pt x="30804" y="152268"/>
                  </a:lnTo>
                  <a:lnTo>
                    <a:pt x="29565" y="147050"/>
                  </a:lnTo>
                  <a:lnTo>
                    <a:pt x="28441" y="144325"/>
                  </a:lnTo>
                  <a:lnTo>
                    <a:pt x="26898" y="141556"/>
                  </a:lnTo>
                  <a:lnTo>
                    <a:pt x="25076" y="138758"/>
                  </a:lnTo>
                  <a:lnTo>
                    <a:pt x="23860" y="135940"/>
                  </a:lnTo>
                  <a:lnTo>
                    <a:pt x="23051" y="133108"/>
                  </a:lnTo>
                  <a:lnTo>
                    <a:pt x="22511" y="130268"/>
                  </a:lnTo>
                  <a:lnTo>
                    <a:pt x="21357" y="126470"/>
                  </a:lnTo>
                  <a:lnTo>
                    <a:pt x="19794" y="122033"/>
                  </a:lnTo>
                  <a:lnTo>
                    <a:pt x="17958" y="117169"/>
                  </a:lnTo>
                  <a:lnTo>
                    <a:pt x="16735" y="112022"/>
                  </a:lnTo>
                  <a:lnTo>
                    <a:pt x="15919" y="106686"/>
                  </a:lnTo>
                  <a:lnTo>
                    <a:pt x="15375" y="101223"/>
                  </a:lnTo>
                  <a:lnTo>
                    <a:pt x="15806" y="96629"/>
                  </a:lnTo>
                  <a:lnTo>
                    <a:pt x="16887" y="92614"/>
                  </a:lnTo>
                  <a:lnTo>
                    <a:pt x="31911" y="56571"/>
                  </a:lnTo>
                  <a:lnTo>
                    <a:pt x="37148" y="46859"/>
                  </a:lnTo>
                  <a:lnTo>
                    <a:pt x="42228" y="39431"/>
                  </a:lnTo>
                  <a:lnTo>
                    <a:pt x="47202" y="33527"/>
                  </a:lnTo>
                  <a:lnTo>
                    <a:pt x="52105" y="28638"/>
                  </a:lnTo>
                  <a:lnTo>
                    <a:pt x="56962" y="24426"/>
                  </a:lnTo>
                  <a:lnTo>
                    <a:pt x="61786" y="20666"/>
                  </a:lnTo>
                  <a:lnTo>
                    <a:pt x="66591" y="17207"/>
                  </a:lnTo>
                  <a:lnTo>
                    <a:pt x="71381" y="13948"/>
                  </a:lnTo>
                  <a:lnTo>
                    <a:pt x="76162" y="10823"/>
                  </a:lnTo>
                  <a:lnTo>
                    <a:pt x="81731" y="8740"/>
                  </a:lnTo>
                  <a:lnTo>
                    <a:pt x="87825" y="7351"/>
                  </a:lnTo>
                  <a:lnTo>
                    <a:pt x="94268" y="6425"/>
                  </a:lnTo>
                  <a:lnTo>
                    <a:pt x="100152" y="4855"/>
                  </a:lnTo>
                  <a:lnTo>
                    <a:pt x="105662" y="2856"/>
                  </a:lnTo>
                  <a:lnTo>
                    <a:pt x="110923" y="571"/>
                  </a:lnTo>
                  <a:lnTo>
                    <a:pt x="116016" y="0"/>
                  </a:lnTo>
                  <a:lnTo>
                    <a:pt x="121001" y="572"/>
                  </a:lnTo>
                  <a:lnTo>
                    <a:pt x="125911" y="1906"/>
                  </a:lnTo>
                  <a:lnTo>
                    <a:pt x="130772" y="3747"/>
                  </a:lnTo>
                  <a:lnTo>
                    <a:pt x="135599" y="5928"/>
                  </a:lnTo>
                  <a:lnTo>
                    <a:pt x="140406" y="8334"/>
                  </a:lnTo>
                  <a:lnTo>
                    <a:pt x="145197" y="9938"/>
                  </a:lnTo>
                  <a:lnTo>
                    <a:pt x="149980" y="11007"/>
                  </a:lnTo>
                  <a:lnTo>
                    <a:pt x="154755" y="11720"/>
                  </a:lnTo>
                  <a:lnTo>
                    <a:pt x="158732" y="14100"/>
                  </a:lnTo>
                  <a:lnTo>
                    <a:pt x="162178" y="17592"/>
                  </a:lnTo>
                  <a:lnTo>
                    <a:pt x="165268" y="21825"/>
                  </a:lnTo>
                  <a:lnTo>
                    <a:pt x="168122" y="26552"/>
                  </a:lnTo>
                  <a:lnTo>
                    <a:pt x="170819" y="31608"/>
                  </a:lnTo>
                  <a:lnTo>
                    <a:pt x="173410" y="36884"/>
                  </a:lnTo>
                  <a:lnTo>
                    <a:pt x="175138" y="42306"/>
                  </a:lnTo>
                  <a:lnTo>
                    <a:pt x="176290" y="47826"/>
                  </a:lnTo>
                  <a:lnTo>
                    <a:pt x="177058" y="53411"/>
                  </a:lnTo>
                  <a:lnTo>
                    <a:pt x="178363" y="59039"/>
                  </a:lnTo>
                  <a:lnTo>
                    <a:pt x="180027" y="64696"/>
                  </a:lnTo>
                  <a:lnTo>
                    <a:pt x="181931" y="70373"/>
                  </a:lnTo>
                  <a:lnTo>
                    <a:pt x="183994" y="76062"/>
                  </a:lnTo>
                  <a:lnTo>
                    <a:pt x="188402" y="87464"/>
                  </a:lnTo>
                  <a:lnTo>
                    <a:pt x="189895" y="93171"/>
                  </a:lnTo>
                  <a:lnTo>
                    <a:pt x="190890" y="98881"/>
                  </a:lnTo>
                  <a:lnTo>
                    <a:pt x="191554" y="104592"/>
                  </a:lnTo>
                  <a:lnTo>
                    <a:pt x="191996" y="109353"/>
                  </a:lnTo>
                  <a:lnTo>
                    <a:pt x="192291" y="113479"/>
                  </a:lnTo>
                  <a:lnTo>
                    <a:pt x="192487" y="117182"/>
                  </a:lnTo>
                  <a:lnTo>
                    <a:pt x="192619" y="121556"/>
                  </a:lnTo>
                  <a:lnTo>
                    <a:pt x="192829" y="139723"/>
                  </a:lnTo>
                  <a:lnTo>
                    <a:pt x="192846" y="143251"/>
                  </a:lnTo>
                  <a:lnTo>
                    <a:pt x="193652" y="146555"/>
                  </a:lnTo>
                  <a:lnTo>
                    <a:pt x="194982" y="149710"/>
                  </a:lnTo>
                  <a:lnTo>
                    <a:pt x="199029" y="157067"/>
                  </a:lnTo>
                  <a:lnTo>
                    <a:pt x="199582" y="160613"/>
                  </a:lnTo>
                  <a:lnTo>
                    <a:pt x="200025" y="16745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8"/>
            <p:cNvSpPr/>
            <p:nvPr/>
          </p:nvSpPr>
          <p:spPr>
            <a:xfrm>
              <a:off x="3986212" y="1243046"/>
              <a:ext cx="207170" cy="281516"/>
            </a:xfrm>
            <a:custGeom>
              <a:avLst/>
              <a:gdLst/>
              <a:ahLst/>
              <a:cxnLst/>
              <a:rect l="0" t="0" r="0" b="0"/>
              <a:pathLst>
                <a:path w="207170" h="281516">
                  <a:moveTo>
                    <a:pt x="0" y="34256"/>
                  </a:moveTo>
                  <a:lnTo>
                    <a:pt x="3792" y="34256"/>
                  </a:lnTo>
                  <a:lnTo>
                    <a:pt x="5704" y="33304"/>
                  </a:lnTo>
                  <a:lnTo>
                    <a:pt x="11392" y="28365"/>
                  </a:lnTo>
                  <a:lnTo>
                    <a:pt x="17699" y="21486"/>
                  </a:lnTo>
                  <a:lnTo>
                    <a:pt x="19736" y="20028"/>
                  </a:lnTo>
                  <a:lnTo>
                    <a:pt x="24118" y="18407"/>
                  </a:lnTo>
                  <a:lnTo>
                    <a:pt x="28711" y="15147"/>
                  </a:lnTo>
                  <a:lnTo>
                    <a:pt x="31047" y="12944"/>
                  </a:lnTo>
                  <a:lnTo>
                    <a:pt x="34191" y="11476"/>
                  </a:lnTo>
                  <a:lnTo>
                    <a:pt x="37876" y="10497"/>
                  </a:lnTo>
                  <a:lnTo>
                    <a:pt x="41920" y="9844"/>
                  </a:lnTo>
                  <a:lnTo>
                    <a:pt x="45408" y="8456"/>
                  </a:lnTo>
                  <a:lnTo>
                    <a:pt x="51402" y="4375"/>
                  </a:lnTo>
                  <a:lnTo>
                    <a:pt x="55700" y="2905"/>
                  </a:lnTo>
                  <a:lnTo>
                    <a:pt x="60946" y="1925"/>
                  </a:lnTo>
                  <a:lnTo>
                    <a:pt x="66824" y="1272"/>
                  </a:lnTo>
                  <a:lnTo>
                    <a:pt x="71537" y="837"/>
                  </a:lnTo>
                  <a:lnTo>
                    <a:pt x="75473" y="547"/>
                  </a:lnTo>
                  <a:lnTo>
                    <a:pt x="78891" y="353"/>
                  </a:lnTo>
                  <a:lnTo>
                    <a:pt x="89038" y="138"/>
                  </a:lnTo>
                  <a:lnTo>
                    <a:pt x="111162" y="0"/>
                  </a:lnTo>
                  <a:lnTo>
                    <a:pt x="116177" y="941"/>
                  </a:lnTo>
                  <a:lnTo>
                    <a:pt x="121108" y="2521"/>
                  </a:lnTo>
                  <a:lnTo>
                    <a:pt x="125982" y="4527"/>
                  </a:lnTo>
                  <a:lnTo>
                    <a:pt x="130820" y="6817"/>
                  </a:lnTo>
                  <a:lnTo>
                    <a:pt x="135632" y="9296"/>
                  </a:lnTo>
                  <a:lnTo>
                    <a:pt x="140427" y="11901"/>
                  </a:lnTo>
                  <a:lnTo>
                    <a:pt x="144418" y="14590"/>
                  </a:lnTo>
                  <a:lnTo>
                    <a:pt x="147873" y="17335"/>
                  </a:lnTo>
                  <a:lnTo>
                    <a:pt x="150970" y="20118"/>
                  </a:lnTo>
                  <a:lnTo>
                    <a:pt x="156209" y="29593"/>
                  </a:lnTo>
                  <a:lnTo>
                    <a:pt x="162876" y="43530"/>
                  </a:lnTo>
                  <a:lnTo>
                    <a:pt x="170497" y="60441"/>
                  </a:lnTo>
                  <a:lnTo>
                    <a:pt x="175577" y="73620"/>
                  </a:lnTo>
                  <a:lnTo>
                    <a:pt x="178964" y="84312"/>
                  </a:lnTo>
                  <a:lnTo>
                    <a:pt x="181221" y="93344"/>
                  </a:lnTo>
                  <a:lnTo>
                    <a:pt x="182727" y="102223"/>
                  </a:lnTo>
                  <a:lnTo>
                    <a:pt x="183731" y="111000"/>
                  </a:lnTo>
                  <a:lnTo>
                    <a:pt x="184400" y="119709"/>
                  </a:lnTo>
                  <a:lnTo>
                    <a:pt x="184052" y="128372"/>
                  </a:lnTo>
                  <a:lnTo>
                    <a:pt x="183026" y="137005"/>
                  </a:lnTo>
                  <a:lnTo>
                    <a:pt x="181549" y="145618"/>
                  </a:lnTo>
                  <a:lnTo>
                    <a:pt x="179770" y="153265"/>
                  </a:lnTo>
                  <a:lnTo>
                    <a:pt x="177791" y="160268"/>
                  </a:lnTo>
                  <a:lnTo>
                    <a:pt x="175677" y="166841"/>
                  </a:lnTo>
                  <a:lnTo>
                    <a:pt x="173474" y="173129"/>
                  </a:lnTo>
                  <a:lnTo>
                    <a:pt x="171212" y="179225"/>
                  </a:lnTo>
                  <a:lnTo>
                    <a:pt x="166582" y="191079"/>
                  </a:lnTo>
                  <a:lnTo>
                    <a:pt x="161878" y="202698"/>
                  </a:lnTo>
                  <a:lnTo>
                    <a:pt x="158719" y="208463"/>
                  </a:lnTo>
                  <a:lnTo>
                    <a:pt x="155025" y="214212"/>
                  </a:lnTo>
                  <a:lnTo>
                    <a:pt x="150975" y="219949"/>
                  </a:lnTo>
                  <a:lnTo>
                    <a:pt x="147482" y="225679"/>
                  </a:lnTo>
                  <a:lnTo>
                    <a:pt x="144359" y="231404"/>
                  </a:lnTo>
                  <a:lnTo>
                    <a:pt x="141483" y="237125"/>
                  </a:lnTo>
                  <a:lnTo>
                    <a:pt x="137978" y="241892"/>
                  </a:lnTo>
                  <a:lnTo>
                    <a:pt x="134055" y="246023"/>
                  </a:lnTo>
                  <a:lnTo>
                    <a:pt x="129851" y="249729"/>
                  </a:lnTo>
                  <a:lnTo>
                    <a:pt x="126255" y="253152"/>
                  </a:lnTo>
                  <a:lnTo>
                    <a:pt x="120142" y="259496"/>
                  </a:lnTo>
                  <a:lnTo>
                    <a:pt x="116608" y="262521"/>
                  </a:lnTo>
                  <a:lnTo>
                    <a:pt x="112663" y="265490"/>
                  </a:lnTo>
                  <a:lnTo>
                    <a:pt x="108447" y="268422"/>
                  </a:lnTo>
                  <a:lnTo>
                    <a:pt x="104048" y="270377"/>
                  </a:lnTo>
                  <a:lnTo>
                    <a:pt x="99528" y="271680"/>
                  </a:lnTo>
                  <a:lnTo>
                    <a:pt x="94927" y="272549"/>
                  </a:lnTo>
                  <a:lnTo>
                    <a:pt x="90272" y="274080"/>
                  </a:lnTo>
                  <a:lnTo>
                    <a:pt x="85582" y="276054"/>
                  </a:lnTo>
                  <a:lnTo>
                    <a:pt x="80867" y="278322"/>
                  </a:lnTo>
                  <a:lnTo>
                    <a:pt x="76136" y="279834"/>
                  </a:lnTo>
                  <a:lnTo>
                    <a:pt x="71395" y="280842"/>
                  </a:lnTo>
                  <a:lnTo>
                    <a:pt x="66647" y="281515"/>
                  </a:lnTo>
                  <a:lnTo>
                    <a:pt x="61894" y="281010"/>
                  </a:lnTo>
                  <a:lnTo>
                    <a:pt x="57138" y="279721"/>
                  </a:lnTo>
                  <a:lnTo>
                    <a:pt x="52379" y="277910"/>
                  </a:lnTo>
                  <a:lnTo>
                    <a:pt x="47620" y="276702"/>
                  </a:lnTo>
                  <a:lnTo>
                    <a:pt x="42859" y="275897"/>
                  </a:lnTo>
                  <a:lnTo>
                    <a:pt x="38097" y="275360"/>
                  </a:lnTo>
                  <a:lnTo>
                    <a:pt x="34130" y="274049"/>
                  </a:lnTo>
                  <a:lnTo>
                    <a:pt x="30691" y="272223"/>
                  </a:lnTo>
                  <a:lnTo>
                    <a:pt x="24753" y="267654"/>
                  </a:lnTo>
                  <a:lnTo>
                    <a:pt x="19468" y="262449"/>
                  </a:lnTo>
                  <a:lnTo>
                    <a:pt x="17741" y="258775"/>
                  </a:lnTo>
                  <a:lnTo>
                    <a:pt x="16590" y="254420"/>
                  </a:lnTo>
                  <a:lnTo>
                    <a:pt x="15823" y="249612"/>
                  </a:lnTo>
                  <a:lnTo>
                    <a:pt x="16105" y="245454"/>
                  </a:lnTo>
                  <a:lnTo>
                    <a:pt x="17086" y="241730"/>
                  </a:lnTo>
                  <a:lnTo>
                    <a:pt x="18535" y="238295"/>
                  </a:lnTo>
                  <a:lnTo>
                    <a:pt x="19500" y="234099"/>
                  </a:lnTo>
                  <a:lnTo>
                    <a:pt x="20145" y="229397"/>
                  </a:lnTo>
                  <a:lnTo>
                    <a:pt x="20573" y="224358"/>
                  </a:lnTo>
                  <a:lnTo>
                    <a:pt x="22447" y="220046"/>
                  </a:lnTo>
                  <a:lnTo>
                    <a:pt x="28763" y="212714"/>
                  </a:lnTo>
                  <a:lnTo>
                    <a:pt x="32669" y="209426"/>
                  </a:lnTo>
                  <a:lnTo>
                    <a:pt x="36860" y="206281"/>
                  </a:lnTo>
                  <a:lnTo>
                    <a:pt x="41242" y="203232"/>
                  </a:lnTo>
                  <a:lnTo>
                    <a:pt x="50345" y="197304"/>
                  </a:lnTo>
                  <a:lnTo>
                    <a:pt x="54995" y="194390"/>
                  </a:lnTo>
                  <a:lnTo>
                    <a:pt x="59682" y="192447"/>
                  </a:lnTo>
                  <a:lnTo>
                    <a:pt x="64394" y="191152"/>
                  </a:lnTo>
                  <a:lnTo>
                    <a:pt x="69123" y="190288"/>
                  </a:lnTo>
                  <a:lnTo>
                    <a:pt x="73863" y="188760"/>
                  </a:lnTo>
                  <a:lnTo>
                    <a:pt x="78611" y="186789"/>
                  </a:lnTo>
                  <a:lnTo>
                    <a:pt x="83364" y="184522"/>
                  </a:lnTo>
                  <a:lnTo>
                    <a:pt x="88913" y="183963"/>
                  </a:lnTo>
                  <a:lnTo>
                    <a:pt x="94994" y="184543"/>
                  </a:lnTo>
                  <a:lnTo>
                    <a:pt x="101430" y="185883"/>
                  </a:lnTo>
                  <a:lnTo>
                    <a:pt x="107307" y="186776"/>
                  </a:lnTo>
                  <a:lnTo>
                    <a:pt x="112813" y="187371"/>
                  </a:lnTo>
                  <a:lnTo>
                    <a:pt x="118072" y="187768"/>
                  </a:lnTo>
                  <a:lnTo>
                    <a:pt x="123165" y="188985"/>
                  </a:lnTo>
                  <a:lnTo>
                    <a:pt x="128147" y="190748"/>
                  </a:lnTo>
                  <a:lnTo>
                    <a:pt x="133057" y="192877"/>
                  </a:lnTo>
                  <a:lnTo>
                    <a:pt x="137123" y="196201"/>
                  </a:lnTo>
                  <a:lnTo>
                    <a:pt x="140628" y="200322"/>
                  </a:lnTo>
                  <a:lnTo>
                    <a:pt x="143759" y="204974"/>
                  </a:lnTo>
                  <a:lnTo>
                    <a:pt x="147433" y="209028"/>
                  </a:lnTo>
                  <a:lnTo>
                    <a:pt x="151470" y="212683"/>
                  </a:lnTo>
                  <a:lnTo>
                    <a:pt x="155749" y="216072"/>
                  </a:lnTo>
                  <a:lnTo>
                    <a:pt x="159395" y="219285"/>
                  </a:lnTo>
                  <a:lnTo>
                    <a:pt x="165563" y="225394"/>
                  </a:lnTo>
                  <a:lnTo>
                    <a:pt x="170950" y="231284"/>
                  </a:lnTo>
                  <a:lnTo>
                    <a:pt x="173499" y="234188"/>
                  </a:lnTo>
                  <a:lnTo>
                    <a:pt x="178446" y="242495"/>
                  </a:lnTo>
                  <a:lnTo>
                    <a:pt x="180876" y="247377"/>
                  </a:lnTo>
                  <a:lnTo>
                    <a:pt x="183291" y="250632"/>
                  </a:lnTo>
                  <a:lnTo>
                    <a:pt x="185694" y="252802"/>
                  </a:lnTo>
                  <a:lnTo>
                    <a:pt x="190481" y="255212"/>
                  </a:lnTo>
                  <a:lnTo>
                    <a:pt x="195254" y="256284"/>
                  </a:lnTo>
                  <a:lnTo>
                    <a:pt x="196845" y="257522"/>
                  </a:lnTo>
                  <a:lnTo>
                    <a:pt x="197905" y="259300"/>
                  </a:lnTo>
                  <a:lnTo>
                    <a:pt x="198611" y="261438"/>
                  </a:lnTo>
                  <a:lnTo>
                    <a:pt x="199876" y="262863"/>
                  </a:lnTo>
                  <a:lnTo>
                    <a:pt x="201513" y="263813"/>
                  </a:lnTo>
                  <a:lnTo>
                    <a:pt x="207169" y="26571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9"/>
            <p:cNvSpPr/>
            <p:nvPr/>
          </p:nvSpPr>
          <p:spPr>
            <a:xfrm>
              <a:off x="4321969" y="1183006"/>
              <a:ext cx="142875" cy="334327"/>
            </a:xfrm>
            <a:custGeom>
              <a:avLst/>
              <a:gdLst/>
              <a:ahLst/>
              <a:cxnLst/>
              <a:rect l="0" t="0" r="0" b="0"/>
              <a:pathLst>
                <a:path w="142875" h="334327">
                  <a:moveTo>
                    <a:pt x="14287" y="128586"/>
                  </a:moveTo>
                  <a:lnTo>
                    <a:pt x="7230" y="120118"/>
                  </a:lnTo>
                  <a:lnTo>
                    <a:pt x="7155" y="110702"/>
                  </a:lnTo>
                  <a:lnTo>
                    <a:pt x="7143" y="82758"/>
                  </a:lnTo>
                  <a:lnTo>
                    <a:pt x="6349" y="79936"/>
                  </a:lnTo>
                  <a:lnTo>
                    <a:pt x="3351" y="74262"/>
                  </a:lnTo>
                  <a:lnTo>
                    <a:pt x="1488" y="66024"/>
                  </a:lnTo>
                  <a:lnTo>
                    <a:pt x="661" y="56966"/>
                  </a:lnTo>
                  <a:lnTo>
                    <a:pt x="294" y="49765"/>
                  </a:lnTo>
                  <a:lnTo>
                    <a:pt x="86" y="40356"/>
                  </a:lnTo>
                  <a:lnTo>
                    <a:pt x="0" y="5468"/>
                  </a:lnTo>
                  <a:lnTo>
                    <a:pt x="793" y="3645"/>
                  </a:lnTo>
                  <a:lnTo>
                    <a:pt x="2116" y="2429"/>
                  </a:lnTo>
                  <a:lnTo>
                    <a:pt x="6150" y="479"/>
                  </a:lnTo>
                  <a:lnTo>
                    <a:pt x="8819" y="212"/>
                  </a:lnTo>
                  <a:lnTo>
                    <a:pt x="12650" y="93"/>
                  </a:lnTo>
                  <a:lnTo>
                    <a:pt x="31259" y="0"/>
                  </a:lnTo>
                  <a:lnTo>
                    <a:pt x="34332" y="952"/>
                  </a:lnTo>
                  <a:lnTo>
                    <a:pt x="37969" y="2539"/>
                  </a:lnTo>
                  <a:lnTo>
                    <a:pt x="41982" y="4550"/>
                  </a:lnTo>
                  <a:lnTo>
                    <a:pt x="46244" y="5890"/>
                  </a:lnTo>
                  <a:lnTo>
                    <a:pt x="50673" y="6784"/>
                  </a:lnTo>
                  <a:lnTo>
                    <a:pt x="55213" y="7380"/>
                  </a:lnTo>
                  <a:lnTo>
                    <a:pt x="59033" y="7777"/>
                  </a:lnTo>
                  <a:lnTo>
                    <a:pt x="62375" y="8042"/>
                  </a:lnTo>
                  <a:lnTo>
                    <a:pt x="65395" y="8218"/>
                  </a:lnTo>
                  <a:lnTo>
                    <a:pt x="72985" y="8414"/>
                  </a:lnTo>
                  <a:lnTo>
                    <a:pt x="131864" y="8571"/>
                  </a:lnTo>
                  <a:lnTo>
                    <a:pt x="133947" y="9524"/>
                  </a:lnTo>
                  <a:lnTo>
                    <a:pt x="138377" y="13122"/>
                  </a:lnTo>
                  <a:lnTo>
                    <a:pt x="141542" y="15952"/>
                  </a:lnTo>
                  <a:lnTo>
                    <a:pt x="141986" y="17302"/>
                  </a:lnTo>
                  <a:lnTo>
                    <a:pt x="142611" y="23752"/>
                  </a:lnTo>
                  <a:lnTo>
                    <a:pt x="142797" y="31696"/>
                  </a:lnTo>
                  <a:lnTo>
                    <a:pt x="142874" y="78818"/>
                  </a:lnTo>
                  <a:lnTo>
                    <a:pt x="140758" y="87734"/>
                  </a:lnTo>
                  <a:lnTo>
                    <a:pt x="137965" y="98047"/>
                  </a:lnTo>
                  <a:lnTo>
                    <a:pt x="137220" y="103464"/>
                  </a:lnTo>
                  <a:lnTo>
                    <a:pt x="136723" y="108981"/>
                  </a:lnTo>
                  <a:lnTo>
                    <a:pt x="135599" y="114563"/>
                  </a:lnTo>
                  <a:lnTo>
                    <a:pt x="134056" y="120190"/>
                  </a:lnTo>
                  <a:lnTo>
                    <a:pt x="132233" y="125846"/>
                  </a:lnTo>
                  <a:lnTo>
                    <a:pt x="131017" y="132475"/>
                  </a:lnTo>
                  <a:lnTo>
                    <a:pt x="130208" y="139751"/>
                  </a:lnTo>
                  <a:lnTo>
                    <a:pt x="129667" y="147459"/>
                  </a:lnTo>
                  <a:lnTo>
                    <a:pt x="129307" y="161171"/>
                  </a:lnTo>
                  <a:lnTo>
                    <a:pt x="128615" y="255763"/>
                  </a:lnTo>
                  <a:lnTo>
                    <a:pt x="129399" y="260995"/>
                  </a:lnTo>
                  <a:lnTo>
                    <a:pt x="130716" y="266389"/>
                  </a:lnTo>
                  <a:lnTo>
                    <a:pt x="133502" y="276509"/>
                  </a:lnTo>
                  <a:lnTo>
                    <a:pt x="134741" y="284182"/>
                  </a:lnTo>
                  <a:lnTo>
                    <a:pt x="135437" y="293857"/>
                  </a:lnTo>
                  <a:lnTo>
                    <a:pt x="135600" y="302370"/>
                  </a:lnTo>
                  <a:lnTo>
                    <a:pt x="135644" y="307307"/>
                  </a:lnTo>
                  <a:lnTo>
                    <a:pt x="136466" y="310598"/>
                  </a:lnTo>
                  <a:lnTo>
                    <a:pt x="137809" y="312792"/>
                  </a:lnTo>
                  <a:lnTo>
                    <a:pt x="139497" y="314256"/>
                  </a:lnTo>
                  <a:lnTo>
                    <a:pt x="140623" y="316183"/>
                  </a:lnTo>
                  <a:lnTo>
                    <a:pt x="142787" y="325324"/>
                  </a:lnTo>
                  <a:lnTo>
                    <a:pt x="142874" y="33432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0"/>
            <p:cNvSpPr/>
            <p:nvPr/>
          </p:nvSpPr>
          <p:spPr>
            <a:xfrm>
              <a:off x="3393281" y="1594485"/>
              <a:ext cx="1164432" cy="51436"/>
            </a:xfrm>
            <a:custGeom>
              <a:avLst/>
              <a:gdLst/>
              <a:ahLst/>
              <a:cxnLst/>
              <a:rect l="0" t="0" r="0" b="0"/>
              <a:pathLst>
                <a:path w="1164432" h="51436">
                  <a:moveTo>
                    <a:pt x="0" y="42862"/>
                  </a:moveTo>
                  <a:lnTo>
                    <a:pt x="0" y="51404"/>
                  </a:lnTo>
                  <a:lnTo>
                    <a:pt x="47760" y="51435"/>
                  </a:lnTo>
                  <a:lnTo>
                    <a:pt x="52478" y="50482"/>
                  </a:lnTo>
                  <a:lnTo>
                    <a:pt x="57210" y="48895"/>
                  </a:lnTo>
                  <a:lnTo>
                    <a:pt x="61953" y="46884"/>
                  </a:lnTo>
                  <a:lnTo>
                    <a:pt x="68289" y="45543"/>
                  </a:lnTo>
                  <a:lnTo>
                    <a:pt x="83797" y="44054"/>
                  </a:lnTo>
                  <a:lnTo>
                    <a:pt x="117652" y="43019"/>
                  </a:lnTo>
                  <a:lnTo>
                    <a:pt x="134046" y="41980"/>
                  </a:lnTo>
                  <a:lnTo>
                    <a:pt x="141751" y="40369"/>
                  </a:lnTo>
                  <a:lnTo>
                    <a:pt x="149269" y="38343"/>
                  </a:lnTo>
                  <a:lnTo>
                    <a:pt x="156663" y="36991"/>
                  </a:lnTo>
                  <a:lnTo>
                    <a:pt x="171228" y="35490"/>
                  </a:lnTo>
                  <a:lnTo>
                    <a:pt x="179240" y="34138"/>
                  </a:lnTo>
                  <a:lnTo>
                    <a:pt x="187755" y="32283"/>
                  </a:lnTo>
                  <a:lnTo>
                    <a:pt x="196608" y="30095"/>
                  </a:lnTo>
                  <a:lnTo>
                    <a:pt x="205684" y="28635"/>
                  </a:lnTo>
                  <a:lnTo>
                    <a:pt x="214910" y="27663"/>
                  </a:lnTo>
                  <a:lnTo>
                    <a:pt x="248738" y="26102"/>
                  </a:lnTo>
                  <a:lnTo>
                    <a:pt x="257107" y="25021"/>
                  </a:lnTo>
                  <a:lnTo>
                    <a:pt x="265861" y="23348"/>
                  </a:lnTo>
                  <a:lnTo>
                    <a:pt x="274871" y="21280"/>
                  </a:lnTo>
                  <a:lnTo>
                    <a:pt x="284054" y="19902"/>
                  </a:lnTo>
                  <a:lnTo>
                    <a:pt x="302723" y="18370"/>
                  </a:lnTo>
                  <a:lnTo>
                    <a:pt x="331084" y="17508"/>
                  </a:lnTo>
                  <a:lnTo>
                    <a:pt x="445294" y="17147"/>
                  </a:lnTo>
                  <a:lnTo>
                    <a:pt x="455613" y="16194"/>
                  </a:lnTo>
                  <a:lnTo>
                    <a:pt x="466460" y="14606"/>
                  </a:lnTo>
                  <a:lnTo>
                    <a:pt x="477661" y="12595"/>
                  </a:lnTo>
                  <a:lnTo>
                    <a:pt x="488304" y="11254"/>
                  </a:lnTo>
                  <a:lnTo>
                    <a:pt x="508595" y="9764"/>
                  </a:lnTo>
                  <a:lnTo>
                    <a:pt x="541661" y="8925"/>
                  </a:lnTo>
                  <a:lnTo>
                    <a:pt x="805160" y="8572"/>
                  </a:lnTo>
                  <a:lnTo>
                    <a:pt x="816967" y="7620"/>
                  </a:lnTo>
                  <a:lnTo>
                    <a:pt x="828807" y="6032"/>
                  </a:lnTo>
                  <a:lnTo>
                    <a:pt x="840669" y="4021"/>
                  </a:lnTo>
                  <a:lnTo>
                    <a:pt x="852546" y="2681"/>
                  </a:lnTo>
                  <a:lnTo>
                    <a:pt x="876326" y="1191"/>
                  </a:lnTo>
                  <a:lnTo>
                    <a:pt x="912027" y="353"/>
                  </a:lnTo>
                  <a:lnTo>
                    <a:pt x="11644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1"/>
            <p:cNvSpPr/>
            <p:nvPr/>
          </p:nvSpPr>
          <p:spPr>
            <a:xfrm>
              <a:off x="3815096" y="1801450"/>
              <a:ext cx="213621" cy="170190"/>
            </a:xfrm>
            <a:custGeom>
              <a:avLst/>
              <a:gdLst/>
              <a:ahLst/>
              <a:cxnLst/>
              <a:rect l="0" t="0" r="0" b="0"/>
              <a:pathLst>
                <a:path w="213621" h="170190">
                  <a:moveTo>
                    <a:pt x="121110" y="33065"/>
                  </a:moveTo>
                  <a:lnTo>
                    <a:pt x="117317" y="33065"/>
                  </a:lnTo>
                  <a:lnTo>
                    <a:pt x="116200" y="32112"/>
                  </a:lnTo>
                  <a:lnTo>
                    <a:pt x="115456" y="30525"/>
                  </a:lnTo>
                  <a:lnTo>
                    <a:pt x="114053" y="24845"/>
                  </a:lnTo>
                  <a:lnTo>
                    <a:pt x="110200" y="20046"/>
                  </a:lnTo>
                  <a:lnTo>
                    <a:pt x="103326" y="11731"/>
                  </a:lnTo>
                  <a:lnTo>
                    <a:pt x="101316" y="10270"/>
                  </a:lnTo>
                  <a:lnTo>
                    <a:pt x="96967" y="8646"/>
                  </a:lnTo>
                  <a:lnTo>
                    <a:pt x="92388" y="7925"/>
                  </a:lnTo>
                  <a:lnTo>
                    <a:pt x="90055" y="7732"/>
                  </a:lnTo>
                  <a:lnTo>
                    <a:pt x="87707" y="6651"/>
                  </a:lnTo>
                  <a:lnTo>
                    <a:pt x="82981" y="2910"/>
                  </a:lnTo>
                  <a:lnTo>
                    <a:pt x="78235" y="613"/>
                  </a:lnTo>
                  <a:lnTo>
                    <a:pt x="75857" y="0"/>
                  </a:lnTo>
                  <a:lnTo>
                    <a:pt x="73479" y="544"/>
                  </a:lnTo>
                  <a:lnTo>
                    <a:pt x="68720" y="3689"/>
                  </a:lnTo>
                  <a:lnTo>
                    <a:pt x="63959" y="5721"/>
                  </a:lnTo>
                  <a:lnTo>
                    <a:pt x="59197" y="6625"/>
                  </a:lnTo>
                  <a:lnTo>
                    <a:pt x="54434" y="7026"/>
                  </a:lnTo>
                  <a:lnTo>
                    <a:pt x="52054" y="8086"/>
                  </a:lnTo>
                  <a:lnTo>
                    <a:pt x="47291" y="11803"/>
                  </a:lnTo>
                  <a:lnTo>
                    <a:pt x="42529" y="16630"/>
                  </a:lnTo>
                  <a:lnTo>
                    <a:pt x="40147" y="19251"/>
                  </a:lnTo>
                  <a:lnTo>
                    <a:pt x="36972" y="20998"/>
                  </a:lnTo>
                  <a:lnTo>
                    <a:pt x="33269" y="22163"/>
                  </a:lnTo>
                  <a:lnTo>
                    <a:pt x="29211" y="22939"/>
                  </a:lnTo>
                  <a:lnTo>
                    <a:pt x="25713" y="25362"/>
                  </a:lnTo>
                  <a:lnTo>
                    <a:pt x="22587" y="28882"/>
                  </a:lnTo>
                  <a:lnTo>
                    <a:pt x="19709" y="33134"/>
                  </a:lnTo>
                  <a:lnTo>
                    <a:pt x="16997" y="36921"/>
                  </a:lnTo>
                  <a:lnTo>
                    <a:pt x="14395" y="40398"/>
                  </a:lnTo>
                  <a:lnTo>
                    <a:pt x="11867" y="43668"/>
                  </a:lnTo>
                  <a:lnTo>
                    <a:pt x="10181" y="46801"/>
                  </a:lnTo>
                  <a:lnTo>
                    <a:pt x="9058" y="49843"/>
                  </a:lnTo>
                  <a:lnTo>
                    <a:pt x="8308" y="52822"/>
                  </a:lnTo>
                  <a:lnTo>
                    <a:pt x="3462" y="70669"/>
                  </a:lnTo>
                  <a:lnTo>
                    <a:pt x="2196" y="76231"/>
                  </a:lnTo>
                  <a:lnTo>
                    <a:pt x="1353" y="80893"/>
                  </a:lnTo>
                  <a:lnTo>
                    <a:pt x="790" y="84953"/>
                  </a:lnTo>
                  <a:lnTo>
                    <a:pt x="416" y="89564"/>
                  </a:lnTo>
                  <a:lnTo>
                    <a:pt x="166" y="94543"/>
                  </a:lnTo>
                  <a:lnTo>
                    <a:pt x="0" y="99768"/>
                  </a:lnTo>
                  <a:lnTo>
                    <a:pt x="682" y="104204"/>
                  </a:lnTo>
                  <a:lnTo>
                    <a:pt x="1931" y="108113"/>
                  </a:lnTo>
                  <a:lnTo>
                    <a:pt x="3558" y="111672"/>
                  </a:lnTo>
                  <a:lnTo>
                    <a:pt x="4641" y="114997"/>
                  </a:lnTo>
                  <a:lnTo>
                    <a:pt x="5364" y="118166"/>
                  </a:lnTo>
                  <a:lnTo>
                    <a:pt x="5847" y="121232"/>
                  </a:lnTo>
                  <a:lnTo>
                    <a:pt x="6961" y="125180"/>
                  </a:lnTo>
                  <a:lnTo>
                    <a:pt x="8498" y="129717"/>
                  </a:lnTo>
                  <a:lnTo>
                    <a:pt x="10317" y="134647"/>
                  </a:lnTo>
                  <a:lnTo>
                    <a:pt x="12323" y="138886"/>
                  </a:lnTo>
                  <a:lnTo>
                    <a:pt x="14454" y="142665"/>
                  </a:lnTo>
                  <a:lnTo>
                    <a:pt x="16668" y="146136"/>
                  </a:lnTo>
                  <a:lnTo>
                    <a:pt x="18939" y="149403"/>
                  </a:lnTo>
                  <a:lnTo>
                    <a:pt x="21246" y="152534"/>
                  </a:lnTo>
                  <a:lnTo>
                    <a:pt x="23578" y="155573"/>
                  </a:lnTo>
                  <a:lnTo>
                    <a:pt x="26720" y="157599"/>
                  </a:lnTo>
                  <a:lnTo>
                    <a:pt x="30402" y="158950"/>
                  </a:lnTo>
                  <a:lnTo>
                    <a:pt x="34444" y="159851"/>
                  </a:lnTo>
                  <a:lnTo>
                    <a:pt x="41052" y="163392"/>
                  </a:lnTo>
                  <a:lnTo>
                    <a:pt x="43926" y="165669"/>
                  </a:lnTo>
                  <a:lnTo>
                    <a:pt x="47429" y="167188"/>
                  </a:lnTo>
                  <a:lnTo>
                    <a:pt x="51351" y="168200"/>
                  </a:lnTo>
                  <a:lnTo>
                    <a:pt x="55554" y="168875"/>
                  </a:lnTo>
                  <a:lnTo>
                    <a:pt x="59943" y="169325"/>
                  </a:lnTo>
                  <a:lnTo>
                    <a:pt x="64457" y="169625"/>
                  </a:lnTo>
                  <a:lnTo>
                    <a:pt x="69054" y="169825"/>
                  </a:lnTo>
                  <a:lnTo>
                    <a:pt x="86901" y="170106"/>
                  </a:lnTo>
                  <a:lnTo>
                    <a:pt x="103477" y="170189"/>
                  </a:lnTo>
                  <a:lnTo>
                    <a:pt x="109354" y="169249"/>
                  </a:lnTo>
                  <a:lnTo>
                    <a:pt x="115654" y="167669"/>
                  </a:lnTo>
                  <a:lnTo>
                    <a:pt x="122235" y="165663"/>
                  </a:lnTo>
                  <a:lnTo>
                    <a:pt x="128210" y="164326"/>
                  </a:lnTo>
                  <a:lnTo>
                    <a:pt x="133781" y="163435"/>
                  </a:lnTo>
                  <a:lnTo>
                    <a:pt x="139082" y="162841"/>
                  </a:lnTo>
                  <a:lnTo>
                    <a:pt x="144204" y="161492"/>
                  </a:lnTo>
                  <a:lnTo>
                    <a:pt x="149206" y="159640"/>
                  </a:lnTo>
                  <a:lnTo>
                    <a:pt x="154128" y="157453"/>
                  </a:lnTo>
                  <a:lnTo>
                    <a:pt x="158997" y="155043"/>
                  </a:lnTo>
                  <a:lnTo>
                    <a:pt x="163831" y="152484"/>
                  </a:lnTo>
                  <a:lnTo>
                    <a:pt x="168641" y="149825"/>
                  </a:lnTo>
                  <a:lnTo>
                    <a:pt x="172640" y="146147"/>
                  </a:lnTo>
                  <a:lnTo>
                    <a:pt x="176101" y="141791"/>
                  </a:lnTo>
                  <a:lnTo>
                    <a:pt x="179202" y="136981"/>
                  </a:lnTo>
                  <a:lnTo>
                    <a:pt x="182063" y="133775"/>
                  </a:lnTo>
                  <a:lnTo>
                    <a:pt x="184764" y="131637"/>
                  </a:lnTo>
                  <a:lnTo>
                    <a:pt x="190676" y="128310"/>
                  </a:lnTo>
                  <a:lnTo>
                    <a:pt x="198595" y="123656"/>
                  </a:lnTo>
                  <a:lnTo>
                    <a:pt x="201342" y="121081"/>
                  </a:lnTo>
                  <a:lnTo>
                    <a:pt x="203173" y="118412"/>
                  </a:lnTo>
                  <a:lnTo>
                    <a:pt x="204393" y="115681"/>
                  </a:lnTo>
                  <a:lnTo>
                    <a:pt x="206001" y="112907"/>
                  </a:lnTo>
                  <a:lnTo>
                    <a:pt x="207866" y="110105"/>
                  </a:lnTo>
                  <a:lnTo>
                    <a:pt x="209904" y="107285"/>
                  </a:lnTo>
                  <a:lnTo>
                    <a:pt x="211262" y="104453"/>
                  </a:lnTo>
                  <a:lnTo>
                    <a:pt x="212167" y="101611"/>
                  </a:lnTo>
                  <a:lnTo>
                    <a:pt x="213620" y="94759"/>
                  </a:lnTo>
                  <a:lnTo>
                    <a:pt x="212946" y="93244"/>
                  </a:lnTo>
                  <a:lnTo>
                    <a:pt x="210080" y="89021"/>
                  </a:lnTo>
                  <a:lnTo>
                    <a:pt x="206835" y="8450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2"/>
            <p:cNvSpPr/>
            <p:nvPr/>
          </p:nvSpPr>
          <p:spPr>
            <a:xfrm>
              <a:off x="5586742" y="1525905"/>
              <a:ext cx="35390" cy="42467"/>
            </a:xfrm>
            <a:custGeom>
              <a:avLst/>
              <a:gdLst/>
              <a:ahLst/>
              <a:cxnLst/>
              <a:rect l="0" t="0" r="0" b="0"/>
              <a:pathLst>
                <a:path w="35390" h="42467">
                  <a:moveTo>
                    <a:pt x="35389" y="0"/>
                  </a:moveTo>
                  <a:lnTo>
                    <a:pt x="0" y="42466"/>
                  </a:lnTo>
                  <a:lnTo>
                    <a:pt x="19789" y="18719"/>
                  </a:lnTo>
                  <a:lnTo>
                    <a:pt x="21020" y="18195"/>
                  </a:lnTo>
                  <a:lnTo>
                    <a:pt x="22635" y="17845"/>
                  </a:lnTo>
                  <a:lnTo>
                    <a:pt x="27137" y="17283"/>
                  </a:lnTo>
                  <a:lnTo>
                    <a:pt x="28300" y="17237"/>
                  </a:lnTo>
                  <a:lnTo>
                    <a:pt x="31710" y="17186"/>
                  </a:lnTo>
                  <a:lnTo>
                    <a:pt x="32936" y="16219"/>
                  </a:lnTo>
                  <a:lnTo>
                    <a:pt x="33753" y="14623"/>
                  </a:lnTo>
                  <a:lnTo>
                    <a:pt x="35389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3"/>
            <p:cNvSpPr/>
            <p:nvPr/>
          </p:nvSpPr>
          <p:spPr>
            <a:xfrm>
              <a:off x="5709206" y="1268872"/>
              <a:ext cx="134382" cy="308469"/>
            </a:xfrm>
            <a:custGeom>
              <a:avLst/>
              <a:gdLst/>
              <a:ahLst/>
              <a:cxnLst/>
              <a:rect l="0" t="0" r="0" b="0"/>
              <a:pathLst>
                <a:path w="134382" h="308469">
                  <a:moveTo>
                    <a:pt x="98663" y="68438"/>
                  </a:moveTo>
                  <a:lnTo>
                    <a:pt x="98663" y="52837"/>
                  </a:lnTo>
                  <a:lnTo>
                    <a:pt x="100779" y="49439"/>
                  </a:lnTo>
                  <a:lnTo>
                    <a:pt x="102455" y="47199"/>
                  </a:lnTo>
                  <a:lnTo>
                    <a:pt x="103572" y="44754"/>
                  </a:lnTo>
                  <a:lnTo>
                    <a:pt x="104813" y="39496"/>
                  </a:lnTo>
                  <a:lnTo>
                    <a:pt x="105365" y="31445"/>
                  </a:lnTo>
                  <a:lnTo>
                    <a:pt x="105719" y="19855"/>
                  </a:lnTo>
                  <a:lnTo>
                    <a:pt x="104955" y="17952"/>
                  </a:lnTo>
                  <a:lnTo>
                    <a:pt x="101988" y="13297"/>
                  </a:lnTo>
                  <a:lnTo>
                    <a:pt x="98024" y="8053"/>
                  </a:lnTo>
                  <a:lnTo>
                    <a:pt x="95855" y="5321"/>
                  </a:lnTo>
                  <a:lnTo>
                    <a:pt x="92822" y="3500"/>
                  </a:lnTo>
                  <a:lnTo>
                    <a:pt x="89213" y="2286"/>
                  </a:lnTo>
                  <a:lnTo>
                    <a:pt x="85219" y="1476"/>
                  </a:lnTo>
                  <a:lnTo>
                    <a:pt x="80968" y="937"/>
                  </a:lnTo>
                  <a:lnTo>
                    <a:pt x="76548" y="577"/>
                  </a:lnTo>
                  <a:lnTo>
                    <a:pt x="72013" y="337"/>
                  </a:lnTo>
                  <a:lnTo>
                    <a:pt x="62742" y="71"/>
                  </a:lnTo>
                  <a:lnTo>
                    <a:pt x="58047" y="0"/>
                  </a:lnTo>
                  <a:lnTo>
                    <a:pt x="54123" y="905"/>
                  </a:lnTo>
                  <a:lnTo>
                    <a:pt x="50713" y="2461"/>
                  </a:lnTo>
                  <a:lnTo>
                    <a:pt x="47646" y="4450"/>
                  </a:lnTo>
                  <a:lnTo>
                    <a:pt x="44808" y="5777"/>
                  </a:lnTo>
                  <a:lnTo>
                    <a:pt x="42122" y="6661"/>
                  </a:lnTo>
                  <a:lnTo>
                    <a:pt x="39538" y="7251"/>
                  </a:lnTo>
                  <a:lnTo>
                    <a:pt x="37021" y="8597"/>
                  </a:lnTo>
                  <a:lnTo>
                    <a:pt x="34549" y="10446"/>
                  </a:lnTo>
                  <a:lnTo>
                    <a:pt x="32109" y="12632"/>
                  </a:lnTo>
                  <a:lnTo>
                    <a:pt x="28892" y="15041"/>
                  </a:lnTo>
                  <a:lnTo>
                    <a:pt x="25162" y="17600"/>
                  </a:lnTo>
                  <a:lnTo>
                    <a:pt x="21087" y="20258"/>
                  </a:lnTo>
                  <a:lnTo>
                    <a:pt x="18371" y="22983"/>
                  </a:lnTo>
                  <a:lnTo>
                    <a:pt x="16560" y="25752"/>
                  </a:lnTo>
                  <a:lnTo>
                    <a:pt x="9861" y="41591"/>
                  </a:lnTo>
                  <a:lnTo>
                    <a:pt x="7711" y="45777"/>
                  </a:lnTo>
                  <a:lnTo>
                    <a:pt x="5485" y="49521"/>
                  </a:lnTo>
                  <a:lnTo>
                    <a:pt x="3206" y="52969"/>
                  </a:lnTo>
                  <a:lnTo>
                    <a:pt x="1688" y="57173"/>
                  </a:lnTo>
                  <a:lnTo>
                    <a:pt x="676" y="61880"/>
                  </a:lnTo>
                  <a:lnTo>
                    <a:pt x="0" y="66923"/>
                  </a:lnTo>
                  <a:lnTo>
                    <a:pt x="1138" y="74096"/>
                  </a:lnTo>
                  <a:lnTo>
                    <a:pt x="3484" y="82687"/>
                  </a:lnTo>
                  <a:lnTo>
                    <a:pt x="6635" y="92225"/>
                  </a:lnTo>
                  <a:lnTo>
                    <a:pt x="9530" y="99536"/>
                  </a:lnTo>
                  <a:lnTo>
                    <a:pt x="12253" y="105362"/>
                  </a:lnTo>
                  <a:lnTo>
                    <a:pt x="14863" y="110199"/>
                  </a:lnTo>
                  <a:lnTo>
                    <a:pt x="17396" y="112471"/>
                  </a:lnTo>
                  <a:lnTo>
                    <a:pt x="19879" y="113033"/>
                  </a:lnTo>
                  <a:lnTo>
                    <a:pt x="22328" y="112455"/>
                  </a:lnTo>
                  <a:lnTo>
                    <a:pt x="40944" y="107092"/>
                  </a:lnTo>
                  <a:lnTo>
                    <a:pt x="46689" y="104684"/>
                  </a:lnTo>
                  <a:lnTo>
                    <a:pt x="51314" y="102127"/>
                  </a:lnTo>
                  <a:lnTo>
                    <a:pt x="55191" y="99470"/>
                  </a:lnTo>
                  <a:lnTo>
                    <a:pt x="63731" y="93977"/>
                  </a:lnTo>
                  <a:lnTo>
                    <a:pt x="68231" y="91179"/>
                  </a:lnTo>
                  <a:lnTo>
                    <a:pt x="72025" y="88361"/>
                  </a:lnTo>
                  <a:lnTo>
                    <a:pt x="75348" y="85530"/>
                  </a:lnTo>
                  <a:lnTo>
                    <a:pt x="78357" y="82690"/>
                  </a:lnTo>
                  <a:lnTo>
                    <a:pt x="80363" y="79844"/>
                  </a:lnTo>
                  <a:lnTo>
                    <a:pt x="81701" y="76995"/>
                  </a:lnTo>
                  <a:lnTo>
                    <a:pt x="82592" y="74142"/>
                  </a:lnTo>
                  <a:lnTo>
                    <a:pt x="84774" y="71288"/>
                  </a:lnTo>
                  <a:lnTo>
                    <a:pt x="87816" y="68433"/>
                  </a:lnTo>
                  <a:lnTo>
                    <a:pt x="91432" y="65577"/>
                  </a:lnTo>
                  <a:lnTo>
                    <a:pt x="93842" y="61768"/>
                  </a:lnTo>
                  <a:lnTo>
                    <a:pt x="95449" y="57324"/>
                  </a:lnTo>
                  <a:lnTo>
                    <a:pt x="96520" y="52456"/>
                  </a:lnTo>
                  <a:lnTo>
                    <a:pt x="99827" y="44507"/>
                  </a:lnTo>
                  <a:lnTo>
                    <a:pt x="101821" y="41054"/>
                  </a:lnTo>
                  <a:lnTo>
                    <a:pt x="104035" y="34677"/>
                  </a:lnTo>
                  <a:lnTo>
                    <a:pt x="104625" y="31643"/>
                  </a:lnTo>
                  <a:lnTo>
                    <a:pt x="107398" y="25732"/>
                  </a:lnTo>
                  <a:lnTo>
                    <a:pt x="112921" y="17047"/>
                  </a:lnTo>
                  <a:lnTo>
                    <a:pt x="112950" y="58714"/>
                  </a:lnTo>
                  <a:lnTo>
                    <a:pt x="113744" y="64813"/>
                  </a:lnTo>
                  <a:lnTo>
                    <a:pt x="115067" y="71736"/>
                  </a:lnTo>
                  <a:lnTo>
                    <a:pt x="116743" y="79209"/>
                  </a:lnTo>
                  <a:lnTo>
                    <a:pt x="117859" y="86096"/>
                  </a:lnTo>
                  <a:lnTo>
                    <a:pt x="118604" y="92592"/>
                  </a:lnTo>
                  <a:lnTo>
                    <a:pt x="119101" y="98828"/>
                  </a:lnTo>
                  <a:lnTo>
                    <a:pt x="119432" y="105843"/>
                  </a:lnTo>
                  <a:lnTo>
                    <a:pt x="119799" y="121257"/>
                  </a:lnTo>
                  <a:lnTo>
                    <a:pt x="120007" y="146000"/>
                  </a:lnTo>
                  <a:lnTo>
                    <a:pt x="120829" y="154436"/>
                  </a:lnTo>
                  <a:lnTo>
                    <a:pt x="122172" y="162917"/>
                  </a:lnTo>
                  <a:lnTo>
                    <a:pt x="123860" y="171429"/>
                  </a:lnTo>
                  <a:lnTo>
                    <a:pt x="124987" y="179961"/>
                  </a:lnTo>
                  <a:lnTo>
                    <a:pt x="125737" y="188507"/>
                  </a:lnTo>
                  <a:lnTo>
                    <a:pt x="126238" y="197061"/>
                  </a:lnTo>
                  <a:lnTo>
                    <a:pt x="126570" y="204669"/>
                  </a:lnTo>
                  <a:lnTo>
                    <a:pt x="126941" y="218203"/>
                  </a:lnTo>
                  <a:lnTo>
                    <a:pt x="127212" y="261408"/>
                  </a:lnTo>
                  <a:lnTo>
                    <a:pt x="127235" y="292369"/>
                  </a:lnTo>
                  <a:lnTo>
                    <a:pt x="128029" y="295830"/>
                  </a:lnTo>
                  <a:lnTo>
                    <a:pt x="132147" y="304300"/>
                  </a:lnTo>
                  <a:lnTo>
                    <a:pt x="134381" y="30846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4"/>
            <p:cNvSpPr/>
            <p:nvPr/>
          </p:nvSpPr>
          <p:spPr>
            <a:xfrm>
              <a:off x="5915149" y="1260166"/>
              <a:ext cx="92746" cy="300029"/>
            </a:xfrm>
            <a:custGeom>
              <a:avLst/>
              <a:gdLst/>
              <a:ahLst/>
              <a:cxnLst/>
              <a:rect l="0" t="0" r="0" b="0"/>
              <a:pathLst>
                <a:path w="92746" h="300029">
                  <a:moveTo>
                    <a:pt x="64170" y="8564"/>
                  </a:moveTo>
                  <a:lnTo>
                    <a:pt x="57320" y="344"/>
                  </a:lnTo>
                  <a:lnTo>
                    <a:pt x="55040" y="148"/>
                  </a:lnTo>
                  <a:lnTo>
                    <a:pt x="51381" y="61"/>
                  </a:lnTo>
                  <a:lnTo>
                    <a:pt x="40241" y="0"/>
                  </a:lnTo>
                  <a:lnTo>
                    <a:pt x="37899" y="950"/>
                  </a:lnTo>
                  <a:lnTo>
                    <a:pt x="35543" y="2535"/>
                  </a:lnTo>
                  <a:lnTo>
                    <a:pt x="33179" y="4545"/>
                  </a:lnTo>
                  <a:lnTo>
                    <a:pt x="30809" y="6837"/>
                  </a:lnTo>
                  <a:lnTo>
                    <a:pt x="28435" y="9317"/>
                  </a:lnTo>
                  <a:lnTo>
                    <a:pt x="26060" y="11923"/>
                  </a:lnTo>
                  <a:lnTo>
                    <a:pt x="21302" y="17359"/>
                  </a:lnTo>
                  <a:lnTo>
                    <a:pt x="11781" y="28610"/>
                  </a:lnTo>
                  <a:lnTo>
                    <a:pt x="9400" y="32405"/>
                  </a:lnTo>
                  <a:lnTo>
                    <a:pt x="7019" y="36841"/>
                  </a:lnTo>
                  <a:lnTo>
                    <a:pt x="4638" y="41702"/>
                  </a:lnTo>
                  <a:lnTo>
                    <a:pt x="1992" y="49644"/>
                  </a:lnTo>
                  <a:lnTo>
                    <a:pt x="817" y="57302"/>
                  </a:lnTo>
                  <a:lnTo>
                    <a:pt x="503" y="62011"/>
                  </a:lnTo>
                  <a:lnTo>
                    <a:pt x="154" y="71370"/>
                  </a:lnTo>
                  <a:lnTo>
                    <a:pt x="0" y="78705"/>
                  </a:lnTo>
                  <a:lnTo>
                    <a:pt x="752" y="81995"/>
                  </a:lnTo>
                  <a:lnTo>
                    <a:pt x="2048" y="85140"/>
                  </a:lnTo>
                  <a:lnTo>
                    <a:pt x="3705" y="88190"/>
                  </a:lnTo>
                  <a:lnTo>
                    <a:pt x="5546" y="94118"/>
                  </a:lnTo>
                  <a:lnTo>
                    <a:pt x="6038" y="97032"/>
                  </a:lnTo>
                  <a:lnTo>
                    <a:pt x="7158" y="98975"/>
                  </a:lnTo>
                  <a:lnTo>
                    <a:pt x="8700" y="100271"/>
                  </a:lnTo>
                  <a:lnTo>
                    <a:pt x="10521" y="101134"/>
                  </a:lnTo>
                  <a:lnTo>
                    <a:pt x="12529" y="101710"/>
                  </a:lnTo>
                  <a:lnTo>
                    <a:pt x="14661" y="102093"/>
                  </a:lnTo>
                  <a:lnTo>
                    <a:pt x="16877" y="102349"/>
                  </a:lnTo>
                  <a:lnTo>
                    <a:pt x="19147" y="102520"/>
                  </a:lnTo>
                  <a:lnTo>
                    <a:pt x="23786" y="102710"/>
                  </a:lnTo>
                  <a:lnTo>
                    <a:pt x="30861" y="102816"/>
                  </a:lnTo>
                  <a:lnTo>
                    <a:pt x="34027" y="101879"/>
                  </a:lnTo>
                  <a:lnTo>
                    <a:pt x="37724" y="100301"/>
                  </a:lnTo>
                  <a:lnTo>
                    <a:pt x="41777" y="98297"/>
                  </a:lnTo>
                  <a:lnTo>
                    <a:pt x="45272" y="96961"/>
                  </a:lnTo>
                  <a:lnTo>
                    <a:pt x="48396" y="96070"/>
                  </a:lnTo>
                  <a:lnTo>
                    <a:pt x="51273" y="95476"/>
                  </a:lnTo>
                  <a:lnTo>
                    <a:pt x="53984" y="93175"/>
                  </a:lnTo>
                  <a:lnTo>
                    <a:pt x="56586" y="89736"/>
                  </a:lnTo>
                  <a:lnTo>
                    <a:pt x="59113" y="85539"/>
                  </a:lnTo>
                  <a:lnTo>
                    <a:pt x="61593" y="81788"/>
                  </a:lnTo>
                  <a:lnTo>
                    <a:pt x="64039" y="78335"/>
                  </a:lnTo>
                  <a:lnTo>
                    <a:pt x="66464" y="75080"/>
                  </a:lnTo>
                  <a:lnTo>
                    <a:pt x="71275" y="68924"/>
                  </a:lnTo>
                  <a:lnTo>
                    <a:pt x="73669" y="65949"/>
                  </a:lnTo>
                  <a:lnTo>
                    <a:pt x="75265" y="63013"/>
                  </a:lnTo>
                  <a:lnTo>
                    <a:pt x="77039" y="57211"/>
                  </a:lnTo>
                  <a:lnTo>
                    <a:pt x="78305" y="54330"/>
                  </a:lnTo>
                  <a:lnTo>
                    <a:pt x="79943" y="51457"/>
                  </a:lnTo>
                  <a:lnTo>
                    <a:pt x="81829" y="48589"/>
                  </a:lnTo>
                  <a:lnTo>
                    <a:pt x="83924" y="42863"/>
                  </a:lnTo>
                  <a:lnTo>
                    <a:pt x="85104" y="34284"/>
                  </a:lnTo>
                  <a:lnTo>
                    <a:pt x="85598" y="25753"/>
                  </a:lnTo>
                  <a:lnTo>
                    <a:pt x="89393" y="34823"/>
                  </a:lnTo>
                  <a:lnTo>
                    <a:pt x="91255" y="41824"/>
                  </a:lnTo>
                  <a:lnTo>
                    <a:pt x="91751" y="45025"/>
                  </a:lnTo>
                  <a:lnTo>
                    <a:pt x="90187" y="53661"/>
                  </a:lnTo>
                  <a:lnTo>
                    <a:pt x="88658" y="58631"/>
                  </a:lnTo>
                  <a:lnTo>
                    <a:pt x="87638" y="63849"/>
                  </a:lnTo>
                  <a:lnTo>
                    <a:pt x="86959" y="69233"/>
                  </a:lnTo>
                  <a:lnTo>
                    <a:pt x="86507" y="74728"/>
                  </a:lnTo>
                  <a:lnTo>
                    <a:pt x="86205" y="81248"/>
                  </a:lnTo>
                  <a:lnTo>
                    <a:pt x="85869" y="96113"/>
                  </a:lnTo>
                  <a:lnTo>
                    <a:pt x="85617" y="146625"/>
                  </a:lnTo>
                  <a:lnTo>
                    <a:pt x="85601" y="202407"/>
                  </a:lnTo>
                  <a:lnTo>
                    <a:pt x="86395" y="209230"/>
                  </a:lnTo>
                  <a:lnTo>
                    <a:pt x="87717" y="216636"/>
                  </a:lnTo>
                  <a:lnTo>
                    <a:pt x="89393" y="224431"/>
                  </a:lnTo>
                  <a:lnTo>
                    <a:pt x="90510" y="230580"/>
                  </a:lnTo>
                  <a:lnTo>
                    <a:pt x="91752" y="239953"/>
                  </a:lnTo>
                  <a:lnTo>
                    <a:pt x="92083" y="244738"/>
                  </a:lnTo>
                  <a:lnTo>
                    <a:pt x="92303" y="249833"/>
                  </a:lnTo>
                  <a:lnTo>
                    <a:pt x="92614" y="263566"/>
                  </a:lnTo>
                  <a:lnTo>
                    <a:pt x="92743" y="296193"/>
                  </a:lnTo>
                  <a:lnTo>
                    <a:pt x="92745" y="30002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5"/>
            <p:cNvSpPr/>
            <p:nvPr/>
          </p:nvSpPr>
          <p:spPr>
            <a:xfrm>
              <a:off x="6257925" y="1251938"/>
              <a:ext cx="42863" cy="256823"/>
            </a:xfrm>
            <a:custGeom>
              <a:avLst/>
              <a:gdLst/>
              <a:ahLst/>
              <a:cxnLst/>
              <a:rect l="0" t="0" r="0" b="0"/>
              <a:pathLst>
                <a:path w="42863" h="256823">
                  <a:moveTo>
                    <a:pt x="0" y="8219"/>
                  </a:moveTo>
                  <a:lnTo>
                    <a:pt x="0" y="0"/>
                  </a:lnTo>
                  <a:lnTo>
                    <a:pt x="0" y="129579"/>
                  </a:lnTo>
                  <a:lnTo>
                    <a:pt x="794" y="136750"/>
                  </a:lnTo>
                  <a:lnTo>
                    <a:pt x="2116" y="143437"/>
                  </a:lnTo>
                  <a:lnTo>
                    <a:pt x="3792" y="149799"/>
                  </a:lnTo>
                  <a:lnTo>
                    <a:pt x="4909" y="155946"/>
                  </a:lnTo>
                  <a:lnTo>
                    <a:pt x="5654" y="161948"/>
                  </a:lnTo>
                  <a:lnTo>
                    <a:pt x="6151" y="167855"/>
                  </a:lnTo>
                  <a:lnTo>
                    <a:pt x="7275" y="173698"/>
                  </a:lnTo>
                  <a:lnTo>
                    <a:pt x="8819" y="179499"/>
                  </a:lnTo>
                  <a:lnTo>
                    <a:pt x="10641" y="185270"/>
                  </a:lnTo>
                  <a:lnTo>
                    <a:pt x="12651" y="190071"/>
                  </a:lnTo>
                  <a:lnTo>
                    <a:pt x="14783" y="194224"/>
                  </a:lnTo>
                  <a:lnTo>
                    <a:pt x="17000" y="197945"/>
                  </a:lnTo>
                  <a:lnTo>
                    <a:pt x="18476" y="202330"/>
                  </a:lnTo>
                  <a:lnTo>
                    <a:pt x="19461" y="207159"/>
                  </a:lnTo>
                  <a:lnTo>
                    <a:pt x="20118" y="212283"/>
                  </a:lnTo>
                  <a:lnTo>
                    <a:pt x="21349" y="216652"/>
                  </a:lnTo>
                  <a:lnTo>
                    <a:pt x="22964" y="220517"/>
                  </a:lnTo>
                  <a:lnTo>
                    <a:pt x="24835" y="224046"/>
                  </a:lnTo>
                  <a:lnTo>
                    <a:pt x="26081" y="227351"/>
                  </a:lnTo>
                  <a:lnTo>
                    <a:pt x="26912" y="230507"/>
                  </a:lnTo>
                  <a:lnTo>
                    <a:pt x="27836" y="236554"/>
                  </a:lnTo>
                  <a:lnTo>
                    <a:pt x="28247" y="242416"/>
                  </a:lnTo>
                  <a:lnTo>
                    <a:pt x="29149" y="245313"/>
                  </a:lnTo>
                  <a:lnTo>
                    <a:pt x="30545" y="248197"/>
                  </a:lnTo>
                  <a:lnTo>
                    <a:pt x="35416" y="256317"/>
                  </a:lnTo>
                  <a:lnTo>
                    <a:pt x="36310" y="256485"/>
                  </a:lnTo>
                  <a:lnTo>
                    <a:pt x="37700" y="256597"/>
                  </a:lnTo>
                  <a:lnTo>
                    <a:pt x="42862" y="25682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6"/>
            <p:cNvSpPr/>
            <p:nvPr/>
          </p:nvSpPr>
          <p:spPr>
            <a:xfrm>
              <a:off x="6372235" y="1260262"/>
              <a:ext cx="113861" cy="239926"/>
            </a:xfrm>
            <a:custGeom>
              <a:avLst/>
              <a:gdLst/>
              <a:ahLst/>
              <a:cxnLst/>
              <a:rect l="0" t="0" r="0" b="0"/>
              <a:pathLst>
                <a:path w="113861" h="239926">
                  <a:moveTo>
                    <a:pt x="92859" y="8468"/>
                  </a:moveTo>
                  <a:lnTo>
                    <a:pt x="99009" y="8468"/>
                  </a:lnTo>
                  <a:lnTo>
                    <a:pt x="99340" y="7515"/>
                  </a:lnTo>
                  <a:lnTo>
                    <a:pt x="99915" y="1087"/>
                  </a:lnTo>
                  <a:lnTo>
                    <a:pt x="99151" y="689"/>
                  </a:lnTo>
                  <a:lnTo>
                    <a:pt x="96184" y="248"/>
                  </a:lnTo>
                  <a:lnTo>
                    <a:pt x="94282" y="131"/>
                  </a:lnTo>
                  <a:lnTo>
                    <a:pt x="90051" y="0"/>
                  </a:lnTo>
                  <a:lnTo>
                    <a:pt x="87812" y="917"/>
                  </a:lnTo>
                  <a:lnTo>
                    <a:pt x="85525" y="2482"/>
                  </a:lnTo>
                  <a:lnTo>
                    <a:pt x="83207" y="4477"/>
                  </a:lnTo>
                  <a:lnTo>
                    <a:pt x="76899" y="5807"/>
                  </a:lnTo>
                  <a:lnTo>
                    <a:pt x="67932" y="6694"/>
                  </a:lnTo>
                  <a:lnTo>
                    <a:pt x="43139" y="7942"/>
                  </a:lnTo>
                  <a:lnTo>
                    <a:pt x="38281" y="8117"/>
                  </a:lnTo>
                  <a:lnTo>
                    <a:pt x="34249" y="9186"/>
                  </a:lnTo>
                  <a:lnTo>
                    <a:pt x="30767" y="10852"/>
                  </a:lnTo>
                  <a:lnTo>
                    <a:pt x="21583" y="16933"/>
                  </a:lnTo>
                  <a:lnTo>
                    <a:pt x="17677" y="21559"/>
                  </a:lnTo>
                  <a:lnTo>
                    <a:pt x="16544" y="23863"/>
                  </a:lnTo>
                  <a:lnTo>
                    <a:pt x="15284" y="28962"/>
                  </a:lnTo>
                  <a:lnTo>
                    <a:pt x="14725" y="34404"/>
                  </a:lnTo>
                  <a:lnTo>
                    <a:pt x="14476" y="39997"/>
                  </a:lnTo>
                  <a:lnTo>
                    <a:pt x="14366" y="45658"/>
                  </a:lnTo>
                  <a:lnTo>
                    <a:pt x="14303" y="54200"/>
                  </a:lnTo>
                  <a:lnTo>
                    <a:pt x="13501" y="57054"/>
                  </a:lnTo>
                  <a:lnTo>
                    <a:pt x="10493" y="62764"/>
                  </a:lnTo>
                  <a:lnTo>
                    <a:pt x="8579" y="65620"/>
                  </a:lnTo>
                  <a:lnTo>
                    <a:pt x="6510" y="68477"/>
                  </a:lnTo>
                  <a:lnTo>
                    <a:pt x="4336" y="71334"/>
                  </a:lnTo>
                  <a:lnTo>
                    <a:pt x="2887" y="75143"/>
                  </a:lnTo>
                  <a:lnTo>
                    <a:pt x="1922" y="79588"/>
                  </a:lnTo>
                  <a:lnTo>
                    <a:pt x="1277" y="84456"/>
                  </a:lnTo>
                  <a:lnTo>
                    <a:pt x="848" y="88654"/>
                  </a:lnTo>
                  <a:lnTo>
                    <a:pt x="371" y="95859"/>
                  </a:lnTo>
                  <a:lnTo>
                    <a:pt x="159" y="102235"/>
                  </a:lnTo>
                  <a:lnTo>
                    <a:pt x="12" y="111091"/>
                  </a:lnTo>
                  <a:lnTo>
                    <a:pt x="0" y="115356"/>
                  </a:lnTo>
                  <a:lnTo>
                    <a:pt x="790" y="116874"/>
                  </a:lnTo>
                  <a:lnTo>
                    <a:pt x="2111" y="117886"/>
                  </a:lnTo>
                  <a:lnTo>
                    <a:pt x="3785" y="118561"/>
                  </a:lnTo>
                  <a:lnTo>
                    <a:pt x="5695" y="119963"/>
                  </a:lnTo>
                  <a:lnTo>
                    <a:pt x="7762" y="121850"/>
                  </a:lnTo>
                  <a:lnTo>
                    <a:pt x="9934" y="124061"/>
                  </a:lnTo>
                  <a:lnTo>
                    <a:pt x="12176" y="125535"/>
                  </a:lnTo>
                  <a:lnTo>
                    <a:pt x="14463" y="126517"/>
                  </a:lnTo>
                  <a:lnTo>
                    <a:pt x="16783" y="127172"/>
                  </a:lnTo>
                  <a:lnTo>
                    <a:pt x="19916" y="127609"/>
                  </a:lnTo>
                  <a:lnTo>
                    <a:pt x="23593" y="127900"/>
                  </a:lnTo>
                  <a:lnTo>
                    <a:pt x="27631" y="128094"/>
                  </a:lnTo>
                  <a:lnTo>
                    <a:pt x="31911" y="129176"/>
                  </a:lnTo>
                  <a:lnTo>
                    <a:pt x="36352" y="130850"/>
                  </a:lnTo>
                  <a:lnTo>
                    <a:pt x="40900" y="132918"/>
                  </a:lnTo>
                  <a:lnTo>
                    <a:pt x="45520" y="134297"/>
                  </a:lnTo>
                  <a:lnTo>
                    <a:pt x="50187" y="135216"/>
                  </a:lnTo>
                  <a:lnTo>
                    <a:pt x="54885" y="135829"/>
                  </a:lnTo>
                  <a:lnTo>
                    <a:pt x="59606" y="136238"/>
                  </a:lnTo>
                  <a:lnTo>
                    <a:pt x="64340" y="136510"/>
                  </a:lnTo>
                  <a:lnTo>
                    <a:pt x="69083" y="136692"/>
                  </a:lnTo>
                  <a:lnTo>
                    <a:pt x="73834" y="137766"/>
                  </a:lnTo>
                  <a:lnTo>
                    <a:pt x="78587" y="139434"/>
                  </a:lnTo>
                  <a:lnTo>
                    <a:pt x="83344" y="141498"/>
                  </a:lnTo>
                  <a:lnTo>
                    <a:pt x="87309" y="143827"/>
                  </a:lnTo>
                  <a:lnTo>
                    <a:pt x="90747" y="146332"/>
                  </a:lnTo>
                  <a:lnTo>
                    <a:pt x="93832" y="148955"/>
                  </a:lnTo>
                  <a:lnTo>
                    <a:pt x="96682" y="151656"/>
                  </a:lnTo>
                  <a:lnTo>
                    <a:pt x="99376" y="154409"/>
                  </a:lnTo>
                  <a:lnTo>
                    <a:pt x="101966" y="157197"/>
                  </a:lnTo>
                  <a:lnTo>
                    <a:pt x="106960" y="162834"/>
                  </a:lnTo>
                  <a:lnTo>
                    <a:pt x="112842" y="169664"/>
                  </a:lnTo>
                  <a:lnTo>
                    <a:pt x="113647" y="175678"/>
                  </a:lnTo>
                  <a:lnTo>
                    <a:pt x="113860" y="179949"/>
                  </a:lnTo>
                  <a:lnTo>
                    <a:pt x="113210" y="183748"/>
                  </a:lnTo>
                  <a:lnTo>
                    <a:pt x="110370" y="190510"/>
                  </a:lnTo>
                  <a:lnTo>
                    <a:pt x="108502" y="193647"/>
                  </a:lnTo>
                  <a:lnTo>
                    <a:pt x="106462" y="196691"/>
                  </a:lnTo>
                  <a:lnTo>
                    <a:pt x="104309" y="199672"/>
                  </a:lnTo>
                  <a:lnTo>
                    <a:pt x="102080" y="202612"/>
                  </a:lnTo>
                  <a:lnTo>
                    <a:pt x="97486" y="208419"/>
                  </a:lnTo>
                  <a:lnTo>
                    <a:pt x="94355" y="211301"/>
                  </a:lnTo>
                  <a:lnTo>
                    <a:pt x="90682" y="214175"/>
                  </a:lnTo>
                  <a:lnTo>
                    <a:pt x="86645" y="217043"/>
                  </a:lnTo>
                  <a:lnTo>
                    <a:pt x="82366" y="219908"/>
                  </a:lnTo>
                  <a:lnTo>
                    <a:pt x="73378" y="225631"/>
                  </a:lnTo>
                  <a:lnTo>
                    <a:pt x="68759" y="227538"/>
                  </a:lnTo>
                  <a:lnTo>
                    <a:pt x="64092" y="228810"/>
                  </a:lnTo>
                  <a:lnTo>
                    <a:pt x="59393" y="229657"/>
                  </a:lnTo>
                  <a:lnTo>
                    <a:pt x="54673" y="231175"/>
                  </a:lnTo>
                  <a:lnTo>
                    <a:pt x="49940" y="233139"/>
                  </a:lnTo>
                  <a:lnTo>
                    <a:pt x="45196" y="235401"/>
                  </a:lnTo>
                  <a:lnTo>
                    <a:pt x="41240" y="236909"/>
                  </a:lnTo>
                  <a:lnTo>
                    <a:pt x="37808" y="237914"/>
                  </a:lnTo>
                  <a:lnTo>
                    <a:pt x="28565" y="2399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7"/>
            <p:cNvSpPr/>
            <p:nvPr/>
          </p:nvSpPr>
          <p:spPr>
            <a:xfrm>
              <a:off x="5600700" y="1663074"/>
              <a:ext cx="935832" cy="8564"/>
            </a:xfrm>
            <a:custGeom>
              <a:avLst/>
              <a:gdLst/>
              <a:ahLst/>
              <a:cxnLst/>
              <a:rect l="0" t="0" r="0" b="0"/>
              <a:pathLst>
                <a:path w="935832" h="8564">
                  <a:moveTo>
                    <a:pt x="0" y="8563"/>
                  </a:moveTo>
                  <a:lnTo>
                    <a:pt x="0" y="3624"/>
                  </a:lnTo>
                  <a:lnTo>
                    <a:pt x="0" y="5733"/>
                  </a:lnTo>
                  <a:lnTo>
                    <a:pt x="794" y="5724"/>
                  </a:lnTo>
                  <a:lnTo>
                    <a:pt x="2116" y="4765"/>
                  </a:lnTo>
                  <a:lnTo>
                    <a:pt x="3792" y="3174"/>
                  </a:lnTo>
                  <a:lnTo>
                    <a:pt x="5703" y="2113"/>
                  </a:lnTo>
                  <a:lnTo>
                    <a:pt x="7771" y="1405"/>
                  </a:lnTo>
                  <a:lnTo>
                    <a:pt x="9943" y="934"/>
                  </a:lnTo>
                  <a:lnTo>
                    <a:pt x="12185" y="619"/>
                  </a:lnTo>
                  <a:lnTo>
                    <a:pt x="14473" y="410"/>
                  </a:lnTo>
                  <a:lnTo>
                    <a:pt x="19926" y="177"/>
                  </a:lnTo>
                  <a:lnTo>
                    <a:pt x="27642" y="74"/>
                  </a:lnTo>
                  <a:lnTo>
                    <a:pt x="31127" y="998"/>
                  </a:lnTo>
                  <a:lnTo>
                    <a:pt x="34245" y="2568"/>
                  </a:lnTo>
                  <a:lnTo>
                    <a:pt x="37118" y="4566"/>
                  </a:lnTo>
                  <a:lnTo>
                    <a:pt x="41414" y="5898"/>
                  </a:lnTo>
                  <a:lnTo>
                    <a:pt x="46659" y="6787"/>
                  </a:lnTo>
                  <a:lnTo>
                    <a:pt x="52537" y="7379"/>
                  </a:lnTo>
                  <a:lnTo>
                    <a:pt x="58837" y="7774"/>
                  </a:lnTo>
                  <a:lnTo>
                    <a:pt x="72187" y="8212"/>
                  </a:lnTo>
                  <a:lnTo>
                    <a:pt x="226725" y="8563"/>
                  </a:lnTo>
                  <a:lnTo>
                    <a:pt x="236874" y="8563"/>
                  </a:lnTo>
                  <a:lnTo>
                    <a:pt x="248404" y="7611"/>
                  </a:lnTo>
                  <a:lnTo>
                    <a:pt x="260852" y="6023"/>
                  </a:lnTo>
                  <a:lnTo>
                    <a:pt x="273914" y="4012"/>
                  </a:lnTo>
                  <a:lnTo>
                    <a:pt x="286590" y="2672"/>
                  </a:lnTo>
                  <a:lnTo>
                    <a:pt x="299011" y="1778"/>
                  </a:lnTo>
                  <a:lnTo>
                    <a:pt x="311258" y="1182"/>
                  </a:lnTo>
                  <a:lnTo>
                    <a:pt x="337568" y="520"/>
                  </a:lnTo>
                  <a:lnTo>
                    <a:pt x="471813" y="0"/>
                  </a:lnTo>
                  <a:lnTo>
                    <a:pt x="485198" y="949"/>
                  </a:lnTo>
                  <a:lnTo>
                    <a:pt x="498090" y="2535"/>
                  </a:lnTo>
                  <a:lnTo>
                    <a:pt x="510654" y="4544"/>
                  </a:lnTo>
                  <a:lnTo>
                    <a:pt x="523792" y="5884"/>
                  </a:lnTo>
                  <a:lnTo>
                    <a:pt x="537314" y="6777"/>
                  </a:lnTo>
                  <a:lnTo>
                    <a:pt x="565037" y="7769"/>
                  </a:lnTo>
                  <a:lnTo>
                    <a:pt x="656637" y="8517"/>
                  </a:lnTo>
                  <a:lnTo>
                    <a:pt x="935831" y="856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8"/>
            <p:cNvSpPr/>
            <p:nvPr/>
          </p:nvSpPr>
          <p:spPr>
            <a:xfrm>
              <a:off x="5865027" y="1791652"/>
              <a:ext cx="135724" cy="107715"/>
            </a:xfrm>
            <a:custGeom>
              <a:avLst/>
              <a:gdLst/>
              <a:ahLst/>
              <a:cxnLst/>
              <a:rect l="0" t="0" r="0" b="0"/>
              <a:pathLst>
                <a:path w="135724" h="107715">
                  <a:moveTo>
                    <a:pt x="14279" y="0"/>
                  </a:moveTo>
                  <a:lnTo>
                    <a:pt x="14279" y="8220"/>
                  </a:lnTo>
                  <a:lnTo>
                    <a:pt x="16396" y="10956"/>
                  </a:lnTo>
                  <a:lnTo>
                    <a:pt x="18072" y="13019"/>
                  </a:lnTo>
                  <a:lnTo>
                    <a:pt x="19188" y="15347"/>
                  </a:lnTo>
                  <a:lnTo>
                    <a:pt x="19933" y="17851"/>
                  </a:lnTo>
                  <a:lnTo>
                    <a:pt x="20430" y="20473"/>
                  </a:lnTo>
                  <a:lnTo>
                    <a:pt x="19967" y="24126"/>
                  </a:lnTo>
                  <a:lnTo>
                    <a:pt x="18865" y="28467"/>
                  </a:lnTo>
                  <a:lnTo>
                    <a:pt x="17337" y="33266"/>
                  </a:lnTo>
                  <a:lnTo>
                    <a:pt x="15523" y="37417"/>
                  </a:lnTo>
                  <a:lnTo>
                    <a:pt x="13521" y="41137"/>
                  </a:lnTo>
                  <a:lnTo>
                    <a:pt x="11393" y="44570"/>
                  </a:lnTo>
                  <a:lnTo>
                    <a:pt x="9974" y="47811"/>
                  </a:lnTo>
                  <a:lnTo>
                    <a:pt x="9028" y="50924"/>
                  </a:lnTo>
                  <a:lnTo>
                    <a:pt x="8396" y="53952"/>
                  </a:lnTo>
                  <a:lnTo>
                    <a:pt x="7182" y="56923"/>
                  </a:lnTo>
                  <a:lnTo>
                    <a:pt x="5579" y="59856"/>
                  </a:lnTo>
                  <a:lnTo>
                    <a:pt x="3717" y="62764"/>
                  </a:lnTo>
                  <a:lnTo>
                    <a:pt x="2475" y="66608"/>
                  </a:lnTo>
                  <a:lnTo>
                    <a:pt x="1647" y="71075"/>
                  </a:lnTo>
                  <a:lnTo>
                    <a:pt x="318" y="82831"/>
                  </a:lnTo>
                  <a:lnTo>
                    <a:pt x="209" y="84748"/>
                  </a:lnTo>
                  <a:lnTo>
                    <a:pt x="137" y="86979"/>
                  </a:lnTo>
                  <a:lnTo>
                    <a:pt x="56" y="91997"/>
                  </a:lnTo>
                  <a:lnTo>
                    <a:pt x="0" y="101250"/>
                  </a:lnTo>
                  <a:lnTo>
                    <a:pt x="791" y="101790"/>
                  </a:lnTo>
                  <a:lnTo>
                    <a:pt x="3787" y="102390"/>
                  </a:lnTo>
                  <a:lnTo>
                    <a:pt x="7764" y="105197"/>
                  </a:lnTo>
                  <a:lnTo>
                    <a:pt x="9935" y="107279"/>
                  </a:lnTo>
                  <a:lnTo>
                    <a:pt x="12177" y="107714"/>
                  </a:lnTo>
                  <a:lnTo>
                    <a:pt x="14465" y="107052"/>
                  </a:lnTo>
                  <a:lnTo>
                    <a:pt x="16784" y="105658"/>
                  </a:lnTo>
                  <a:lnTo>
                    <a:pt x="19918" y="104729"/>
                  </a:lnTo>
                  <a:lnTo>
                    <a:pt x="23595" y="104109"/>
                  </a:lnTo>
                  <a:lnTo>
                    <a:pt x="27634" y="103696"/>
                  </a:lnTo>
                  <a:lnTo>
                    <a:pt x="31913" y="103421"/>
                  </a:lnTo>
                  <a:lnTo>
                    <a:pt x="40902" y="103115"/>
                  </a:lnTo>
                  <a:lnTo>
                    <a:pt x="78590" y="102880"/>
                  </a:lnTo>
                  <a:lnTo>
                    <a:pt x="135723" y="10287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9"/>
            <p:cNvSpPr/>
            <p:nvPr/>
          </p:nvSpPr>
          <p:spPr>
            <a:xfrm>
              <a:off x="6115050" y="2023110"/>
              <a:ext cx="7145" cy="8573"/>
            </a:xfrm>
            <a:custGeom>
              <a:avLst/>
              <a:gdLst/>
              <a:ahLst/>
              <a:cxnLst/>
              <a:rect l="0" t="0" r="0" b="0"/>
              <a:pathLst>
                <a:path w="7145" h="8573">
                  <a:moveTo>
                    <a:pt x="7144" y="8572"/>
                  </a:moveTo>
                  <a:lnTo>
                    <a:pt x="2" y="8572"/>
                  </a:lnTo>
                  <a:lnTo>
                    <a:pt x="0" y="1191"/>
                  </a:lnTo>
                  <a:lnTo>
                    <a:pt x="794" y="794"/>
                  </a:lnTo>
                  <a:lnTo>
                    <a:pt x="2116" y="529"/>
                  </a:lnTo>
                  <a:lnTo>
                    <a:pt x="71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0" name="SMARTInkAnnotation30"/>
            <p:cNvSpPr/>
            <p:nvPr/>
          </p:nvSpPr>
          <p:spPr>
            <a:xfrm>
              <a:off x="6150769" y="1792015"/>
              <a:ext cx="199925" cy="222523"/>
            </a:xfrm>
            <a:custGeom>
              <a:avLst/>
              <a:gdLst/>
              <a:ahLst/>
              <a:cxnLst/>
              <a:rect l="0" t="0" r="0" b="0"/>
              <a:pathLst>
                <a:path w="199925" h="222523">
                  <a:moveTo>
                    <a:pt x="0" y="59645"/>
                  </a:moveTo>
                  <a:lnTo>
                    <a:pt x="0" y="43796"/>
                  </a:lnTo>
                  <a:lnTo>
                    <a:pt x="793" y="43364"/>
                  </a:lnTo>
                  <a:lnTo>
                    <a:pt x="3792" y="42884"/>
                  </a:lnTo>
                  <a:lnTo>
                    <a:pt x="5703" y="41803"/>
                  </a:lnTo>
                  <a:lnTo>
                    <a:pt x="9942" y="38063"/>
                  </a:lnTo>
                  <a:lnTo>
                    <a:pt x="12978" y="36684"/>
                  </a:lnTo>
                  <a:lnTo>
                    <a:pt x="16590" y="35765"/>
                  </a:lnTo>
                  <a:lnTo>
                    <a:pt x="20584" y="35153"/>
                  </a:lnTo>
                  <a:lnTo>
                    <a:pt x="24042" y="33791"/>
                  </a:lnTo>
                  <a:lnTo>
                    <a:pt x="30000" y="29739"/>
                  </a:lnTo>
                  <a:lnTo>
                    <a:pt x="33493" y="28278"/>
                  </a:lnTo>
                  <a:lnTo>
                    <a:pt x="37410" y="27303"/>
                  </a:lnTo>
                  <a:lnTo>
                    <a:pt x="41608" y="26654"/>
                  </a:lnTo>
                  <a:lnTo>
                    <a:pt x="45995" y="25268"/>
                  </a:lnTo>
                  <a:lnTo>
                    <a:pt x="50507" y="23392"/>
                  </a:lnTo>
                  <a:lnTo>
                    <a:pt x="55102" y="21189"/>
                  </a:lnTo>
                  <a:lnTo>
                    <a:pt x="59753" y="19720"/>
                  </a:lnTo>
                  <a:lnTo>
                    <a:pt x="64442" y="18741"/>
                  </a:lnTo>
                  <a:lnTo>
                    <a:pt x="69155" y="18088"/>
                  </a:lnTo>
                  <a:lnTo>
                    <a:pt x="74678" y="16700"/>
                  </a:lnTo>
                  <a:lnTo>
                    <a:pt x="80741" y="14822"/>
                  </a:lnTo>
                  <a:lnTo>
                    <a:pt x="87165" y="12618"/>
                  </a:lnTo>
                  <a:lnTo>
                    <a:pt x="93035" y="11149"/>
                  </a:lnTo>
                  <a:lnTo>
                    <a:pt x="98535" y="10169"/>
                  </a:lnTo>
                  <a:lnTo>
                    <a:pt x="103791" y="9516"/>
                  </a:lnTo>
                  <a:lnTo>
                    <a:pt x="109674" y="9081"/>
                  </a:lnTo>
                  <a:lnTo>
                    <a:pt x="122563" y="8597"/>
                  </a:lnTo>
                  <a:lnTo>
                    <a:pt x="128539" y="7515"/>
                  </a:lnTo>
                  <a:lnTo>
                    <a:pt x="134112" y="5842"/>
                  </a:lnTo>
                  <a:lnTo>
                    <a:pt x="139414" y="3774"/>
                  </a:lnTo>
                  <a:lnTo>
                    <a:pt x="144536" y="2395"/>
                  </a:lnTo>
                  <a:lnTo>
                    <a:pt x="149539" y="1475"/>
                  </a:lnTo>
                  <a:lnTo>
                    <a:pt x="154460" y="863"/>
                  </a:lnTo>
                  <a:lnTo>
                    <a:pt x="158536" y="454"/>
                  </a:lnTo>
                  <a:lnTo>
                    <a:pt x="162047" y="182"/>
                  </a:lnTo>
                  <a:lnTo>
                    <a:pt x="165181" y="0"/>
                  </a:lnTo>
                  <a:lnTo>
                    <a:pt x="168858" y="832"/>
                  </a:lnTo>
                  <a:lnTo>
                    <a:pt x="172897" y="2339"/>
                  </a:lnTo>
                  <a:lnTo>
                    <a:pt x="177177" y="4296"/>
                  </a:lnTo>
                  <a:lnTo>
                    <a:pt x="180824" y="5600"/>
                  </a:lnTo>
                  <a:lnTo>
                    <a:pt x="186993" y="7050"/>
                  </a:lnTo>
                  <a:lnTo>
                    <a:pt x="188956" y="8389"/>
                  </a:lnTo>
                  <a:lnTo>
                    <a:pt x="190264" y="10234"/>
                  </a:lnTo>
                  <a:lnTo>
                    <a:pt x="191136" y="12417"/>
                  </a:lnTo>
                  <a:lnTo>
                    <a:pt x="194222" y="17382"/>
                  </a:lnTo>
                  <a:lnTo>
                    <a:pt x="196156" y="20040"/>
                  </a:lnTo>
                  <a:lnTo>
                    <a:pt x="197446" y="23716"/>
                  </a:lnTo>
                  <a:lnTo>
                    <a:pt x="198305" y="28072"/>
                  </a:lnTo>
                  <a:lnTo>
                    <a:pt x="198878" y="32881"/>
                  </a:lnTo>
                  <a:lnTo>
                    <a:pt x="199260" y="37040"/>
                  </a:lnTo>
                  <a:lnTo>
                    <a:pt x="199515" y="40765"/>
                  </a:lnTo>
                  <a:lnTo>
                    <a:pt x="199685" y="44201"/>
                  </a:lnTo>
                  <a:lnTo>
                    <a:pt x="199873" y="53098"/>
                  </a:lnTo>
                  <a:lnTo>
                    <a:pt x="199924" y="58138"/>
                  </a:lnTo>
                  <a:lnTo>
                    <a:pt x="198370" y="65308"/>
                  </a:lnTo>
                  <a:lnTo>
                    <a:pt x="195746" y="73898"/>
                  </a:lnTo>
                  <a:lnTo>
                    <a:pt x="192410" y="83434"/>
                  </a:lnTo>
                  <a:lnTo>
                    <a:pt x="186586" y="99110"/>
                  </a:lnTo>
                  <a:lnTo>
                    <a:pt x="183922" y="105958"/>
                  </a:lnTo>
                  <a:lnTo>
                    <a:pt x="182145" y="112427"/>
                  </a:lnTo>
                  <a:lnTo>
                    <a:pt x="180962" y="118646"/>
                  </a:lnTo>
                  <a:lnTo>
                    <a:pt x="180172" y="124696"/>
                  </a:lnTo>
                  <a:lnTo>
                    <a:pt x="178852" y="130635"/>
                  </a:lnTo>
                  <a:lnTo>
                    <a:pt x="177178" y="136499"/>
                  </a:lnTo>
                  <a:lnTo>
                    <a:pt x="175268" y="142313"/>
                  </a:lnTo>
                  <a:lnTo>
                    <a:pt x="173201" y="147142"/>
                  </a:lnTo>
                  <a:lnTo>
                    <a:pt x="171030" y="151314"/>
                  </a:lnTo>
                  <a:lnTo>
                    <a:pt x="168789" y="155047"/>
                  </a:lnTo>
                  <a:lnTo>
                    <a:pt x="167294" y="159441"/>
                  </a:lnTo>
                  <a:lnTo>
                    <a:pt x="166298" y="164276"/>
                  </a:lnTo>
                  <a:lnTo>
                    <a:pt x="165634" y="169404"/>
                  </a:lnTo>
                  <a:lnTo>
                    <a:pt x="165191" y="173775"/>
                  </a:lnTo>
                  <a:lnTo>
                    <a:pt x="164897" y="177642"/>
                  </a:lnTo>
                  <a:lnTo>
                    <a:pt x="164568" y="184478"/>
                  </a:lnTo>
                  <a:lnTo>
                    <a:pt x="164422" y="190691"/>
                  </a:lnTo>
                  <a:lnTo>
                    <a:pt x="164306" y="213445"/>
                  </a:lnTo>
                  <a:lnTo>
                    <a:pt x="164306" y="22252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1" name="SMARTInkAnnotation31"/>
            <p:cNvSpPr/>
            <p:nvPr/>
          </p:nvSpPr>
          <p:spPr>
            <a:xfrm>
              <a:off x="5907881" y="1903095"/>
              <a:ext cx="7145" cy="1"/>
            </a:xfrm>
            <a:custGeom>
              <a:avLst/>
              <a:gdLst/>
              <a:ahLst/>
              <a:cxnLst/>
              <a:rect l="0" t="0" r="0" b="0"/>
              <a:pathLst>
                <a:path w="7145" h="1">
                  <a:moveTo>
                    <a:pt x="0" y="0"/>
                  </a:moveTo>
                  <a:lnTo>
                    <a:pt x="714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3" name="SMARTInkAnnotation32"/>
            <p:cNvSpPr/>
            <p:nvPr/>
          </p:nvSpPr>
          <p:spPr>
            <a:xfrm>
              <a:off x="6786562" y="1594485"/>
              <a:ext cx="92870" cy="8573"/>
            </a:xfrm>
            <a:custGeom>
              <a:avLst/>
              <a:gdLst/>
              <a:ahLst/>
              <a:cxnLst/>
              <a:rect l="0" t="0" r="0" b="0"/>
              <a:pathLst>
                <a:path w="92870" h="8573">
                  <a:moveTo>
                    <a:pt x="0" y="8572"/>
                  </a:moveTo>
                  <a:lnTo>
                    <a:pt x="47760" y="8572"/>
                  </a:lnTo>
                  <a:lnTo>
                    <a:pt x="52478" y="7620"/>
                  </a:lnTo>
                  <a:lnTo>
                    <a:pt x="57210" y="6032"/>
                  </a:lnTo>
                  <a:lnTo>
                    <a:pt x="61953" y="4021"/>
                  </a:lnTo>
                  <a:lnTo>
                    <a:pt x="65908" y="2681"/>
                  </a:lnTo>
                  <a:lnTo>
                    <a:pt x="69339" y="1787"/>
                  </a:lnTo>
                  <a:lnTo>
                    <a:pt x="72420" y="1191"/>
                  </a:lnTo>
                  <a:lnTo>
                    <a:pt x="75267" y="794"/>
                  </a:lnTo>
                  <a:lnTo>
                    <a:pt x="77960" y="529"/>
                  </a:lnTo>
                  <a:lnTo>
                    <a:pt x="80548" y="353"/>
                  </a:lnTo>
                  <a:lnTo>
                    <a:pt x="85541" y="157"/>
                  </a:lnTo>
                  <a:lnTo>
                    <a:pt x="92869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4" name="SMARTInkAnnotation33"/>
            <p:cNvSpPr/>
            <p:nvPr/>
          </p:nvSpPr>
          <p:spPr>
            <a:xfrm>
              <a:off x="7065177" y="1594485"/>
              <a:ext cx="21424" cy="8573"/>
            </a:xfrm>
            <a:custGeom>
              <a:avLst/>
              <a:gdLst/>
              <a:ahLst/>
              <a:cxnLst/>
              <a:rect l="0" t="0" r="0" b="0"/>
              <a:pathLst>
                <a:path w="21424" h="8573">
                  <a:moveTo>
                    <a:pt x="7135" y="0"/>
                  </a:moveTo>
                  <a:lnTo>
                    <a:pt x="985" y="0"/>
                  </a:lnTo>
                  <a:lnTo>
                    <a:pt x="654" y="952"/>
                  </a:lnTo>
                  <a:lnTo>
                    <a:pt x="433" y="2540"/>
                  </a:lnTo>
                  <a:lnTo>
                    <a:pt x="0" y="8467"/>
                  </a:lnTo>
                  <a:lnTo>
                    <a:pt x="790" y="8502"/>
                  </a:lnTo>
                  <a:lnTo>
                    <a:pt x="13799" y="8572"/>
                  </a:lnTo>
                  <a:lnTo>
                    <a:pt x="21423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5" name="SMARTInkAnnotation34"/>
            <p:cNvSpPr/>
            <p:nvPr/>
          </p:nvSpPr>
          <p:spPr>
            <a:xfrm>
              <a:off x="7172325" y="1329099"/>
              <a:ext cx="142876" cy="128227"/>
            </a:xfrm>
            <a:custGeom>
              <a:avLst/>
              <a:gdLst/>
              <a:ahLst/>
              <a:cxnLst/>
              <a:rect l="0" t="0" r="0" b="0"/>
              <a:pathLst>
                <a:path w="142876" h="128227">
                  <a:moveTo>
                    <a:pt x="0" y="16783"/>
                  </a:moveTo>
                  <a:lnTo>
                    <a:pt x="0" y="8564"/>
                  </a:lnTo>
                  <a:lnTo>
                    <a:pt x="2116" y="5828"/>
                  </a:lnTo>
                  <a:lnTo>
                    <a:pt x="3792" y="3764"/>
                  </a:lnTo>
                  <a:lnTo>
                    <a:pt x="5703" y="2389"/>
                  </a:lnTo>
                  <a:lnTo>
                    <a:pt x="9942" y="861"/>
                  </a:lnTo>
                  <a:lnTo>
                    <a:pt x="13000" y="0"/>
                  </a:lnTo>
                  <a:lnTo>
                    <a:pt x="13429" y="832"/>
                  </a:lnTo>
                  <a:lnTo>
                    <a:pt x="13906" y="4296"/>
                  </a:lnTo>
                  <a:lnTo>
                    <a:pt x="14827" y="5601"/>
                  </a:lnTo>
                  <a:lnTo>
                    <a:pt x="16235" y="6471"/>
                  </a:lnTo>
                  <a:lnTo>
                    <a:pt x="17967" y="7051"/>
                  </a:lnTo>
                  <a:lnTo>
                    <a:pt x="19122" y="8390"/>
                  </a:lnTo>
                  <a:lnTo>
                    <a:pt x="19891" y="10235"/>
                  </a:lnTo>
                  <a:lnTo>
                    <a:pt x="20404" y="12418"/>
                  </a:lnTo>
                  <a:lnTo>
                    <a:pt x="20746" y="14825"/>
                  </a:lnTo>
                  <a:lnTo>
                    <a:pt x="20975" y="17383"/>
                  </a:lnTo>
                  <a:lnTo>
                    <a:pt x="21128" y="20041"/>
                  </a:lnTo>
                  <a:lnTo>
                    <a:pt x="21229" y="23717"/>
                  </a:lnTo>
                  <a:lnTo>
                    <a:pt x="21405" y="44202"/>
                  </a:lnTo>
                  <a:lnTo>
                    <a:pt x="20620" y="48397"/>
                  </a:lnTo>
                  <a:lnTo>
                    <a:pt x="19303" y="53099"/>
                  </a:lnTo>
                  <a:lnTo>
                    <a:pt x="17630" y="58139"/>
                  </a:lnTo>
                  <a:lnTo>
                    <a:pt x="16516" y="62451"/>
                  </a:lnTo>
                  <a:lnTo>
                    <a:pt x="15773" y="66278"/>
                  </a:lnTo>
                  <a:lnTo>
                    <a:pt x="15278" y="69783"/>
                  </a:lnTo>
                  <a:lnTo>
                    <a:pt x="14154" y="73071"/>
                  </a:lnTo>
                  <a:lnTo>
                    <a:pt x="12611" y="76216"/>
                  </a:lnTo>
                  <a:lnTo>
                    <a:pt x="10789" y="79265"/>
                  </a:lnTo>
                  <a:lnTo>
                    <a:pt x="9573" y="82250"/>
                  </a:lnTo>
                  <a:lnTo>
                    <a:pt x="8763" y="85193"/>
                  </a:lnTo>
                  <a:lnTo>
                    <a:pt x="8224" y="88107"/>
                  </a:lnTo>
                  <a:lnTo>
                    <a:pt x="7863" y="91002"/>
                  </a:lnTo>
                  <a:lnTo>
                    <a:pt x="7624" y="93885"/>
                  </a:lnTo>
                  <a:lnTo>
                    <a:pt x="7238" y="100805"/>
                  </a:lnTo>
                  <a:lnTo>
                    <a:pt x="7186" y="104291"/>
                  </a:lnTo>
                  <a:lnTo>
                    <a:pt x="7146" y="110683"/>
                  </a:lnTo>
                  <a:lnTo>
                    <a:pt x="19845" y="110904"/>
                  </a:lnTo>
                  <a:lnTo>
                    <a:pt x="97550" y="111080"/>
                  </a:lnTo>
                  <a:lnTo>
                    <a:pt x="101545" y="112032"/>
                  </a:lnTo>
                  <a:lnTo>
                    <a:pt x="105003" y="113620"/>
                  </a:lnTo>
                  <a:lnTo>
                    <a:pt x="108102" y="115631"/>
                  </a:lnTo>
                  <a:lnTo>
                    <a:pt x="111755" y="116972"/>
                  </a:lnTo>
                  <a:lnTo>
                    <a:pt x="115778" y="117866"/>
                  </a:lnTo>
                  <a:lnTo>
                    <a:pt x="120048" y="118461"/>
                  </a:lnTo>
                  <a:lnTo>
                    <a:pt x="123689" y="118859"/>
                  </a:lnTo>
                  <a:lnTo>
                    <a:pt x="126909" y="119123"/>
                  </a:lnTo>
                  <a:lnTo>
                    <a:pt x="129850" y="119300"/>
                  </a:lnTo>
                  <a:lnTo>
                    <a:pt x="132604" y="120370"/>
                  </a:lnTo>
                  <a:lnTo>
                    <a:pt x="135234" y="122036"/>
                  </a:lnTo>
                  <a:lnTo>
                    <a:pt x="142875" y="12822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6" name="SMARTInkAnnotation35"/>
            <p:cNvSpPr/>
            <p:nvPr/>
          </p:nvSpPr>
          <p:spPr>
            <a:xfrm>
              <a:off x="7400928" y="1320165"/>
              <a:ext cx="135594" cy="282043"/>
            </a:xfrm>
            <a:custGeom>
              <a:avLst/>
              <a:gdLst/>
              <a:ahLst/>
              <a:cxnLst/>
              <a:rect l="0" t="0" r="0" b="0"/>
              <a:pathLst>
                <a:path w="135594" h="282043">
                  <a:moveTo>
                    <a:pt x="100009" y="0"/>
                  </a:moveTo>
                  <a:lnTo>
                    <a:pt x="89160" y="0"/>
                  </a:lnTo>
                  <a:lnTo>
                    <a:pt x="87221" y="952"/>
                  </a:lnTo>
                  <a:lnTo>
                    <a:pt x="85133" y="2540"/>
                  </a:lnTo>
                  <a:lnTo>
                    <a:pt x="82949" y="4551"/>
                  </a:lnTo>
                  <a:lnTo>
                    <a:pt x="79905" y="5891"/>
                  </a:lnTo>
                  <a:lnTo>
                    <a:pt x="76287" y="6785"/>
                  </a:lnTo>
                  <a:lnTo>
                    <a:pt x="72289" y="7380"/>
                  </a:lnTo>
                  <a:lnTo>
                    <a:pt x="67242" y="8730"/>
                  </a:lnTo>
                  <a:lnTo>
                    <a:pt x="61496" y="10583"/>
                  </a:lnTo>
                  <a:lnTo>
                    <a:pt x="55283" y="12770"/>
                  </a:lnTo>
                  <a:lnTo>
                    <a:pt x="49555" y="14228"/>
                  </a:lnTo>
                  <a:lnTo>
                    <a:pt x="44148" y="15200"/>
                  </a:lnTo>
                  <a:lnTo>
                    <a:pt x="38956" y="15848"/>
                  </a:lnTo>
                  <a:lnTo>
                    <a:pt x="34701" y="16281"/>
                  </a:lnTo>
                  <a:lnTo>
                    <a:pt x="31070" y="16569"/>
                  </a:lnTo>
                  <a:lnTo>
                    <a:pt x="27856" y="16761"/>
                  </a:lnTo>
                  <a:lnTo>
                    <a:pt x="24126" y="17841"/>
                  </a:lnTo>
                  <a:lnTo>
                    <a:pt x="20052" y="19514"/>
                  </a:lnTo>
                  <a:lnTo>
                    <a:pt x="9691" y="24492"/>
                  </a:lnTo>
                  <a:lnTo>
                    <a:pt x="6158" y="25173"/>
                  </a:lnTo>
                  <a:lnTo>
                    <a:pt x="1214" y="25610"/>
                  </a:lnTo>
                  <a:lnTo>
                    <a:pt x="808" y="26598"/>
                  </a:lnTo>
                  <a:lnTo>
                    <a:pt x="28" y="33934"/>
                  </a:lnTo>
                  <a:lnTo>
                    <a:pt x="0" y="46190"/>
                  </a:lnTo>
                  <a:lnTo>
                    <a:pt x="792" y="48891"/>
                  </a:lnTo>
                  <a:lnTo>
                    <a:pt x="4906" y="57242"/>
                  </a:lnTo>
                  <a:lnTo>
                    <a:pt x="6148" y="62906"/>
                  </a:lnTo>
                  <a:lnTo>
                    <a:pt x="6699" y="71138"/>
                  </a:lnTo>
                  <a:lnTo>
                    <a:pt x="6944" y="80194"/>
                  </a:lnTo>
                  <a:lnTo>
                    <a:pt x="7102" y="93769"/>
                  </a:lnTo>
                  <a:lnTo>
                    <a:pt x="7140" y="126891"/>
                  </a:lnTo>
                  <a:lnTo>
                    <a:pt x="9257" y="130373"/>
                  </a:lnTo>
                  <a:lnTo>
                    <a:pt x="13292" y="135819"/>
                  </a:lnTo>
                  <a:lnTo>
                    <a:pt x="14416" y="136266"/>
                  </a:lnTo>
                  <a:lnTo>
                    <a:pt x="17783" y="136763"/>
                  </a:lnTo>
                  <a:lnTo>
                    <a:pt x="21925" y="136983"/>
                  </a:lnTo>
                  <a:lnTo>
                    <a:pt x="28720" y="137107"/>
                  </a:lnTo>
                  <a:lnTo>
                    <a:pt x="83379" y="137159"/>
                  </a:lnTo>
                  <a:lnTo>
                    <a:pt x="88129" y="138112"/>
                  </a:lnTo>
                  <a:lnTo>
                    <a:pt x="92882" y="139700"/>
                  </a:lnTo>
                  <a:lnTo>
                    <a:pt x="97639" y="141711"/>
                  </a:lnTo>
                  <a:lnTo>
                    <a:pt x="102398" y="143051"/>
                  </a:lnTo>
                  <a:lnTo>
                    <a:pt x="107158" y="143945"/>
                  </a:lnTo>
                  <a:lnTo>
                    <a:pt x="111919" y="144541"/>
                  </a:lnTo>
                  <a:lnTo>
                    <a:pt x="115886" y="145890"/>
                  </a:lnTo>
                  <a:lnTo>
                    <a:pt x="119326" y="147742"/>
                  </a:lnTo>
                  <a:lnTo>
                    <a:pt x="122412" y="149930"/>
                  </a:lnTo>
                  <a:lnTo>
                    <a:pt x="125262" y="153293"/>
                  </a:lnTo>
                  <a:lnTo>
                    <a:pt x="127958" y="157440"/>
                  </a:lnTo>
                  <a:lnTo>
                    <a:pt x="130547" y="162110"/>
                  </a:lnTo>
                  <a:lnTo>
                    <a:pt x="133426" y="169839"/>
                  </a:lnTo>
                  <a:lnTo>
                    <a:pt x="134705" y="177401"/>
                  </a:lnTo>
                  <a:lnTo>
                    <a:pt x="135046" y="182085"/>
                  </a:lnTo>
                  <a:lnTo>
                    <a:pt x="135274" y="187112"/>
                  </a:lnTo>
                  <a:lnTo>
                    <a:pt x="135526" y="197778"/>
                  </a:lnTo>
                  <a:lnTo>
                    <a:pt x="135593" y="203290"/>
                  </a:lnTo>
                  <a:lnTo>
                    <a:pt x="134845" y="207916"/>
                  </a:lnTo>
                  <a:lnTo>
                    <a:pt x="131895" y="215597"/>
                  </a:lnTo>
                  <a:lnTo>
                    <a:pt x="129205" y="219931"/>
                  </a:lnTo>
                  <a:lnTo>
                    <a:pt x="125823" y="224726"/>
                  </a:lnTo>
                  <a:lnTo>
                    <a:pt x="121981" y="229827"/>
                  </a:lnTo>
                  <a:lnTo>
                    <a:pt x="113069" y="237038"/>
                  </a:lnTo>
                  <a:lnTo>
                    <a:pt x="100779" y="245655"/>
                  </a:lnTo>
                  <a:lnTo>
                    <a:pt x="86235" y="255210"/>
                  </a:lnTo>
                  <a:lnTo>
                    <a:pt x="75745" y="262532"/>
                  </a:lnTo>
                  <a:lnTo>
                    <a:pt x="67959" y="268367"/>
                  </a:lnTo>
                  <a:lnTo>
                    <a:pt x="61973" y="273209"/>
                  </a:lnTo>
                  <a:lnTo>
                    <a:pt x="56395" y="276436"/>
                  </a:lnTo>
                  <a:lnTo>
                    <a:pt x="51090" y="278588"/>
                  </a:lnTo>
                  <a:lnTo>
                    <a:pt x="45965" y="280023"/>
                  </a:lnTo>
                  <a:lnTo>
                    <a:pt x="41754" y="280979"/>
                  </a:lnTo>
                  <a:lnTo>
                    <a:pt x="38155" y="281617"/>
                  </a:lnTo>
                  <a:lnTo>
                    <a:pt x="34961" y="282042"/>
                  </a:lnTo>
                  <a:lnTo>
                    <a:pt x="32831" y="281373"/>
                  </a:lnTo>
                  <a:lnTo>
                    <a:pt x="31412" y="279974"/>
                  </a:lnTo>
                  <a:lnTo>
                    <a:pt x="29040" y="275880"/>
                  </a:lnTo>
                  <a:lnTo>
                    <a:pt x="25341" y="270886"/>
                  </a:lnTo>
                  <a:lnTo>
                    <a:pt x="21428" y="26574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7" name="SMARTInkAnnotation36"/>
            <p:cNvSpPr/>
            <p:nvPr/>
          </p:nvSpPr>
          <p:spPr>
            <a:xfrm>
              <a:off x="7679531" y="1345882"/>
              <a:ext cx="7145" cy="248604"/>
            </a:xfrm>
            <a:custGeom>
              <a:avLst/>
              <a:gdLst/>
              <a:ahLst/>
              <a:cxnLst/>
              <a:rect l="0" t="0" r="0" b="0"/>
              <a:pathLst>
                <a:path w="7145" h="248604">
                  <a:moveTo>
                    <a:pt x="7144" y="0"/>
                  </a:moveTo>
                  <a:lnTo>
                    <a:pt x="87" y="0"/>
                  </a:lnTo>
                  <a:lnTo>
                    <a:pt x="26" y="4551"/>
                  </a:lnTo>
                  <a:lnTo>
                    <a:pt x="0" y="234166"/>
                  </a:lnTo>
                  <a:lnTo>
                    <a:pt x="794" y="237073"/>
                  </a:lnTo>
                  <a:lnTo>
                    <a:pt x="2116" y="239964"/>
                  </a:lnTo>
                  <a:lnTo>
                    <a:pt x="7144" y="24860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8" name="SMARTInkAnnotation37"/>
            <p:cNvSpPr/>
            <p:nvPr/>
          </p:nvSpPr>
          <p:spPr>
            <a:xfrm>
              <a:off x="7750968" y="1354455"/>
              <a:ext cx="192454" cy="222765"/>
            </a:xfrm>
            <a:custGeom>
              <a:avLst/>
              <a:gdLst/>
              <a:ahLst/>
              <a:cxnLst/>
              <a:rect l="0" t="0" r="0" b="0"/>
              <a:pathLst>
                <a:path w="192454" h="222765">
                  <a:moveTo>
                    <a:pt x="35719" y="0"/>
                  </a:moveTo>
                  <a:lnTo>
                    <a:pt x="35719" y="11931"/>
                  </a:lnTo>
                  <a:lnTo>
                    <a:pt x="34926" y="14622"/>
                  </a:lnTo>
                  <a:lnTo>
                    <a:pt x="31927" y="20151"/>
                  </a:lnTo>
                  <a:lnTo>
                    <a:pt x="30810" y="23911"/>
                  </a:lnTo>
                  <a:lnTo>
                    <a:pt x="30065" y="28323"/>
                  </a:lnTo>
                  <a:lnTo>
                    <a:pt x="29569" y="33169"/>
                  </a:lnTo>
                  <a:lnTo>
                    <a:pt x="27650" y="44020"/>
                  </a:lnTo>
                  <a:lnTo>
                    <a:pt x="21285" y="76397"/>
                  </a:lnTo>
                  <a:lnTo>
                    <a:pt x="18953" y="90936"/>
                  </a:lnTo>
                  <a:lnTo>
                    <a:pt x="17398" y="103486"/>
                  </a:lnTo>
                  <a:lnTo>
                    <a:pt x="15670" y="123146"/>
                  </a:lnTo>
                  <a:lnTo>
                    <a:pt x="15209" y="129722"/>
                  </a:lnTo>
                  <a:lnTo>
                    <a:pt x="14902" y="135059"/>
                  </a:lnTo>
                  <a:lnTo>
                    <a:pt x="14698" y="140522"/>
                  </a:lnTo>
                  <a:lnTo>
                    <a:pt x="14470" y="151671"/>
                  </a:lnTo>
                  <a:lnTo>
                    <a:pt x="15203" y="157312"/>
                  </a:lnTo>
                  <a:lnTo>
                    <a:pt x="16485" y="162977"/>
                  </a:lnTo>
                  <a:lnTo>
                    <a:pt x="18134" y="168659"/>
                  </a:lnTo>
                  <a:lnTo>
                    <a:pt x="20027" y="173399"/>
                  </a:lnTo>
                  <a:lnTo>
                    <a:pt x="22083" y="177512"/>
                  </a:lnTo>
                  <a:lnTo>
                    <a:pt x="24248" y="181206"/>
                  </a:lnTo>
                  <a:lnTo>
                    <a:pt x="26483" y="185574"/>
                  </a:lnTo>
                  <a:lnTo>
                    <a:pt x="28768" y="190391"/>
                  </a:lnTo>
                  <a:lnTo>
                    <a:pt x="31085" y="195507"/>
                  </a:lnTo>
                  <a:lnTo>
                    <a:pt x="34218" y="199870"/>
                  </a:lnTo>
                  <a:lnTo>
                    <a:pt x="37893" y="203732"/>
                  </a:lnTo>
                  <a:lnTo>
                    <a:pt x="41932" y="207259"/>
                  </a:lnTo>
                  <a:lnTo>
                    <a:pt x="45417" y="209610"/>
                  </a:lnTo>
                  <a:lnTo>
                    <a:pt x="51406" y="212222"/>
                  </a:lnTo>
                  <a:lnTo>
                    <a:pt x="54908" y="213871"/>
                  </a:lnTo>
                  <a:lnTo>
                    <a:pt x="58831" y="215923"/>
                  </a:lnTo>
                  <a:lnTo>
                    <a:pt x="63033" y="218244"/>
                  </a:lnTo>
                  <a:lnTo>
                    <a:pt x="67422" y="219791"/>
                  </a:lnTo>
                  <a:lnTo>
                    <a:pt x="71935" y="220822"/>
                  </a:lnTo>
                  <a:lnTo>
                    <a:pt x="76533" y="221510"/>
                  </a:lnTo>
                  <a:lnTo>
                    <a:pt x="81184" y="221968"/>
                  </a:lnTo>
                  <a:lnTo>
                    <a:pt x="85873" y="222274"/>
                  </a:lnTo>
                  <a:lnTo>
                    <a:pt x="95316" y="222613"/>
                  </a:lnTo>
                  <a:lnTo>
                    <a:pt x="104805" y="222764"/>
                  </a:lnTo>
                  <a:lnTo>
                    <a:pt x="109557" y="221852"/>
                  </a:lnTo>
                  <a:lnTo>
                    <a:pt x="114313" y="220291"/>
                  </a:lnTo>
                  <a:lnTo>
                    <a:pt x="119071" y="218298"/>
                  </a:lnTo>
                  <a:lnTo>
                    <a:pt x="123831" y="216017"/>
                  </a:lnTo>
                  <a:lnTo>
                    <a:pt x="128592" y="213544"/>
                  </a:lnTo>
                  <a:lnTo>
                    <a:pt x="133353" y="210942"/>
                  </a:lnTo>
                  <a:lnTo>
                    <a:pt x="138115" y="207303"/>
                  </a:lnTo>
                  <a:lnTo>
                    <a:pt x="142876" y="202972"/>
                  </a:lnTo>
                  <a:lnTo>
                    <a:pt x="147639" y="198179"/>
                  </a:lnTo>
                  <a:lnTo>
                    <a:pt x="152402" y="194032"/>
                  </a:lnTo>
                  <a:lnTo>
                    <a:pt x="157164" y="190315"/>
                  </a:lnTo>
                  <a:lnTo>
                    <a:pt x="161926" y="186884"/>
                  </a:lnTo>
                  <a:lnTo>
                    <a:pt x="165895" y="182692"/>
                  </a:lnTo>
                  <a:lnTo>
                    <a:pt x="169333" y="177992"/>
                  </a:lnTo>
                  <a:lnTo>
                    <a:pt x="172422" y="172954"/>
                  </a:lnTo>
                  <a:lnTo>
                    <a:pt x="175272" y="167690"/>
                  </a:lnTo>
                  <a:lnTo>
                    <a:pt x="177967" y="162276"/>
                  </a:lnTo>
                  <a:lnTo>
                    <a:pt x="180557" y="156761"/>
                  </a:lnTo>
                  <a:lnTo>
                    <a:pt x="185552" y="145554"/>
                  </a:lnTo>
                  <a:lnTo>
                    <a:pt x="187996" y="139898"/>
                  </a:lnTo>
                  <a:lnTo>
                    <a:pt x="189624" y="134223"/>
                  </a:lnTo>
                  <a:lnTo>
                    <a:pt x="190710" y="128534"/>
                  </a:lnTo>
                  <a:lnTo>
                    <a:pt x="191434" y="122837"/>
                  </a:lnTo>
                  <a:lnTo>
                    <a:pt x="191916" y="117134"/>
                  </a:lnTo>
                  <a:lnTo>
                    <a:pt x="192238" y="111427"/>
                  </a:lnTo>
                  <a:lnTo>
                    <a:pt x="192453" y="105717"/>
                  </a:lnTo>
                  <a:lnTo>
                    <a:pt x="191802" y="100005"/>
                  </a:lnTo>
                  <a:lnTo>
                    <a:pt x="190574" y="94293"/>
                  </a:lnTo>
                  <a:lnTo>
                    <a:pt x="188962" y="88579"/>
                  </a:lnTo>
                  <a:lnTo>
                    <a:pt x="187094" y="82865"/>
                  </a:lnTo>
                  <a:lnTo>
                    <a:pt x="185054" y="77151"/>
                  </a:lnTo>
                  <a:lnTo>
                    <a:pt x="182901" y="71436"/>
                  </a:lnTo>
                  <a:lnTo>
                    <a:pt x="179878" y="66674"/>
                  </a:lnTo>
                  <a:lnTo>
                    <a:pt x="176276" y="62547"/>
                  </a:lnTo>
                  <a:lnTo>
                    <a:pt x="172286" y="58843"/>
                  </a:lnTo>
                  <a:lnTo>
                    <a:pt x="168038" y="55421"/>
                  </a:lnTo>
                  <a:lnTo>
                    <a:pt x="163620" y="52187"/>
                  </a:lnTo>
                  <a:lnTo>
                    <a:pt x="159087" y="49079"/>
                  </a:lnTo>
                  <a:lnTo>
                    <a:pt x="154476" y="45102"/>
                  </a:lnTo>
                  <a:lnTo>
                    <a:pt x="149816" y="40545"/>
                  </a:lnTo>
                  <a:lnTo>
                    <a:pt x="145121" y="35602"/>
                  </a:lnTo>
                  <a:lnTo>
                    <a:pt x="139610" y="32307"/>
                  </a:lnTo>
                  <a:lnTo>
                    <a:pt x="133555" y="30111"/>
                  </a:lnTo>
                  <a:lnTo>
                    <a:pt x="127137" y="28646"/>
                  </a:lnTo>
                  <a:lnTo>
                    <a:pt x="121271" y="26717"/>
                  </a:lnTo>
                  <a:lnTo>
                    <a:pt x="115772" y="24479"/>
                  </a:lnTo>
                  <a:lnTo>
                    <a:pt x="110519" y="22034"/>
                  </a:lnTo>
                  <a:lnTo>
                    <a:pt x="105430" y="19452"/>
                  </a:lnTo>
                  <a:lnTo>
                    <a:pt x="95541" y="14043"/>
                  </a:lnTo>
                  <a:lnTo>
                    <a:pt x="89889" y="12219"/>
                  </a:lnTo>
                  <a:lnTo>
                    <a:pt x="83739" y="11003"/>
                  </a:lnTo>
                  <a:lnTo>
                    <a:pt x="77257" y="10193"/>
                  </a:lnTo>
                  <a:lnTo>
                    <a:pt x="71349" y="9653"/>
                  </a:lnTo>
                  <a:lnTo>
                    <a:pt x="65822" y="9293"/>
                  </a:lnTo>
                  <a:lnTo>
                    <a:pt x="55448" y="8892"/>
                  </a:lnTo>
                  <a:lnTo>
                    <a:pt x="33737" y="8635"/>
                  </a:lnTo>
                  <a:lnTo>
                    <a:pt x="27254" y="8614"/>
                  </a:lnTo>
                  <a:lnTo>
                    <a:pt x="22138" y="9553"/>
                  </a:lnTo>
                  <a:lnTo>
                    <a:pt x="17934" y="11131"/>
                  </a:lnTo>
                  <a:lnTo>
                    <a:pt x="14337" y="13135"/>
                  </a:lnTo>
                  <a:lnTo>
                    <a:pt x="11146" y="14472"/>
                  </a:lnTo>
                  <a:lnTo>
                    <a:pt x="8225" y="15363"/>
                  </a:lnTo>
                  <a:lnTo>
                    <a:pt x="0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9" name="SMARTInkAnnotation38"/>
            <p:cNvSpPr/>
            <p:nvPr/>
          </p:nvSpPr>
          <p:spPr>
            <a:xfrm>
              <a:off x="7108031" y="1723072"/>
              <a:ext cx="828676" cy="34291"/>
            </a:xfrm>
            <a:custGeom>
              <a:avLst/>
              <a:gdLst/>
              <a:ahLst/>
              <a:cxnLst/>
              <a:rect l="0" t="0" r="0" b="0"/>
              <a:pathLst>
                <a:path w="828676" h="34291">
                  <a:moveTo>
                    <a:pt x="0" y="34290"/>
                  </a:moveTo>
                  <a:lnTo>
                    <a:pt x="0" y="26909"/>
                  </a:lnTo>
                  <a:lnTo>
                    <a:pt x="794" y="26512"/>
                  </a:lnTo>
                  <a:lnTo>
                    <a:pt x="9943" y="25822"/>
                  </a:lnTo>
                  <a:lnTo>
                    <a:pt x="145687" y="25718"/>
                  </a:lnTo>
                  <a:lnTo>
                    <a:pt x="155862" y="24765"/>
                  </a:lnTo>
                  <a:lnTo>
                    <a:pt x="166614" y="23178"/>
                  </a:lnTo>
                  <a:lnTo>
                    <a:pt x="177751" y="21167"/>
                  </a:lnTo>
                  <a:lnTo>
                    <a:pt x="189145" y="19826"/>
                  </a:lnTo>
                  <a:lnTo>
                    <a:pt x="200708" y="18933"/>
                  </a:lnTo>
                  <a:lnTo>
                    <a:pt x="224935" y="17940"/>
                  </a:lnTo>
                  <a:lnTo>
                    <a:pt x="289560" y="17250"/>
                  </a:lnTo>
                  <a:lnTo>
                    <a:pt x="371809" y="17154"/>
                  </a:lnTo>
                  <a:lnTo>
                    <a:pt x="385985" y="16199"/>
                  </a:lnTo>
                  <a:lnTo>
                    <a:pt x="400199" y="14609"/>
                  </a:lnTo>
                  <a:lnTo>
                    <a:pt x="414437" y="12597"/>
                  </a:lnTo>
                  <a:lnTo>
                    <a:pt x="428691" y="11256"/>
                  </a:lnTo>
                  <a:lnTo>
                    <a:pt x="442957" y="10361"/>
                  </a:lnTo>
                  <a:lnTo>
                    <a:pt x="470713" y="9367"/>
                  </a:lnTo>
                  <a:lnTo>
                    <a:pt x="532985" y="8677"/>
                  </a:lnTo>
                  <a:lnTo>
                    <a:pt x="647396" y="8575"/>
                  </a:lnTo>
                  <a:lnTo>
                    <a:pt x="659404" y="7622"/>
                  </a:lnTo>
                  <a:lnTo>
                    <a:pt x="671377" y="6034"/>
                  </a:lnTo>
                  <a:lnTo>
                    <a:pt x="683329" y="4023"/>
                  </a:lnTo>
                  <a:lnTo>
                    <a:pt x="695265" y="2682"/>
                  </a:lnTo>
                  <a:lnTo>
                    <a:pt x="707191" y="1788"/>
                  </a:lnTo>
                  <a:lnTo>
                    <a:pt x="730232" y="795"/>
                  </a:lnTo>
                  <a:lnTo>
                    <a:pt x="768778" y="157"/>
                  </a:lnTo>
                  <a:lnTo>
                    <a:pt x="8286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0" name="SMARTInkAnnotation39"/>
            <p:cNvSpPr/>
            <p:nvPr/>
          </p:nvSpPr>
          <p:spPr>
            <a:xfrm>
              <a:off x="7444208" y="1851661"/>
              <a:ext cx="185318" cy="162833"/>
            </a:xfrm>
            <a:custGeom>
              <a:avLst/>
              <a:gdLst/>
              <a:ahLst/>
              <a:cxnLst/>
              <a:rect l="0" t="0" r="0" b="0"/>
              <a:pathLst>
                <a:path w="185318" h="162833">
                  <a:moveTo>
                    <a:pt x="178173" y="25716"/>
                  </a:moveTo>
                  <a:lnTo>
                    <a:pt x="178173" y="17248"/>
                  </a:lnTo>
                  <a:lnTo>
                    <a:pt x="174381" y="12624"/>
                  </a:lnTo>
                  <a:lnTo>
                    <a:pt x="167532" y="4376"/>
                  </a:lnTo>
                  <a:lnTo>
                    <a:pt x="165522" y="2917"/>
                  </a:lnTo>
                  <a:lnTo>
                    <a:pt x="161173" y="1296"/>
                  </a:lnTo>
                  <a:lnTo>
                    <a:pt x="158109" y="863"/>
                  </a:lnTo>
                  <a:lnTo>
                    <a:pt x="154478" y="575"/>
                  </a:lnTo>
                  <a:lnTo>
                    <a:pt x="150471" y="383"/>
                  </a:lnTo>
                  <a:lnTo>
                    <a:pt x="141783" y="169"/>
                  </a:lnTo>
                  <a:lnTo>
                    <a:pt x="87595" y="0"/>
                  </a:lnTo>
                  <a:lnTo>
                    <a:pt x="82862" y="952"/>
                  </a:lnTo>
                  <a:lnTo>
                    <a:pt x="78121" y="2539"/>
                  </a:lnTo>
                  <a:lnTo>
                    <a:pt x="73371" y="4550"/>
                  </a:lnTo>
                  <a:lnTo>
                    <a:pt x="68618" y="6843"/>
                  </a:lnTo>
                  <a:lnTo>
                    <a:pt x="63861" y="9324"/>
                  </a:lnTo>
                  <a:lnTo>
                    <a:pt x="59103" y="11930"/>
                  </a:lnTo>
                  <a:lnTo>
                    <a:pt x="55138" y="14621"/>
                  </a:lnTo>
                  <a:lnTo>
                    <a:pt x="51698" y="17366"/>
                  </a:lnTo>
                  <a:lnTo>
                    <a:pt x="48613" y="20150"/>
                  </a:lnTo>
                  <a:lnTo>
                    <a:pt x="44968" y="22958"/>
                  </a:lnTo>
                  <a:lnTo>
                    <a:pt x="40952" y="25782"/>
                  </a:lnTo>
                  <a:lnTo>
                    <a:pt x="36685" y="28618"/>
                  </a:lnTo>
                  <a:lnTo>
                    <a:pt x="33048" y="31460"/>
                  </a:lnTo>
                  <a:lnTo>
                    <a:pt x="29830" y="34308"/>
                  </a:lnTo>
                  <a:lnTo>
                    <a:pt x="26890" y="37159"/>
                  </a:lnTo>
                  <a:lnTo>
                    <a:pt x="24136" y="40965"/>
                  </a:lnTo>
                  <a:lnTo>
                    <a:pt x="21507" y="45407"/>
                  </a:lnTo>
                  <a:lnTo>
                    <a:pt x="18961" y="50273"/>
                  </a:lnTo>
                  <a:lnTo>
                    <a:pt x="16469" y="55422"/>
                  </a:lnTo>
                  <a:lnTo>
                    <a:pt x="11584" y="66224"/>
                  </a:lnTo>
                  <a:lnTo>
                    <a:pt x="9170" y="70819"/>
                  </a:lnTo>
                  <a:lnTo>
                    <a:pt x="6767" y="74835"/>
                  </a:lnTo>
                  <a:lnTo>
                    <a:pt x="4372" y="78464"/>
                  </a:lnTo>
                  <a:lnTo>
                    <a:pt x="2773" y="82789"/>
                  </a:lnTo>
                  <a:lnTo>
                    <a:pt x="1708" y="87577"/>
                  </a:lnTo>
                  <a:lnTo>
                    <a:pt x="999" y="92674"/>
                  </a:lnTo>
                  <a:lnTo>
                    <a:pt x="525" y="97977"/>
                  </a:lnTo>
                  <a:lnTo>
                    <a:pt x="211" y="103418"/>
                  </a:lnTo>
                  <a:lnTo>
                    <a:pt x="0" y="108950"/>
                  </a:lnTo>
                  <a:lnTo>
                    <a:pt x="653" y="113590"/>
                  </a:lnTo>
                  <a:lnTo>
                    <a:pt x="1884" y="117636"/>
                  </a:lnTo>
                  <a:lnTo>
                    <a:pt x="3497" y="121286"/>
                  </a:lnTo>
                  <a:lnTo>
                    <a:pt x="5366" y="124672"/>
                  </a:lnTo>
                  <a:lnTo>
                    <a:pt x="7406" y="127882"/>
                  </a:lnTo>
                  <a:lnTo>
                    <a:pt x="9560" y="130974"/>
                  </a:lnTo>
                  <a:lnTo>
                    <a:pt x="11789" y="133988"/>
                  </a:lnTo>
                  <a:lnTo>
                    <a:pt x="16383" y="139877"/>
                  </a:lnTo>
                  <a:lnTo>
                    <a:pt x="19513" y="142781"/>
                  </a:lnTo>
                  <a:lnTo>
                    <a:pt x="23187" y="145669"/>
                  </a:lnTo>
                  <a:lnTo>
                    <a:pt x="27224" y="148547"/>
                  </a:lnTo>
                  <a:lnTo>
                    <a:pt x="30710" y="151419"/>
                  </a:lnTo>
                  <a:lnTo>
                    <a:pt x="33827" y="154285"/>
                  </a:lnTo>
                  <a:lnTo>
                    <a:pt x="36698" y="157149"/>
                  </a:lnTo>
                  <a:lnTo>
                    <a:pt x="40200" y="159058"/>
                  </a:lnTo>
                  <a:lnTo>
                    <a:pt x="44122" y="160331"/>
                  </a:lnTo>
                  <a:lnTo>
                    <a:pt x="48324" y="161179"/>
                  </a:lnTo>
                  <a:lnTo>
                    <a:pt x="52714" y="161745"/>
                  </a:lnTo>
                  <a:lnTo>
                    <a:pt x="57227" y="162122"/>
                  </a:lnTo>
                  <a:lnTo>
                    <a:pt x="61824" y="162374"/>
                  </a:lnTo>
                  <a:lnTo>
                    <a:pt x="73281" y="162653"/>
                  </a:lnTo>
                  <a:lnTo>
                    <a:pt x="96247" y="162832"/>
                  </a:lnTo>
                  <a:lnTo>
                    <a:pt x="101330" y="161894"/>
                  </a:lnTo>
                  <a:lnTo>
                    <a:pt x="106307" y="160316"/>
                  </a:lnTo>
                  <a:lnTo>
                    <a:pt x="111213" y="158312"/>
                  </a:lnTo>
                  <a:lnTo>
                    <a:pt x="116070" y="156024"/>
                  </a:lnTo>
                  <a:lnTo>
                    <a:pt x="120896" y="153545"/>
                  </a:lnTo>
                  <a:lnTo>
                    <a:pt x="125701" y="150940"/>
                  </a:lnTo>
                  <a:lnTo>
                    <a:pt x="132079" y="148252"/>
                  </a:lnTo>
                  <a:lnTo>
                    <a:pt x="139506" y="145506"/>
                  </a:lnTo>
                  <a:lnTo>
                    <a:pt x="147633" y="142724"/>
                  </a:lnTo>
                  <a:lnTo>
                    <a:pt x="153844" y="139916"/>
                  </a:lnTo>
                  <a:lnTo>
                    <a:pt x="158779" y="137092"/>
                  </a:lnTo>
                  <a:lnTo>
                    <a:pt x="162862" y="134257"/>
                  </a:lnTo>
                  <a:lnTo>
                    <a:pt x="166378" y="131414"/>
                  </a:lnTo>
                  <a:lnTo>
                    <a:pt x="169517" y="128566"/>
                  </a:lnTo>
                  <a:lnTo>
                    <a:pt x="172402" y="125715"/>
                  </a:lnTo>
                  <a:lnTo>
                    <a:pt x="175119" y="122862"/>
                  </a:lnTo>
                  <a:lnTo>
                    <a:pt x="177725" y="120008"/>
                  </a:lnTo>
                  <a:lnTo>
                    <a:pt x="180256" y="117152"/>
                  </a:lnTo>
                  <a:lnTo>
                    <a:pt x="181943" y="114296"/>
                  </a:lnTo>
                  <a:lnTo>
                    <a:pt x="183068" y="111439"/>
                  </a:lnTo>
                  <a:lnTo>
                    <a:pt x="184872" y="104562"/>
                  </a:lnTo>
                  <a:lnTo>
                    <a:pt x="185120" y="101081"/>
                  </a:lnTo>
                  <a:lnTo>
                    <a:pt x="185317" y="9429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1" name="SMARTInkAnnotation40"/>
            <p:cNvSpPr/>
            <p:nvPr/>
          </p:nvSpPr>
          <p:spPr>
            <a:xfrm>
              <a:off x="5444649" y="2271747"/>
              <a:ext cx="163195" cy="317149"/>
            </a:xfrm>
            <a:custGeom>
              <a:avLst/>
              <a:gdLst/>
              <a:ahLst/>
              <a:cxnLst/>
              <a:rect l="0" t="0" r="0" b="0"/>
              <a:pathLst>
                <a:path w="163195" h="317149">
                  <a:moveTo>
                    <a:pt x="141763" y="59973"/>
                  </a:moveTo>
                  <a:lnTo>
                    <a:pt x="137971" y="55422"/>
                  </a:lnTo>
                  <a:lnTo>
                    <a:pt x="136854" y="53129"/>
                  </a:lnTo>
                  <a:lnTo>
                    <a:pt x="134914" y="44373"/>
                  </a:lnTo>
                  <a:lnTo>
                    <a:pt x="130914" y="38735"/>
                  </a:lnTo>
                  <a:lnTo>
                    <a:pt x="129768" y="36289"/>
                  </a:lnTo>
                  <a:lnTo>
                    <a:pt x="128495" y="31032"/>
                  </a:lnTo>
                  <a:lnTo>
                    <a:pt x="127777" y="22717"/>
                  </a:lnTo>
                  <a:lnTo>
                    <a:pt x="127565" y="14221"/>
                  </a:lnTo>
                  <a:lnTo>
                    <a:pt x="126741" y="12326"/>
                  </a:lnTo>
                  <a:lnTo>
                    <a:pt x="125399" y="11064"/>
                  </a:lnTo>
                  <a:lnTo>
                    <a:pt x="123710" y="10221"/>
                  </a:lnTo>
                  <a:lnTo>
                    <a:pt x="119717" y="6746"/>
                  </a:lnTo>
                  <a:lnTo>
                    <a:pt x="117541" y="4486"/>
                  </a:lnTo>
                  <a:lnTo>
                    <a:pt x="115296" y="2979"/>
                  </a:lnTo>
                  <a:lnTo>
                    <a:pt x="110685" y="1305"/>
                  </a:lnTo>
                  <a:lnTo>
                    <a:pt x="107551" y="858"/>
                  </a:lnTo>
                  <a:lnTo>
                    <a:pt x="103874" y="561"/>
                  </a:lnTo>
                  <a:lnTo>
                    <a:pt x="96349" y="230"/>
                  </a:lnTo>
                  <a:lnTo>
                    <a:pt x="90358" y="83"/>
                  </a:lnTo>
                  <a:lnTo>
                    <a:pt x="78730" y="0"/>
                  </a:lnTo>
                  <a:lnTo>
                    <a:pt x="74342" y="941"/>
                  </a:lnTo>
                  <a:lnTo>
                    <a:pt x="69828" y="2521"/>
                  </a:lnTo>
                  <a:lnTo>
                    <a:pt x="65232" y="4526"/>
                  </a:lnTo>
                  <a:lnTo>
                    <a:pt x="61373" y="5863"/>
                  </a:lnTo>
                  <a:lnTo>
                    <a:pt x="58008" y="6755"/>
                  </a:lnTo>
                  <a:lnTo>
                    <a:pt x="54970" y="7349"/>
                  </a:lnTo>
                  <a:lnTo>
                    <a:pt x="51357" y="8698"/>
                  </a:lnTo>
                  <a:lnTo>
                    <a:pt x="47362" y="10549"/>
                  </a:lnTo>
                  <a:lnTo>
                    <a:pt x="43109" y="12736"/>
                  </a:lnTo>
                  <a:lnTo>
                    <a:pt x="34153" y="17706"/>
                  </a:lnTo>
                  <a:lnTo>
                    <a:pt x="29542" y="20365"/>
                  </a:lnTo>
                  <a:lnTo>
                    <a:pt x="26468" y="23090"/>
                  </a:lnTo>
                  <a:lnTo>
                    <a:pt x="24418" y="25859"/>
                  </a:lnTo>
                  <a:lnTo>
                    <a:pt x="21347" y="31476"/>
                  </a:lnTo>
                  <a:lnTo>
                    <a:pt x="17337" y="37148"/>
                  </a:lnTo>
                  <a:lnTo>
                    <a:pt x="12908" y="42843"/>
                  </a:lnTo>
                  <a:lnTo>
                    <a:pt x="10616" y="45696"/>
                  </a:lnTo>
                  <a:lnTo>
                    <a:pt x="9088" y="48550"/>
                  </a:lnTo>
                  <a:lnTo>
                    <a:pt x="4519" y="62514"/>
                  </a:lnTo>
                  <a:lnTo>
                    <a:pt x="1391" y="71580"/>
                  </a:lnTo>
                  <a:lnTo>
                    <a:pt x="0" y="78784"/>
                  </a:lnTo>
                  <a:lnTo>
                    <a:pt x="424" y="82039"/>
                  </a:lnTo>
                  <a:lnTo>
                    <a:pt x="4018" y="91170"/>
                  </a:lnTo>
                  <a:lnTo>
                    <a:pt x="5137" y="97016"/>
                  </a:lnTo>
                  <a:lnTo>
                    <a:pt x="7751" y="102789"/>
                  </a:lnTo>
                  <a:lnTo>
                    <a:pt x="11559" y="108529"/>
                  </a:lnTo>
                  <a:lnTo>
                    <a:pt x="15896" y="114256"/>
                  </a:lnTo>
                  <a:lnTo>
                    <a:pt x="22133" y="117117"/>
                  </a:lnTo>
                  <a:lnTo>
                    <a:pt x="31053" y="119976"/>
                  </a:lnTo>
                  <a:lnTo>
                    <a:pt x="41763" y="122835"/>
                  </a:lnTo>
                  <a:lnTo>
                    <a:pt x="50490" y="124741"/>
                  </a:lnTo>
                  <a:lnTo>
                    <a:pt x="57896" y="126012"/>
                  </a:lnTo>
                  <a:lnTo>
                    <a:pt x="64420" y="126858"/>
                  </a:lnTo>
                  <a:lnTo>
                    <a:pt x="70358" y="126471"/>
                  </a:lnTo>
                  <a:lnTo>
                    <a:pt x="75903" y="125260"/>
                  </a:lnTo>
                  <a:lnTo>
                    <a:pt x="81188" y="123500"/>
                  </a:lnTo>
                  <a:lnTo>
                    <a:pt x="85505" y="122327"/>
                  </a:lnTo>
                  <a:lnTo>
                    <a:pt x="89176" y="121545"/>
                  </a:lnTo>
                  <a:lnTo>
                    <a:pt x="92417" y="121023"/>
                  </a:lnTo>
                  <a:lnTo>
                    <a:pt x="95373" y="119723"/>
                  </a:lnTo>
                  <a:lnTo>
                    <a:pt x="98136" y="117904"/>
                  </a:lnTo>
                  <a:lnTo>
                    <a:pt x="100772" y="115738"/>
                  </a:lnTo>
                  <a:lnTo>
                    <a:pt x="105818" y="110792"/>
                  </a:lnTo>
                  <a:lnTo>
                    <a:pt x="110707" y="105419"/>
                  </a:lnTo>
                  <a:lnTo>
                    <a:pt x="115525" y="99856"/>
                  </a:lnTo>
                  <a:lnTo>
                    <a:pt x="117127" y="97039"/>
                  </a:lnTo>
                  <a:lnTo>
                    <a:pt x="118908" y="91369"/>
                  </a:lnTo>
                  <a:lnTo>
                    <a:pt x="119910" y="82822"/>
                  </a:lnTo>
                  <a:lnTo>
                    <a:pt x="120207" y="74257"/>
                  </a:lnTo>
                  <a:lnTo>
                    <a:pt x="121042" y="71401"/>
                  </a:lnTo>
                  <a:lnTo>
                    <a:pt x="125217" y="62830"/>
                  </a:lnTo>
                  <a:lnTo>
                    <a:pt x="127178" y="53093"/>
                  </a:lnTo>
                  <a:lnTo>
                    <a:pt x="127387" y="47351"/>
                  </a:lnTo>
                  <a:lnTo>
                    <a:pt x="126623" y="45843"/>
                  </a:lnTo>
                  <a:lnTo>
                    <a:pt x="125320" y="44838"/>
                  </a:lnTo>
                  <a:lnTo>
                    <a:pt x="123657" y="44168"/>
                  </a:lnTo>
                  <a:lnTo>
                    <a:pt x="123342" y="43721"/>
                  </a:lnTo>
                  <a:lnTo>
                    <a:pt x="123926" y="43423"/>
                  </a:lnTo>
                  <a:lnTo>
                    <a:pt x="125110" y="43225"/>
                  </a:lnTo>
                  <a:lnTo>
                    <a:pt x="125104" y="43092"/>
                  </a:lnTo>
                  <a:lnTo>
                    <a:pt x="122982" y="42945"/>
                  </a:lnTo>
                  <a:lnTo>
                    <a:pt x="122892" y="43859"/>
                  </a:lnTo>
                  <a:lnTo>
                    <a:pt x="126715" y="50219"/>
                  </a:lnTo>
                  <a:lnTo>
                    <a:pt x="127138" y="55955"/>
                  </a:lnTo>
                  <a:lnTo>
                    <a:pt x="127326" y="63902"/>
                  </a:lnTo>
                  <a:lnTo>
                    <a:pt x="127409" y="70609"/>
                  </a:lnTo>
                  <a:lnTo>
                    <a:pt x="129563" y="79305"/>
                  </a:lnTo>
                  <a:lnTo>
                    <a:pt x="131249" y="84291"/>
                  </a:lnTo>
                  <a:lnTo>
                    <a:pt x="132372" y="89520"/>
                  </a:lnTo>
                  <a:lnTo>
                    <a:pt x="133121" y="94911"/>
                  </a:lnTo>
                  <a:lnTo>
                    <a:pt x="133621" y="100410"/>
                  </a:lnTo>
                  <a:lnTo>
                    <a:pt x="134747" y="106933"/>
                  </a:lnTo>
                  <a:lnTo>
                    <a:pt x="136292" y="114140"/>
                  </a:lnTo>
                  <a:lnTo>
                    <a:pt x="138116" y="121802"/>
                  </a:lnTo>
                  <a:lnTo>
                    <a:pt x="139331" y="128814"/>
                  </a:lnTo>
                  <a:lnTo>
                    <a:pt x="140142" y="135395"/>
                  </a:lnTo>
                  <a:lnTo>
                    <a:pt x="140683" y="141687"/>
                  </a:lnTo>
                  <a:lnTo>
                    <a:pt x="141043" y="148739"/>
                  </a:lnTo>
                  <a:lnTo>
                    <a:pt x="141443" y="164194"/>
                  </a:lnTo>
                  <a:lnTo>
                    <a:pt x="142343" y="171364"/>
                  </a:lnTo>
                  <a:lnTo>
                    <a:pt x="143737" y="178048"/>
                  </a:lnTo>
                  <a:lnTo>
                    <a:pt x="145460" y="184410"/>
                  </a:lnTo>
                  <a:lnTo>
                    <a:pt x="146609" y="191508"/>
                  </a:lnTo>
                  <a:lnTo>
                    <a:pt x="147375" y="199098"/>
                  </a:lnTo>
                  <a:lnTo>
                    <a:pt x="147886" y="207016"/>
                  </a:lnTo>
                  <a:lnTo>
                    <a:pt x="149020" y="214199"/>
                  </a:lnTo>
                  <a:lnTo>
                    <a:pt x="150570" y="220893"/>
                  </a:lnTo>
                  <a:lnTo>
                    <a:pt x="152397" y="227260"/>
                  </a:lnTo>
                  <a:lnTo>
                    <a:pt x="153615" y="233410"/>
                  </a:lnTo>
                  <a:lnTo>
                    <a:pt x="154427" y="239415"/>
                  </a:lnTo>
                  <a:lnTo>
                    <a:pt x="154968" y="245323"/>
                  </a:lnTo>
                  <a:lnTo>
                    <a:pt x="155570" y="254428"/>
                  </a:lnTo>
                  <a:lnTo>
                    <a:pt x="155837" y="262602"/>
                  </a:lnTo>
                  <a:lnTo>
                    <a:pt x="155956" y="272585"/>
                  </a:lnTo>
                  <a:lnTo>
                    <a:pt x="156781" y="276962"/>
                  </a:lnTo>
                  <a:lnTo>
                    <a:pt x="160941" y="287672"/>
                  </a:lnTo>
                  <a:lnTo>
                    <a:pt x="162750" y="297285"/>
                  </a:lnTo>
                  <a:lnTo>
                    <a:pt x="162997" y="299747"/>
                  </a:lnTo>
                  <a:lnTo>
                    <a:pt x="163156" y="309089"/>
                  </a:lnTo>
                  <a:lnTo>
                    <a:pt x="163194" y="31714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2" name="SMARTInkAnnotation41"/>
            <p:cNvSpPr/>
            <p:nvPr/>
          </p:nvSpPr>
          <p:spPr>
            <a:xfrm>
              <a:off x="5307806" y="2554618"/>
              <a:ext cx="35720" cy="51422"/>
            </a:xfrm>
            <a:custGeom>
              <a:avLst/>
              <a:gdLst/>
              <a:ahLst/>
              <a:cxnLst/>
              <a:rect l="0" t="0" r="0" b="0"/>
              <a:pathLst>
                <a:path w="35720" h="51422">
                  <a:moveTo>
                    <a:pt x="0" y="51421"/>
                  </a:moveTo>
                  <a:lnTo>
                    <a:pt x="0" y="35821"/>
                  </a:lnTo>
                  <a:lnTo>
                    <a:pt x="794" y="33401"/>
                  </a:lnTo>
                  <a:lnTo>
                    <a:pt x="2117" y="29883"/>
                  </a:lnTo>
                  <a:lnTo>
                    <a:pt x="3793" y="25633"/>
                  </a:lnTo>
                  <a:lnTo>
                    <a:pt x="5703" y="21846"/>
                  </a:lnTo>
                  <a:lnTo>
                    <a:pt x="7771" y="18370"/>
                  </a:lnTo>
                  <a:lnTo>
                    <a:pt x="9943" y="15100"/>
                  </a:lnTo>
                  <a:lnTo>
                    <a:pt x="12185" y="11967"/>
                  </a:lnTo>
                  <a:lnTo>
                    <a:pt x="14473" y="8926"/>
                  </a:lnTo>
                  <a:lnTo>
                    <a:pt x="16793" y="5946"/>
                  </a:lnTo>
                  <a:lnTo>
                    <a:pt x="19132" y="3960"/>
                  </a:lnTo>
                  <a:lnTo>
                    <a:pt x="21486" y="2635"/>
                  </a:lnTo>
                  <a:lnTo>
                    <a:pt x="23849" y="1752"/>
                  </a:lnTo>
                  <a:lnTo>
                    <a:pt x="26218" y="1164"/>
                  </a:lnTo>
                  <a:lnTo>
                    <a:pt x="28591" y="771"/>
                  </a:lnTo>
                  <a:lnTo>
                    <a:pt x="35595" y="0"/>
                  </a:lnTo>
                  <a:lnTo>
                    <a:pt x="35636" y="948"/>
                  </a:lnTo>
                  <a:lnTo>
                    <a:pt x="35719" y="855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3" name="SMARTInkAnnotation42"/>
            <p:cNvSpPr/>
            <p:nvPr/>
          </p:nvSpPr>
          <p:spPr>
            <a:xfrm>
              <a:off x="5680427" y="2281728"/>
              <a:ext cx="177449" cy="264305"/>
            </a:xfrm>
            <a:custGeom>
              <a:avLst/>
              <a:gdLst/>
              <a:ahLst/>
              <a:cxnLst/>
              <a:rect l="0" t="0" r="0" b="0"/>
              <a:pathLst>
                <a:path w="177449" h="264305">
                  <a:moveTo>
                    <a:pt x="120298" y="41419"/>
                  </a:moveTo>
                  <a:lnTo>
                    <a:pt x="120298" y="36868"/>
                  </a:lnTo>
                  <a:lnTo>
                    <a:pt x="119505" y="35528"/>
                  </a:lnTo>
                  <a:lnTo>
                    <a:pt x="118182" y="34634"/>
                  </a:lnTo>
                  <a:lnTo>
                    <a:pt x="116506" y="34038"/>
                  </a:lnTo>
                  <a:lnTo>
                    <a:pt x="113801" y="29831"/>
                  </a:lnTo>
                  <a:lnTo>
                    <a:pt x="110410" y="23216"/>
                  </a:lnTo>
                  <a:lnTo>
                    <a:pt x="106562" y="14996"/>
                  </a:lnTo>
                  <a:lnTo>
                    <a:pt x="102410" y="9517"/>
                  </a:lnTo>
                  <a:lnTo>
                    <a:pt x="98054" y="5863"/>
                  </a:lnTo>
                  <a:lnTo>
                    <a:pt x="93562" y="3428"/>
                  </a:lnTo>
                  <a:lnTo>
                    <a:pt x="89774" y="1804"/>
                  </a:lnTo>
                  <a:lnTo>
                    <a:pt x="86455" y="722"/>
                  </a:lnTo>
                  <a:lnTo>
                    <a:pt x="83449" y="0"/>
                  </a:lnTo>
                  <a:lnTo>
                    <a:pt x="79856" y="471"/>
                  </a:lnTo>
                  <a:lnTo>
                    <a:pt x="75875" y="1738"/>
                  </a:lnTo>
                  <a:lnTo>
                    <a:pt x="71632" y="3535"/>
                  </a:lnTo>
                  <a:lnTo>
                    <a:pt x="67217" y="5685"/>
                  </a:lnTo>
                  <a:lnTo>
                    <a:pt x="62686" y="8072"/>
                  </a:lnTo>
                  <a:lnTo>
                    <a:pt x="53417" y="13263"/>
                  </a:lnTo>
                  <a:lnTo>
                    <a:pt x="44007" y="18745"/>
                  </a:lnTo>
                  <a:lnTo>
                    <a:pt x="40069" y="21541"/>
                  </a:lnTo>
                  <a:lnTo>
                    <a:pt x="36649" y="24357"/>
                  </a:lnTo>
                  <a:lnTo>
                    <a:pt x="33575" y="27187"/>
                  </a:lnTo>
                  <a:lnTo>
                    <a:pt x="29939" y="30978"/>
                  </a:lnTo>
                  <a:lnTo>
                    <a:pt x="25928" y="35411"/>
                  </a:lnTo>
                  <a:lnTo>
                    <a:pt x="21666" y="40271"/>
                  </a:lnTo>
                  <a:lnTo>
                    <a:pt x="18031" y="45416"/>
                  </a:lnTo>
                  <a:lnTo>
                    <a:pt x="14813" y="50752"/>
                  </a:lnTo>
                  <a:lnTo>
                    <a:pt x="11875" y="56213"/>
                  </a:lnTo>
                  <a:lnTo>
                    <a:pt x="9916" y="60807"/>
                  </a:lnTo>
                  <a:lnTo>
                    <a:pt x="6365" y="72775"/>
                  </a:lnTo>
                  <a:lnTo>
                    <a:pt x="4656" y="77564"/>
                  </a:lnTo>
                  <a:lnTo>
                    <a:pt x="2721" y="82660"/>
                  </a:lnTo>
                  <a:lnTo>
                    <a:pt x="1433" y="87963"/>
                  </a:lnTo>
                  <a:lnTo>
                    <a:pt x="573" y="93403"/>
                  </a:lnTo>
                  <a:lnTo>
                    <a:pt x="0" y="98935"/>
                  </a:lnTo>
                  <a:lnTo>
                    <a:pt x="412" y="104528"/>
                  </a:lnTo>
                  <a:lnTo>
                    <a:pt x="1480" y="110162"/>
                  </a:lnTo>
                  <a:lnTo>
                    <a:pt x="2986" y="115823"/>
                  </a:lnTo>
                  <a:lnTo>
                    <a:pt x="4784" y="119597"/>
                  </a:lnTo>
                  <a:lnTo>
                    <a:pt x="6777" y="122112"/>
                  </a:lnTo>
                  <a:lnTo>
                    <a:pt x="11106" y="125861"/>
                  </a:lnTo>
                  <a:lnTo>
                    <a:pt x="15677" y="130701"/>
                  </a:lnTo>
                  <a:lnTo>
                    <a:pt x="18007" y="132373"/>
                  </a:lnTo>
                  <a:lnTo>
                    <a:pt x="22712" y="134230"/>
                  </a:lnTo>
                  <a:lnTo>
                    <a:pt x="25078" y="133773"/>
                  </a:lnTo>
                  <a:lnTo>
                    <a:pt x="29824" y="130726"/>
                  </a:lnTo>
                  <a:lnTo>
                    <a:pt x="32995" y="129532"/>
                  </a:lnTo>
                  <a:lnTo>
                    <a:pt x="36696" y="128736"/>
                  </a:lnTo>
                  <a:lnTo>
                    <a:pt x="40750" y="128205"/>
                  </a:lnTo>
                  <a:lnTo>
                    <a:pt x="45835" y="126899"/>
                  </a:lnTo>
                  <a:lnTo>
                    <a:pt x="51606" y="125076"/>
                  </a:lnTo>
                  <a:lnTo>
                    <a:pt x="57834" y="122908"/>
                  </a:lnTo>
                  <a:lnTo>
                    <a:pt x="62781" y="120510"/>
                  </a:lnTo>
                  <a:lnTo>
                    <a:pt x="66872" y="117959"/>
                  </a:lnTo>
                  <a:lnTo>
                    <a:pt x="70392" y="115306"/>
                  </a:lnTo>
                  <a:lnTo>
                    <a:pt x="74328" y="111632"/>
                  </a:lnTo>
                  <a:lnTo>
                    <a:pt x="78539" y="107278"/>
                  </a:lnTo>
                  <a:lnTo>
                    <a:pt x="82934" y="102470"/>
                  </a:lnTo>
                  <a:lnTo>
                    <a:pt x="87451" y="98312"/>
                  </a:lnTo>
                  <a:lnTo>
                    <a:pt x="92050" y="94588"/>
                  </a:lnTo>
                  <a:lnTo>
                    <a:pt x="96704" y="91152"/>
                  </a:lnTo>
                  <a:lnTo>
                    <a:pt x="100599" y="87910"/>
                  </a:lnTo>
                  <a:lnTo>
                    <a:pt x="103990" y="84795"/>
                  </a:lnTo>
                  <a:lnTo>
                    <a:pt x="107045" y="81767"/>
                  </a:lnTo>
                  <a:lnTo>
                    <a:pt x="109082" y="77843"/>
                  </a:lnTo>
                  <a:lnTo>
                    <a:pt x="110439" y="73321"/>
                  </a:lnTo>
                  <a:lnTo>
                    <a:pt x="111344" y="68402"/>
                  </a:lnTo>
                  <a:lnTo>
                    <a:pt x="114466" y="60397"/>
                  </a:lnTo>
                  <a:lnTo>
                    <a:pt x="118500" y="53664"/>
                  </a:lnTo>
                  <a:lnTo>
                    <a:pt x="122938" y="47496"/>
                  </a:lnTo>
                  <a:lnTo>
                    <a:pt x="127407" y="41466"/>
                  </a:lnTo>
                  <a:lnTo>
                    <a:pt x="131223" y="45984"/>
                  </a:lnTo>
                  <a:lnTo>
                    <a:pt x="132344" y="48272"/>
                  </a:lnTo>
                  <a:lnTo>
                    <a:pt x="134716" y="56996"/>
                  </a:lnTo>
                  <a:lnTo>
                    <a:pt x="136259" y="61329"/>
                  </a:lnTo>
                  <a:lnTo>
                    <a:pt x="138083" y="66122"/>
                  </a:lnTo>
                  <a:lnTo>
                    <a:pt x="139298" y="71223"/>
                  </a:lnTo>
                  <a:lnTo>
                    <a:pt x="140108" y="76529"/>
                  </a:lnTo>
                  <a:lnTo>
                    <a:pt x="140649" y="81970"/>
                  </a:lnTo>
                  <a:lnTo>
                    <a:pt x="141802" y="87503"/>
                  </a:lnTo>
                  <a:lnTo>
                    <a:pt x="143365" y="93097"/>
                  </a:lnTo>
                  <a:lnTo>
                    <a:pt x="145201" y="98731"/>
                  </a:lnTo>
                  <a:lnTo>
                    <a:pt x="146425" y="105344"/>
                  </a:lnTo>
                  <a:lnTo>
                    <a:pt x="147241" y="112611"/>
                  </a:lnTo>
                  <a:lnTo>
                    <a:pt x="147785" y="120313"/>
                  </a:lnTo>
                  <a:lnTo>
                    <a:pt x="148148" y="127353"/>
                  </a:lnTo>
                  <a:lnTo>
                    <a:pt x="148550" y="140254"/>
                  </a:lnTo>
                  <a:lnTo>
                    <a:pt x="148777" y="158228"/>
                  </a:lnTo>
                  <a:lnTo>
                    <a:pt x="149603" y="164059"/>
                  </a:lnTo>
                  <a:lnTo>
                    <a:pt x="150947" y="169852"/>
                  </a:lnTo>
                  <a:lnTo>
                    <a:pt x="152637" y="175618"/>
                  </a:lnTo>
                  <a:lnTo>
                    <a:pt x="154557" y="181368"/>
                  </a:lnTo>
                  <a:lnTo>
                    <a:pt x="156631" y="187106"/>
                  </a:lnTo>
                  <a:lnTo>
                    <a:pt x="158808" y="192836"/>
                  </a:lnTo>
                  <a:lnTo>
                    <a:pt x="160259" y="198561"/>
                  </a:lnTo>
                  <a:lnTo>
                    <a:pt x="161226" y="204283"/>
                  </a:lnTo>
                  <a:lnTo>
                    <a:pt x="161871" y="210002"/>
                  </a:lnTo>
                  <a:lnTo>
                    <a:pt x="163095" y="215720"/>
                  </a:lnTo>
                  <a:lnTo>
                    <a:pt x="164704" y="221438"/>
                  </a:lnTo>
                  <a:lnTo>
                    <a:pt x="166571" y="227154"/>
                  </a:lnTo>
                  <a:lnTo>
                    <a:pt x="167815" y="231917"/>
                  </a:lnTo>
                  <a:lnTo>
                    <a:pt x="169198" y="239750"/>
                  </a:lnTo>
                  <a:lnTo>
                    <a:pt x="171929" y="246406"/>
                  </a:lnTo>
                  <a:lnTo>
                    <a:pt x="173769" y="249515"/>
                  </a:lnTo>
                  <a:lnTo>
                    <a:pt x="175813" y="255508"/>
                  </a:lnTo>
                  <a:lnTo>
                    <a:pt x="177448" y="26430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4" name="SMARTInkAnnotation43"/>
            <p:cNvSpPr/>
            <p:nvPr/>
          </p:nvSpPr>
          <p:spPr>
            <a:xfrm>
              <a:off x="5929312" y="2306002"/>
              <a:ext cx="142876" cy="102871"/>
            </a:xfrm>
            <a:custGeom>
              <a:avLst/>
              <a:gdLst/>
              <a:ahLst/>
              <a:cxnLst/>
              <a:rect l="0" t="0" r="0" b="0"/>
              <a:pathLst>
                <a:path w="142876" h="102871">
                  <a:moveTo>
                    <a:pt x="0" y="0"/>
                  </a:moveTo>
                  <a:lnTo>
                    <a:pt x="3793" y="0"/>
                  </a:lnTo>
                  <a:lnTo>
                    <a:pt x="4909" y="953"/>
                  </a:lnTo>
                  <a:lnTo>
                    <a:pt x="5654" y="2540"/>
                  </a:lnTo>
                  <a:lnTo>
                    <a:pt x="6151" y="4551"/>
                  </a:lnTo>
                  <a:lnTo>
                    <a:pt x="7276" y="6844"/>
                  </a:lnTo>
                  <a:lnTo>
                    <a:pt x="8820" y="9325"/>
                  </a:lnTo>
                  <a:lnTo>
                    <a:pt x="10642" y="11932"/>
                  </a:lnTo>
                  <a:lnTo>
                    <a:pt x="11064" y="14622"/>
                  </a:lnTo>
                  <a:lnTo>
                    <a:pt x="10551" y="17368"/>
                  </a:lnTo>
                  <a:lnTo>
                    <a:pt x="9415" y="20151"/>
                  </a:lnTo>
                  <a:lnTo>
                    <a:pt x="8658" y="22959"/>
                  </a:lnTo>
                  <a:lnTo>
                    <a:pt x="8153" y="25784"/>
                  </a:lnTo>
                  <a:lnTo>
                    <a:pt x="7817" y="28619"/>
                  </a:lnTo>
                  <a:lnTo>
                    <a:pt x="7593" y="32414"/>
                  </a:lnTo>
                  <a:lnTo>
                    <a:pt x="7443" y="36850"/>
                  </a:lnTo>
                  <a:lnTo>
                    <a:pt x="7233" y="49654"/>
                  </a:lnTo>
                  <a:lnTo>
                    <a:pt x="7203" y="53105"/>
                  </a:lnTo>
                  <a:lnTo>
                    <a:pt x="6390" y="56358"/>
                  </a:lnTo>
                  <a:lnTo>
                    <a:pt x="5054" y="59480"/>
                  </a:lnTo>
                  <a:lnTo>
                    <a:pt x="3370" y="62513"/>
                  </a:lnTo>
                  <a:lnTo>
                    <a:pt x="2246" y="65488"/>
                  </a:lnTo>
                  <a:lnTo>
                    <a:pt x="1498" y="68424"/>
                  </a:lnTo>
                  <a:lnTo>
                    <a:pt x="999" y="71333"/>
                  </a:lnTo>
                  <a:lnTo>
                    <a:pt x="1459" y="74226"/>
                  </a:lnTo>
                  <a:lnTo>
                    <a:pt x="2561" y="77106"/>
                  </a:lnTo>
                  <a:lnTo>
                    <a:pt x="4089" y="79979"/>
                  </a:lnTo>
                  <a:lnTo>
                    <a:pt x="5107" y="82847"/>
                  </a:lnTo>
                  <a:lnTo>
                    <a:pt x="5786" y="85712"/>
                  </a:lnTo>
                  <a:lnTo>
                    <a:pt x="6239" y="88573"/>
                  </a:lnTo>
                  <a:lnTo>
                    <a:pt x="7334" y="90481"/>
                  </a:lnTo>
                  <a:lnTo>
                    <a:pt x="8858" y="91754"/>
                  </a:lnTo>
                  <a:lnTo>
                    <a:pt x="10668" y="92602"/>
                  </a:lnTo>
                  <a:lnTo>
                    <a:pt x="12669" y="94120"/>
                  </a:lnTo>
                  <a:lnTo>
                    <a:pt x="14796" y="96084"/>
                  </a:lnTo>
                  <a:lnTo>
                    <a:pt x="17008" y="98346"/>
                  </a:lnTo>
                  <a:lnTo>
                    <a:pt x="19276" y="99854"/>
                  </a:lnTo>
                  <a:lnTo>
                    <a:pt x="21582" y="100860"/>
                  </a:lnTo>
                  <a:lnTo>
                    <a:pt x="23913" y="101530"/>
                  </a:lnTo>
                  <a:lnTo>
                    <a:pt x="26261" y="101976"/>
                  </a:lnTo>
                  <a:lnTo>
                    <a:pt x="28620" y="102275"/>
                  </a:lnTo>
                  <a:lnTo>
                    <a:pt x="30986" y="102473"/>
                  </a:lnTo>
                  <a:lnTo>
                    <a:pt x="34152" y="102605"/>
                  </a:lnTo>
                  <a:lnTo>
                    <a:pt x="46191" y="102792"/>
                  </a:lnTo>
                  <a:lnTo>
                    <a:pt x="142875" y="10287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5" name="SMARTInkAnnotation44"/>
            <p:cNvSpPr/>
            <p:nvPr/>
          </p:nvSpPr>
          <p:spPr>
            <a:xfrm>
              <a:off x="6036469" y="2306002"/>
              <a:ext cx="42863" cy="231459"/>
            </a:xfrm>
            <a:custGeom>
              <a:avLst/>
              <a:gdLst/>
              <a:ahLst/>
              <a:cxnLst/>
              <a:rect l="0" t="0" r="0" b="0"/>
              <a:pathLst>
                <a:path w="42863" h="231459">
                  <a:moveTo>
                    <a:pt x="0" y="0"/>
                  </a:moveTo>
                  <a:lnTo>
                    <a:pt x="0" y="12770"/>
                  </a:lnTo>
                  <a:lnTo>
                    <a:pt x="793" y="16134"/>
                  </a:lnTo>
                  <a:lnTo>
                    <a:pt x="2116" y="20281"/>
                  </a:lnTo>
                  <a:lnTo>
                    <a:pt x="3792" y="24951"/>
                  </a:lnTo>
                  <a:lnTo>
                    <a:pt x="4909" y="29969"/>
                  </a:lnTo>
                  <a:lnTo>
                    <a:pt x="5654" y="35219"/>
                  </a:lnTo>
                  <a:lnTo>
                    <a:pt x="6150" y="40625"/>
                  </a:lnTo>
                  <a:lnTo>
                    <a:pt x="7275" y="46133"/>
                  </a:lnTo>
                  <a:lnTo>
                    <a:pt x="8819" y="51710"/>
                  </a:lnTo>
                  <a:lnTo>
                    <a:pt x="10641" y="57334"/>
                  </a:lnTo>
                  <a:lnTo>
                    <a:pt x="12650" y="62987"/>
                  </a:lnTo>
                  <a:lnTo>
                    <a:pt x="17000" y="74349"/>
                  </a:lnTo>
                  <a:lnTo>
                    <a:pt x="18476" y="80999"/>
                  </a:lnTo>
                  <a:lnTo>
                    <a:pt x="19461" y="88290"/>
                  </a:lnTo>
                  <a:lnTo>
                    <a:pt x="20118" y="96007"/>
                  </a:lnTo>
                  <a:lnTo>
                    <a:pt x="21349" y="103057"/>
                  </a:lnTo>
                  <a:lnTo>
                    <a:pt x="22963" y="109662"/>
                  </a:lnTo>
                  <a:lnTo>
                    <a:pt x="24835" y="115971"/>
                  </a:lnTo>
                  <a:lnTo>
                    <a:pt x="26875" y="126844"/>
                  </a:lnTo>
                  <a:lnTo>
                    <a:pt x="29029" y="140760"/>
                  </a:lnTo>
                  <a:lnTo>
                    <a:pt x="31259" y="156705"/>
                  </a:lnTo>
                  <a:lnTo>
                    <a:pt x="32745" y="169240"/>
                  </a:lnTo>
                  <a:lnTo>
                    <a:pt x="33736" y="179502"/>
                  </a:lnTo>
                  <a:lnTo>
                    <a:pt x="34837" y="195031"/>
                  </a:lnTo>
                  <a:lnTo>
                    <a:pt x="35327" y="205108"/>
                  </a:lnTo>
                  <a:lnTo>
                    <a:pt x="35544" y="212762"/>
                  </a:lnTo>
                  <a:lnTo>
                    <a:pt x="35602" y="216136"/>
                  </a:lnTo>
                  <a:lnTo>
                    <a:pt x="36435" y="219339"/>
                  </a:lnTo>
                  <a:lnTo>
                    <a:pt x="37783" y="222426"/>
                  </a:lnTo>
                  <a:lnTo>
                    <a:pt x="42862" y="23145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6" name="SMARTInkAnnotation45"/>
            <p:cNvSpPr/>
            <p:nvPr/>
          </p:nvSpPr>
          <p:spPr>
            <a:xfrm>
              <a:off x="6150794" y="2280285"/>
              <a:ext cx="142851" cy="265268"/>
            </a:xfrm>
            <a:custGeom>
              <a:avLst/>
              <a:gdLst/>
              <a:ahLst/>
              <a:cxnLst/>
              <a:rect l="0" t="0" r="0" b="0"/>
              <a:pathLst>
                <a:path w="142851" h="265268">
                  <a:moveTo>
                    <a:pt x="142850" y="0"/>
                  </a:moveTo>
                  <a:lnTo>
                    <a:pt x="132208" y="0"/>
                  </a:lnTo>
                  <a:lnTo>
                    <a:pt x="130199" y="952"/>
                  </a:lnTo>
                  <a:lnTo>
                    <a:pt x="122785" y="6844"/>
                  </a:lnTo>
                  <a:lnTo>
                    <a:pt x="119155" y="9325"/>
                  </a:lnTo>
                  <a:lnTo>
                    <a:pt x="115146" y="11932"/>
                  </a:lnTo>
                  <a:lnTo>
                    <a:pt x="110886" y="13669"/>
                  </a:lnTo>
                  <a:lnTo>
                    <a:pt x="106460" y="14828"/>
                  </a:lnTo>
                  <a:lnTo>
                    <a:pt x="101921" y="15600"/>
                  </a:lnTo>
                  <a:lnTo>
                    <a:pt x="97307" y="17067"/>
                  </a:lnTo>
                  <a:lnTo>
                    <a:pt x="92645" y="18998"/>
                  </a:lnTo>
                  <a:lnTo>
                    <a:pt x="87948" y="21238"/>
                  </a:lnTo>
                  <a:lnTo>
                    <a:pt x="83230" y="22731"/>
                  </a:lnTo>
                  <a:lnTo>
                    <a:pt x="78497" y="23726"/>
                  </a:lnTo>
                  <a:lnTo>
                    <a:pt x="73754" y="24390"/>
                  </a:lnTo>
                  <a:lnTo>
                    <a:pt x="69798" y="25785"/>
                  </a:lnTo>
                  <a:lnTo>
                    <a:pt x="66368" y="27667"/>
                  </a:lnTo>
                  <a:lnTo>
                    <a:pt x="63286" y="29875"/>
                  </a:lnTo>
                  <a:lnTo>
                    <a:pt x="60438" y="31346"/>
                  </a:lnTo>
                  <a:lnTo>
                    <a:pt x="57746" y="32328"/>
                  </a:lnTo>
                  <a:lnTo>
                    <a:pt x="55158" y="32981"/>
                  </a:lnTo>
                  <a:lnTo>
                    <a:pt x="52638" y="33418"/>
                  </a:lnTo>
                  <a:lnTo>
                    <a:pt x="50165" y="33708"/>
                  </a:lnTo>
                  <a:lnTo>
                    <a:pt x="47722" y="33902"/>
                  </a:lnTo>
                  <a:lnTo>
                    <a:pt x="44507" y="34984"/>
                  </a:lnTo>
                  <a:lnTo>
                    <a:pt x="40774" y="36658"/>
                  </a:lnTo>
                  <a:lnTo>
                    <a:pt x="30964" y="41637"/>
                  </a:lnTo>
                  <a:lnTo>
                    <a:pt x="27506" y="42317"/>
                  </a:lnTo>
                  <a:lnTo>
                    <a:pt x="23323" y="42620"/>
                  </a:lnTo>
                  <a:lnTo>
                    <a:pt x="15611" y="42830"/>
                  </a:lnTo>
                  <a:lnTo>
                    <a:pt x="15162" y="43794"/>
                  </a:lnTo>
                  <a:lnTo>
                    <a:pt x="14661" y="47404"/>
                  </a:lnTo>
                  <a:lnTo>
                    <a:pt x="13734" y="48747"/>
                  </a:lnTo>
                  <a:lnTo>
                    <a:pt x="12323" y="49643"/>
                  </a:lnTo>
                  <a:lnTo>
                    <a:pt x="10588" y="50240"/>
                  </a:lnTo>
                  <a:lnTo>
                    <a:pt x="9431" y="51591"/>
                  </a:lnTo>
                  <a:lnTo>
                    <a:pt x="8660" y="53444"/>
                  </a:lnTo>
                  <a:lnTo>
                    <a:pt x="7803" y="58043"/>
                  </a:lnTo>
                  <a:lnTo>
                    <a:pt x="7423" y="63262"/>
                  </a:lnTo>
                  <a:lnTo>
                    <a:pt x="7254" y="71296"/>
                  </a:lnTo>
                  <a:lnTo>
                    <a:pt x="7208" y="76106"/>
                  </a:lnTo>
                  <a:lnTo>
                    <a:pt x="6385" y="80265"/>
                  </a:lnTo>
                  <a:lnTo>
                    <a:pt x="3352" y="87425"/>
                  </a:lnTo>
                  <a:lnTo>
                    <a:pt x="2226" y="91621"/>
                  </a:lnTo>
                  <a:lnTo>
                    <a:pt x="1476" y="96323"/>
                  </a:lnTo>
                  <a:lnTo>
                    <a:pt x="975" y="101363"/>
                  </a:lnTo>
                  <a:lnTo>
                    <a:pt x="420" y="109503"/>
                  </a:lnTo>
                  <a:lnTo>
                    <a:pt x="172" y="116295"/>
                  </a:lnTo>
                  <a:lnTo>
                    <a:pt x="33" y="125474"/>
                  </a:lnTo>
                  <a:lnTo>
                    <a:pt x="0" y="131331"/>
                  </a:lnTo>
                  <a:lnTo>
                    <a:pt x="785" y="133274"/>
                  </a:lnTo>
                  <a:lnTo>
                    <a:pt x="2102" y="134569"/>
                  </a:lnTo>
                  <a:lnTo>
                    <a:pt x="3774" y="135433"/>
                  </a:lnTo>
                  <a:lnTo>
                    <a:pt x="8064" y="136008"/>
                  </a:lnTo>
                  <a:lnTo>
                    <a:pt x="14099" y="136392"/>
                  </a:lnTo>
                  <a:lnTo>
                    <a:pt x="35220" y="137008"/>
                  </a:lnTo>
                  <a:lnTo>
                    <a:pt x="51958" y="137115"/>
                  </a:lnTo>
                  <a:lnTo>
                    <a:pt x="56855" y="136177"/>
                  </a:lnTo>
                  <a:lnTo>
                    <a:pt x="60914" y="134600"/>
                  </a:lnTo>
                  <a:lnTo>
                    <a:pt x="64413" y="132596"/>
                  </a:lnTo>
                  <a:lnTo>
                    <a:pt x="69127" y="131259"/>
                  </a:lnTo>
                  <a:lnTo>
                    <a:pt x="74651" y="130369"/>
                  </a:lnTo>
                  <a:lnTo>
                    <a:pt x="80715" y="129775"/>
                  </a:lnTo>
                  <a:lnTo>
                    <a:pt x="85551" y="130332"/>
                  </a:lnTo>
                  <a:lnTo>
                    <a:pt x="89570" y="131655"/>
                  </a:lnTo>
                  <a:lnTo>
                    <a:pt x="93042" y="133490"/>
                  </a:lnTo>
                  <a:lnTo>
                    <a:pt x="101134" y="138069"/>
                  </a:lnTo>
                  <a:lnTo>
                    <a:pt x="105514" y="140623"/>
                  </a:lnTo>
                  <a:lnTo>
                    <a:pt x="109228" y="142326"/>
                  </a:lnTo>
                  <a:lnTo>
                    <a:pt x="112498" y="143462"/>
                  </a:lnTo>
                  <a:lnTo>
                    <a:pt x="115471" y="144219"/>
                  </a:lnTo>
                  <a:lnTo>
                    <a:pt x="118248" y="146628"/>
                  </a:lnTo>
                  <a:lnTo>
                    <a:pt x="120892" y="150140"/>
                  </a:lnTo>
                  <a:lnTo>
                    <a:pt x="123448" y="154385"/>
                  </a:lnTo>
                  <a:lnTo>
                    <a:pt x="125947" y="158168"/>
                  </a:lnTo>
                  <a:lnTo>
                    <a:pt x="128406" y="161643"/>
                  </a:lnTo>
                  <a:lnTo>
                    <a:pt x="130840" y="164912"/>
                  </a:lnTo>
                  <a:lnTo>
                    <a:pt x="132462" y="168996"/>
                  </a:lnTo>
                  <a:lnTo>
                    <a:pt x="133543" y="173624"/>
                  </a:lnTo>
                  <a:lnTo>
                    <a:pt x="134264" y="178614"/>
                  </a:lnTo>
                  <a:lnTo>
                    <a:pt x="133951" y="182894"/>
                  </a:lnTo>
                  <a:lnTo>
                    <a:pt x="132948" y="186699"/>
                  </a:lnTo>
                  <a:lnTo>
                    <a:pt x="125637" y="204201"/>
                  </a:lnTo>
                  <a:lnTo>
                    <a:pt x="121177" y="212358"/>
                  </a:lnTo>
                  <a:lnTo>
                    <a:pt x="118876" y="215867"/>
                  </a:lnTo>
                  <a:lnTo>
                    <a:pt x="116548" y="219159"/>
                  </a:lnTo>
                  <a:lnTo>
                    <a:pt x="114203" y="222306"/>
                  </a:lnTo>
                  <a:lnTo>
                    <a:pt x="111845" y="225357"/>
                  </a:lnTo>
                  <a:lnTo>
                    <a:pt x="100943" y="238751"/>
                  </a:lnTo>
                  <a:lnTo>
                    <a:pt x="96656" y="242035"/>
                  </a:lnTo>
                  <a:lnTo>
                    <a:pt x="92209" y="244224"/>
                  </a:lnTo>
                  <a:lnTo>
                    <a:pt x="87658" y="245684"/>
                  </a:lnTo>
                  <a:lnTo>
                    <a:pt x="83830" y="247609"/>
                  </a:lnTo>
                  <a:lnTo>
                    <a:pt x="80484" y="249845"/>
                  </a:lnTo>
                  <a:lnTo>
                    <a:pt x="77460" y="252288"/>
                  </a:lnTo>
                  <a:lnTo>
                    <a:pt x="74650" y="254870"/>
                  </a:lnTo>
                  <a:lnTo>
                    <a:pt x="71983" y="257543"/>
                  </a:lnTo>
                  <a:lnTo>
                    <a:pt x="69412" y="260278"/>
                  </a:lnTo>
                  <a:lnTo>
                    <a:pt x="66903" y="262101"/>
                  </a:lnTo>
                  <a:lnTo>
                    <a:pt x="64438" y="263316"/>
                  </a:lnTo>
                  <a:lnTo>
                    <a:pt x="62000" y="264127"/>
                  </a:lnTo>
                  <a:lnTo>
                    <a:pt x="59581" y="264667"/>
                  </a:lnTo>
                  <a:lnTo>
                    <a:pt x="57174" y="265027"/>
                  </a:lnTo>
                  <a:lnTo>
                    <a:pt x="54777" y="265267"/>
                  </a:lnTo>
                  <a:lnTo>
                    <a:pt x="53178" y="264475"/>
                  </a:lnTo>
                  <a:lnTo>
                    <a:pt x="52112" y="262994"/>
                  </a:lnTo>
                  <a:lnTo>
                    <a:pt x="51401" y="261054"/>
                  </a:lnTo>
                  <a:lnTo>
                    <a:pt x="50134" y="259761"/>
                  </a:lnTo>
                  <a:lnTo>
                    <a:pt x="48496" y="258899"/>
                  </a:lnTo>
                  <a:lnTo>
                    <a:pt x="43168" y="257276"/>
                  </a:lnTo>
                  <a:lnTo>
                    <a:pt x="42984" y="254680"/>
                  </a:lnTo>
                  <a:lnTo>
                    <a:pt x="42837" y="24860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7" name="SMARTInkAnnotation46"/>
            <p:cNvSpPr/>
            <p:nvPr/>
          </p:nvSpPr>
          <p:spPr>
            <a:xfrm>
              <a:off x="6429795" y="2383155"/>
              <a:ext cx="106737" cy="152964"/>
            </a:xfrm>
            <a:custGeom>
              <a:avLst/>
              <a:gdLst/>
              <a:ahLst/>
              <a:cxnLst/>
              <a:rect l="0" t="0" r="0" b="0"/>
              <a:pathLst>
                <a:path w="106737" h="152964">
                  <a:moveTo>
                    <a:pt x="71017" y="0"/>
                  </a:moveTo>
                  <a:lnTo>
                    <a:pt x="50881" y="0"/>
                  </a:lnTo>
                  <a:lnTo>
                    <a:pt x="46481" y="2857"/>
                  </a:lnTo>
                  <a:lnTo>
                    <a:pt x="31008" y="13652"/>
                  </a:lnTo>
                  <a:lnTo>
                    <a:pt x="25295" y="18626"/>
                  </a:lnTo>
                  <a:lnTo>
                    <a:pt x="21486" y="22895"/>
                  </a:lnTo>
                  <a:lnTo>
                    <a:pt x="18946" y="26693"/>
                  </a:lnTo>
                  <a:lnTo>
                    <a:pt x="16459" y="31130"/>
                  </a:lnTo>
                  <a:lnTo>
                    <a:pt x="14008" y="35993"/>
                  </a:lnTo>
                  <a:lnTo>
                    <a:pt x="11580" y="41141"/>
                  </a:lnTo>
                  <a:lnTo>
                    <a:pt x="9167" y="45524"/>
                  </a:lnTo>
                  <a:lnTo>
                    <a:pt x="6765" y="49400"/>
                  </a:lnTo>
                  <a:lnTo>
                    <a:pt x="4370" y="52935"/>
                  </a:lnTo>
                  <a:lnTo>
                    <a:pt x="2773" y="57198"/>
                  </a:lnTo>
                  <a:lnTo>
                    <a:pt x="1708" y="61944"/>
                  </a:lnTo>
                  <a:lnTo>
                    <a:pt x="999" y="67014"/>
                  </a:lnTo>
                  <a:lnTo>
                    <a:pt x="526" y="72298"/>
                  </a:lnTo>
                  <a:lnTo>
                    <a:pt x="210" y="77726"/>
                  </a:lnTo>
                  <a:lnTo>
                    <a:pt x="0" y="83250"/>
                  </a:lnTo>
                  <a:lnTo>
                    <a:pt x="654" y="88837"/>
                  </a:lnTo>
                  <a:lnTo>
                    <a:pt x="1883" y="94467"/>
                  </a:lnTo>
                  <a:lnTo>
                    <a:pt x="3496" y="100125"/>
                  </a:lnTo>
                  <a:lnTo>
                    <a:pt x="5366" y="104850"/>
                  </a:lnTo>
                  <a:lnTo>
                    <a:pt x="7406" y="108953"/>
                  </a:lnTo>
                  <a:lnTo>
                    <a:pt x="9560" y="112640"/>
                  </a:lnTo>
                  <a:lnTo>
                    <a:pt x="11789" y="116051"/>
                  </a:lnTo>
                  <a:lnTo>
                    <a:pt x="14069" y="119277"/>
                  </a:lnTo>
                  <a:lnTo>
                    <a:pt x="16384" y="122380"/>
                  </a:lnTo>
                  <a:lnTo>
                    <a:pt x="21071" y="128369"/>
                  </a:lnTo>
                  <a:lnTo>
                    <a:pt x="30548" y="139974"/>
                  </a:lnTo>
                  <a:lnTo>
                    <a:pt x="33719" y="141893"/>
                  </a:lnTo>
                  <a:lnTo>
                    <a:pt x="37421" y="143173"/>
                  </a:lnTo>
                  <a:lnTo>
                    <a:pt x="41475" y="144026"/>
                  </a:lnTo>
                  <a:lnTo>
                    <a:pt x="45766" y="145547"/>
                  </a:lnTo>
                  <a:lnTo>
                    <a:pt x="50214" y="147514"/>
                  </a:lnTo>
                  <a:lnTo>
                    <a:pt x="54768" y="149777"/>
                  </a:lnTo>
                  <a:lnTo>
                    <a:pt x="59390" y="151286"/>
                  </a:lnTo>
                  <a:lnTo>
                    <a:pt x="64060" y="152293"/>
                  </a:lnTo>
                  <a:lnTo>
                    <a:pt x="68760" y="152963"/>
                  </a:lnTo>
                  <a:lnTo>
                    <a:pt x="73481" y="152458"/>
                  </a:lnTo>
                  <a:lnTo>
                    <a:pt x="78216" y="151168"/>
                  </a:lnTo>
                  <a:lnTo>
                    <a:pt x="82960" y="149356"/>
                  </a:lnTo>
                  <a:lnTo>
                    <a:pt x="87711" y="148148"/>
                  </a:lnTo>
                  <a:lnTo>
                    <a:pt x="92465" y="147343"/>
                  </a:lnTo>
                  <a:lnTo>
                    <a:pt x="106736" y="14573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8" name="SMARTInkAnnotation47"/>
            <p:cNvSpPr/>
            <p:nvPr/>
          </p:nvSpPr>
          <p:spPr>
            <a:xfrm>
              <a:off x="6700837" y="2494597"/>
              <a:ext cx="107157" cy="17146"/>
            </a:xfrm>
            <a:custGeom>
              <a:avLst/>
              <a:gdLst/>
              <a:ahLst/>
              <a:cxnLst/>
              <a:rect l="0" t="0" r="0" b="0"/>
              <a:pathLst>
                <a:path w="107157" h="17146">
                  <a:moveTo>
                    <a:pt x="0" y="17145"/>
                  </a:moveTo>
                  <a:lnTo>
                    <a:pt x="3793" y="17145"/>
                  </a:lnTo>
                  <a:lnTo>
                    <a:pt x="5704" y="16193"/>
                  </a:lnTo>
                  <a:lnTo>
                    <a:pt x="7771" y="14605"/>
                  </a:lnTo>
                  <a:lnTo>
                    <a:pt x="9943" y="12594"/>
                  </a:lnTo>
                  <a:lnTo>
                    <a:pt x="13773" y="11254"/>
                  </a:lnTo>
                  <a:lnTo>
                    <a:pt x="18707" y="10360"/>
                  </a:lnTo>
                  <a:lnTo>
                    <a:pt x="24378" y="9764"/>
                  </a:lnTo>
                  <a:lnTo>
                    <a:pt x="29745" y="9367"/>
                  </a:lnTo>
                  <a:lnTo>
                    <a:pt x="39943" y="8925"/>
                  </a:lnTo>
                  <a:lnTo>
                    <a:pt x="45679" y="7856"/>
                  </a:lnTo>
                  <a:lnTo>
                    <a:pt x="51884" y="6190"/>
                  </a:lnTo>
                  <a:lnTo>
                    <a:pt x="58402" y="4127"/>
                  </a:lnTo>
                  <a:lnTo>
                    <a:pt x="65129" y="2751"/>
                  </a:lnTo>
                  <a:lnTo>
                    <a:pt x="71994" y="1834"/>
                  </a:lnTo>
                  <a:lnTo>
                    <a:pt x="78953" y="1223"/>
                  </a:lnTo>
                  <a:lnTo>
                    <a:pt x="85179" y="815"/>
                  </a:lnTo>
                  <a:lnTo>
                    <a:pt x="107156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9" name="SMARTInkAnnotation48"/>
            <p:cNvSpPr/>
            <p:nvPr/>
          </p:nvSpPr>
          <p:spPr>
            <a:xfrm>
              <a:off x="7036920" y="2306148"/>
              <a:ext cx="199699" cy="299892"/>
            </a:xfrm>
            <a:custGeom>
              <a:avLst/>
              <a:gdLst/>
              <a:ahLst/>
              <a:cxnLst/>
              <a:rect l="0" t="0" r="0" b="0"/>
              <a:pathLst>
                <a:path w="199699" h="299892">
                  <a:moveTo>
                    <a:pt x="28248" y="42717"/>
                  </a:moveTo>
                  <a:lnTo>
                    <a:pt x="28248" y="35336"/>
                  </a:lnTo>
                  <a:lnTo>
                    <a:pt x="34400" y="26868"/>
                  </a:lnTo>
                  <a:lnTo>
                    <a:pt x="39185" y="23608"/>
                  </a:lnTo>
                  <a:lnTo>
                    <a:pt x="42684" y="21405"/>
                  </a:lnTo>
                  <a:lnTo>
                    <a:pt x="48687" y="16417"/>
                  </a:lnTo>
                  <a:lnTo>
                    <a:pt x="54795" y="11025"/>
                  </a:lnTo>
                  <a:lnTo>
                    <a:pt x="58646" y="8254"/>
                  </a:lnTo>
                  <a:lnTo>
                    <a:pt x="62801" y="5454"/>
                  </a:lnTo>
                  <a:lnTo>
                    <a:pt x="67952" y="3588"/>
                  </a:lnTo>
                  <a:lnTo>
                    <a:pt x="73768" y="2343"/>
                  </a:lnTo>
                  <a:lnTo>
                    <a:pt x="80026" y="1514"/>
                  </a:lnTo>
                  <a:lnTo>
                    <a:pt x="85785" y="960"/>
                  </a:lnTo>
                  <a:lnTo>
                    <a:pt x="91213" y="592"/>
                  </a:lnTo>
                  <a:lnTo>
                    <a:pt x="96419" y="346"/>
                  </a:lnTo>
                  <a:lnTo>
                    <a:pt x="115122" y="0"/>
                  </a:lnTo>
                  <a:lnTo>
                    <a:pt x="121089" y="904"/>
                  </a:lnTo>
                  <a:lnTo>
                    <a:pt x="126655" y="2459"/>
                  </a:lnTo>
                  <a:lnTo>
                    <a:pt x="131953" y="4448"/>
                  </a:lnTo>
                  <a:lnTo>
                    <a:pt x="137073" y="5774"/>
                  </a:lnTo>
                  <a:lnTo>
                    <a:pt x="142073" y="6658"/>
                  </a:lnTo>
                  <a:lnTo>
                    <a:pt x="146994" y="7248"/>
                  </a:lnTo>
                  <a:lnTo>
                    <a:pt x="151068" y="9546"/>
                  </a:lnTo>
                  <a:lnTo>
                    <a:pt x="154579" y="12983"/>
                  </a:lnTo>
                  <a:lnTo>
                    <a:pt x="160595" y="20929"/>
                  </a:lnTo>
                  <a:lnTo>
                    <a:pt x="165915" y="27636"/>
                  </a:lnTo>
                  <a:lnTo>
                    <a:pt x="173373" y="36767"/>
                  </a:lnTo>
                  <a:lnTo>
                    <a:pt x="175004" y="40655"/>
                  </a:lnTo>
                  <a:lnTo>
                    <a:pt x="176092" y="45152"/>
                  </a:lnTo>
                  <a:lnTo>
                    <a:pt x="176817" y="50055"/>
                  </a:lnTo>
                  <a:lnTo>
                    <a:pt x="178094" y="55229"/>
                  </a:lnTo>
                  <a:lnTo>
                    <a:pt x="179740" y="60583"/>
                  </a:lnTo>
                  <a:lnTo>
                    <a:pt x="181630" y="66058"/>
                  </a:lnTo>
                  <a:lnTo>
                    <a:pt x="182890" y="71612"/>
                  </a:lnTo>
                  <a:lnTo>
                    <a:pt x="183731" y="77220"/>
                  </a:lnTo>
                  <a:lnTo>
                    <a:pt x="184291" y="82864"/>
                  </a:lnTo>
                  <a:lnTo>
                    <a:pt x="183871" y="88532"/>
                  </a:lnTo>
                  <a:lnTo>
                    <a:pt x="182796" y="94215"/>
                  </a:lnTo>
                  <a:lnTo>
                    <a:pt x="181287" y="99909"/>
                  </a:lnTo>
                  <a:lnTo>
                    <a:pt x="180280" y="105610"/>
                  </a:lnTo>
                  <a:lnTo>
                    <a:pt x="179610" y="111316"/>
                  </a:lnTo>
                  <a:lnTo>
                    <a:pt x="179162" y="117024"/>
                  </a:lnTo>
                  <a:lnTo>
                    <a:pt x="178864" y="122735"/>
                  </a:lnTo>
                  <a:lnTo>
                    <a:pt x="178532" y="134160"/>
                  </a:lnTo>
                  <a:lnTo>
                    <a:pt x="177650" y="139874"/>
                  </a:lnTo>
                  <a:lnTo>
                    <a:pt x="176269" y="145588"/>
                  </a:lnTo>
                  <a:lnTo>
                    <a:pt x="174553" y="151303"/>
                  </a:lnTo>
                  <a:lnTo>
                    <a:pt x="171822" y="157017"/>
                  </a:lnTo>
                  <a:lnTo>
                    <a:pt x="168415" y="162732"/>
                  </a:lnTo>
                  <a:lnTo>
                    <a:pt x="164555" y="168447"/>
                  </a:lnTo>
                  <a:lnTo>
                    <a:pt x="160394" y="174162"/>
                  </a:lnTo>
                  <a:lnTo>
                    <a:pt x="156033" y="179877"/>
                  </a:lnTo>
                  <a:lnTo>
                    <a:pt x="151538" y="185592"/>
                  </a:lnTo>
                  <a:lnTo>
                    <a:pt x="147748" y="191307"/>
                  </a:lnTo>
                  <a:lnTo>
                    <a:pt x="144428" y="197022"/>
                  </a:lnTo>
                  <a:lnTo>
                    <a:pt x="141420" y="202737"/>
                  </a:lnTo>
                  <a:lnTo>
                    <a:pt x="137827" y="207499"/>
                  </a:lnTo>
                  <a:lnTo>
                    <a:pt x="133846" y="211627"/>
                  </a:lnTo>
                  <a:lnTo>
                    <a:pt x="129603" y="215331"/>
                  </a:lnTo>
                  <a:lnTo>
                    <a:pt x="125981" y="219705"/>
                  </a:lnTo>
                  <a:lnTo>
                    <a:pt x="122772" y="224526"/>
                  </a:lnTo>
                  <a:lnTo>
                    <a:pt x="119840" y="229646"/>
                  </a:lnTo>
                  <a:lnTo>
                    <a:pt x="116297" y="234011"/>
                  </a:lnTo>
                  <a:lnTo>
                    <a:pt x="112347" y="237874"/>
                  </a:lnTo>
                  <a:lnTo>
                    <a:pt x="108127" y="241401"/>
                  </a:lnTo>
                  <a:lnTo>
                    <a:pt x="103726" y="244705"/>
                  </a:lnTo>
                  <a:lnTo>
                    <a:pt x="99204" y="247861"/>
                  </a:lnTo>
                  <a:lnTo>
                    <a:pt x="89947" y="253907"/>
                  </a:lnTo>
                  <a:lnTo>
                    <a:pt x="80541" y="259769"/>
                  </a:lnTo>
                  <a:lnTo>
                    <a:pt x="76604" y="261713"/>
                  </a:lnTo>
                  <a:lnTo>
                    <a:pt x="73186" y="263009"/>
                  </a:lnTo>
                  <a:lnTo>
                    <a:pt x="70112" y="263873"/>
                  </a:lnTo>
                  <a:lnTo>
                    <a:pt x="64582" y="267373"/>
                  </a:lnTo>
                  <a:lnTo>
                    <a:pt x="61996" y="269640"/>
                  </a:lnTo>
                  <a:lnTo>
                    <a:pt x="58684" y="271152"/>
                  </a:lnTo>
                  <a:lnTo>
                    <a:pt x="54889" y="272159"/>
                  </a:lnTo>
                  <a:lnTo>
                    <a:pt x="50772" y="272831"/>
                  </a:lnTo>
                  <a:lnTo>
                    <a:pt x="47232" y="272326"/>
                  </a:lnTo>
                  <a:lnTo>
                    <a:pt x="44079" y="271037"/>
                  </a:lnTo>
                  <a:lnTo>
                    <a:pt x="41184" y="269225"/>
                  </a:lnTo>
                  <a:lnTo>
                    <a:pt x="37666" y="268017"/>
                  </a:lnTo>
                  <a:lnTo>
                    <a:pt x="33733" y="267212"/>
                  </a:lnTo>
                  <a:lnTo>
                    <a:pt x="29523" y="266675"/>
                  </a:lnTo>
                  <a:lnTo>
                    <a:pt x="24336" y="264412"/>
                  </a:lnTo>
                  <a:lnTo>
                    <a:pt x="18497" y="260999"/>
                  </a:lnTo>
                  <a:lnTo>
                    <a:pt x="12222" y="256818"/>
                  </a:lnTo>
                  <a:lnTo>
                    <a:pt x="8039" y="253078"/>
                  </a:lnTo>
                  <a:lnTo>
                    <a:pt x="5251" y="249633"/>
                  </a:lnTo>
                  <a:lnTo>
                    <a:pt x="3392" y="246383"/>
                  </a:lnTo>
                  <a:lnTo>
                    <a:pt x="1327" y="240233"/>
                  </a:lnTo>
                  <a:lnTo>
                    <a:pt x="163" y="231415"/>
                  </a:lnTo>
                  <a:lnTo>
                    <a:pt x="0" y="228523"/>
                  </a:lnTo>
                  <a:lnTo>
                    <a:pt x="686" y="225642"/>
                  </a:lnTo>
                  <a:lnTo>
                    <a:pt x="3563" y="219902"/>
                  </a:lnTo>
                  <a:lnTo>
                    <a:pt x="9604" y="214176"/>
                  </a:lnTo>
                  <a:lnTo>
                    <a:pt x="13438" y="211315"/>
                  </a:lnTo>
                  <a:lnTo>
                    <a:pt x="17581" y="208456"/>
                  </a:lnTo>
                  <a:lnTo>
                    <a:pt x="26418" y="202739"/>
                  </a:lnTo>
                  <a:lnTo>
                    <a:pt x="40318" y="194165"/>
                  </a:lnTo>
                  <a:lnTo>
                    <a:pt x="45026" y="192259"/>
                  </a:lnTo>
                  <a:lnTo>
                    <a:pt x="49753" y="190989"/>
                  </a:lnTo>
                  <a:lnTo>
                    <a:pt x="54491" y="190143"/>
                  </a:lnTo>
                  <a:lnTo>
                    <a:pt x="59237" y="189578"/>
                  </a:lnTo>
                  <a:lnTo>
                    <a:pt x="63989" y="189202"/>
                  </a:lnTo>
                  <a:lnTo>
                    <a:pt x="68744" y="188951"/>
                  </a:lnTo>
                  <a:lnTo>
                    <a:pt x="80378" y="188672"/>
                  </a:lnTo>
                  <a:lnTo>
                    <a:pt x="103457" y="188493"/>
                  </a:lnTo>
                  <a:lnTo>
                    <a:pt x="108550" y="189431"/>
                  </a:lnTo>
                  <a:lnTo>
                    <a:pt x="113533" y="191009"/>
                  </a:lnTo>
                  <a:lnTo>
                    <a:pt x="118442" y="193013"/>
                  </a:lnTo>
                  <a:lnTo>
                    <a:pt x="123302" y="195302"/>
                  </a:lnTo>
                  <a:lnTo>
                    <a:pt x="128131" y="197780"/>
                  </a:lnTo>
                  <a:lnTo>
                    <a:pt x="137728" y="203074"/>
                  </a:lnTo>
                  <a:lnTo>
                    <a:pt x="147286" y="208601"/>
                  </a:lnTo>
                  <a:lnTo>
                    <a:pt x="151263" y="211409"/>
                  </a:lnTo>
                  <a:lnTo>
                    <a:pt x="154708" y="214233"/>
                  </a:lnTo>
                  <a:lnTo>
                    <a:pt x="157798" y="217068"/>
                  </a:lnTo>
                  <a:lnTo>
                    <a:pt x="161446" y="220864"/>
                  </a:lnTo>
                  <a:lnTo>
                    <a:pt x="165466" y="225299"/>
                  </a:lnTo>
                  <a:lnTo>
                    <a:pt x="176591" y="238102"/>
                  </a:lnTo>
                  <a:lnTo>
                    <a:pt x="179531" y="241554"/>
                  </a:lnTo>
                  <a:lnTo>
                    <a:pt x="181491" y="244807"/>
                  </a:lnTo>
                  <a:lnTo>
                    <a:pt x="185043" y="253937"/>
                  </a:lnTo>
                  <a:lnTo>
                    <a:pt x="189977" y="262675"/>
                  </a:lnTo>
                  <a:lnTo>
                    <a:pt x="191410" y="268428"/>
                  </a:lnTo>
                  <a:lnTo>
                    <a:pt x="192046" y="276700"/>
                  </a:lnTo>
                  <a:lnTo>
                    <a:pt x="192215" y="281573"/>
                  </a:lnTo>
                  <a:lnTo>
                    <a:pt x="193122" y="284822"/>
                  </a:lnTo>
                  <a:lnTo>
                    <a:pt x="194521" y="286988"/>
                  </a:lnTo>
                  <a:lnTo>
                    <a:pt x="196247" y="288432"/>
                  </a:lnTo>
                  <a:lnTo>
                    <a:pt x="197397" y="290347"/>
                  </a:lnTo>
                  <a:lnTo>
                    <a:pt x="198164" y="292576"/>
                  </a:lnTo>
                  <a:lnTo>
                    <a:pt x="199698" y="29989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40" name="SMARTInkAnnotation49"/>
            <p:cNvSpPr/>
            <p:nvPr/>
          </p:nvSpPr>
          <p:spPr>
            <a:xfrm>
              <a:off x="7429500" y="2357542"/>
              <a:ext cx="64294" cy="265644"/>
            </a:xfrm>
            <a:custGeom>
              <a:avLst/>
              <a:gdLst/>
              <a:ahLst/>
              <a:cxnLst/>
              <a:rect l="0" t="0" r="0" b="0"/>
              <a:pathLst>
                <a:path w="64294" h="265644">
                  <a:moveTo>
                    <a:pt x="0" y="8468"/>
                  </a:moveTo>
                  <a:lnTo>
                    <a:pt x="7056" y="0"/>
                  </a:lnTo>
                  <a:lnTo>
                    <a:pt x="7118" y="4477"/>
                  </a:lnTo>
                  <a:lnTo>
                    <a:pt x="7920" y="5807"/>
                  </a:lnTo>
                  <a:lnTo>
                    <a:pt x="9249" y="6694"/>
                  </a:lnTo>
                  <a:lnTo>
                    <a:pt x="10928" y="7285"/>
                  </a:lnTo>
                  <a:lnTo>
                    <a:pt x="12048" y="8632"/>
                  </a:lnTo>
                  <a:lnTo>
                    <a:pt x="12794" y="10482"/>
                  </a:lnTo>
                  <a:lnTo>
                    <a:pt x="13292" y="12668"/>
                  </a:lnTo>
                  <a:lnTo>
                    <a:pt x="14417" y="15078"/>
                  </a:lnTo>
                  <a:lnTo>
                    <a:pt x="15961" y="17637"/>
                  </a:lnTo>
                  <a:lnTo>
                    <a:pt x="17784" y="20296"/>
                  </a:lnTo>
                  <a:lnTo>
                    <a:pt x="19001" y="23973"/>
                  </a:lnTo>
                  <a:lnTo>
                    <a:pt x="19811" y="28329"/>
                  </a:lnTo>
                  <a:lnTo>
                    <a:pt x="20351" y="33139"/>
                  </a:lnTo>
                  <a:lnTo>
                    <a:pt x="21504" y="37297"/>
                  </a:lnTo>
                  <a:lnTo>
                    <a:pt x="23068" y="41023"/>
                  </a:lnTo>
                  <a:lnTo>
                    <a:pt x="24903" y="44458"/>
                  </a:lnTo>
                  <a:lnTo>
                    <a:pt x="26127" y="48654"/>
                  </a:lnTo>
                  <a:lnTo>
                    <a:pt x="26943" y="53356"/>
                  </a:lnTo>
                  <a:lnTo>
                    <a:pt x="27487" y="58396"/>
                  </a:lnTo>
                  <a:lnTo>
                    <a:pt x="28643" y="63661"/>
                  </a:lnTo>
                  <a:lnTo>
                    <a:pt x="30208" y="69076"/>
                  </a:lnTo>
                  <a:lnTo>
                    <a:pt x="32044" y="74590"/>
                  </a:lnTo>
                  <a:lnTo>
                    <a:pt x="33270" y="81124"/>
                  </a:lnTo>
                  <a:lnTo>
                    <a:pt x="34086" y="88338"/>
                  </a:lnTo>
                  <a:lnTo>
                    <a:pt x="34630" y="96004"/>
                  </a:lnTo>
                  <a:lnTo>
                    <a:pt x="34993" y="103020"/>
                  </a:lnTo>
                  <a:lnTo>
                    <a:pt x="35396" y="115896"/>
                  </a:lnTo>
                  <a:lnTo>
                    <a:pt x="35623" y="133855"/>
                  </a:lnTo>
                  <a:lnTo>
                    <a:pt x="36448" y="139684"/>
                  </a:lnTo>
                  <a:lnTo>
                    <a:pt x="37793" y="145475"/>
                  </a:lnTo>
                  <a:lnTo>
                    <a:pt x="39483" y="151241"/>
                  </a:lnTo>
                  <a:lnTo>
                    <a:pt x="40609" y="156990"/>
                  </a:lnTo>
                  <a:lnTo>
                    <a:pt x="41361" y="162728"/>
                  </a:lnTo>
                  <a:lnTo>
                    <a:pt x="41861" y="168457"/>
                  </a:lnTo>
                  <a:lnTo>
                    <a:pt x="42195" y="174183"/>
                  </a:lnTo>
                  <a:lnTo>
                    <a:pt x="42418" y="179904"/>
                  </a:lnTo>
                  <a:lnTo>
                    <a:pt x="42566" y="185624"/>
                  </a:lnTo>
                  <a:lnTo>
                    <a:pt x="43459" y="190389"/>
                  </a:lnTo>
                  <a:lnTo>
                    <a:pt x="44847" y="194519"/>
                  </a:lnTo>
                  <a:lnTo>
                    <a:pt x="46567" y="198224"/>
                  </a:lnTo>
                  <a:lnTo>
                    <a:pt x="48477" y="204881"/>
                  </a:lnTo>
                  <a:lnTo>
                    <a:pt x="49327" y="211968"/>
                  </a:lnTo>
                  <a:lnTo>
                    <a:pt x="49554" y="216525"/>
                  </a:lnTo>
                  <a:lnTo>
                    <a:pt x="49704" y="221467"/>
                  </a:lnTo>
                  <a:lnTo>
                    <a:pt x="50599" y="225715"/>
                  </a:lnTo>
                  <a:lnTo>
                    <a:pt x="51989" y="229499"/>
                  </a:lnTo>
                  <a:lnTo>
                    <a:pt x="53709" y="232974"/>
                  </a:lnTo>
                  <a:lnTo>
                    <a:pt x="55621" y="239376"/>
                  </a:lnTo>
                  <a:lnTo>
                    <a:pt x="56847" y="246696"/>
                  </a:lnTo>
                  <a:lnTo>
                    <a:pt x="57742" y="248249"/>
                  </a:lnTo>
                  <a:lnTo>
                    <a:pt x="59132" y="250237"/>
                  </a:lnTo>
                  <a:lnTo>
                    <a:pt x="63274" y="255720"/>
                  </a:lnTo>
                  <a:lnTo>
                    <a:pt x="63841" y="259010"/>
                  </a:lnTo>
                  <a:lnTo>
                    <a:pt x="64293" y="2656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41" name="SMARTInkAnnotation50"/>
            <p:cNvSpPr/>
            <p:nvPr/>
          </p:nvSpPr>
          <p:spPr>
            <a:xfrm>
              <a:off x="7579518" y="2350211"/>
              <a:ext cx="149538" cy="247213"/>
            </a:xfrm>
            <a:custGeom>
              <a:avLst/>
              <a:gdLst/>
              <a:ahLst/>
              <a:cxnLst/>
              <a:rect l="0" t="0" r="0" b="0"/>
              <a:pathLst>
                <a:path w="149538" h="247213">
                  <a:moveTo>
                    <a:pt x="0" y="41516"/>
                  </a:moveTo>
                  <a:lnTo>
                    <a:pt x="16094" y="22204"/>
                  </a:lnTo>
                  <a:lnTo>
                    <a:pt x="19461" y="19116"/>
                  </a:lnTo>
                  <a:lnTo>
                    <a:pt x="23293" y="16105"/>
                  </a:lnTo>
                  <a:lnTo>
                    <a:pt x="27435" y="13146"/>
                  </a:lnTo>
                  <a:lnTo>
                    <a:pt x="31784" y="11173"/>
                  </a:lnTo>
                  <a:lnTo>
                    <a:pt x="36270" y="9857"/>
                  </a:lnTo>
                  <a:lnTo>
                    <a:pt x="40849" y="8980"/>
                  </a:lnTo>
                  <a:lnTo>
                    <a:pt x="45490" y="7443"/>
                  </a:lnTo>
                  <a:lnTo>
                    <a:pt x="50169" y="5466"/>
                  </a:lnTo>
                  <a:lnTo>
                    <a:pt x="54878" y="3195"/>
                  </a:lnTo>
                  <a:lnTo>
                    <a:pt x="59604" y="1681"/>
                  </a:lnTo>
                  <a:lnTo>
                    <a:pt x="64343" y="672"/>
                  </a:lnTo>
                  <a:lnTo>
                    <a:pt x="69089" y="0"/>
                  </a:lnTo>
                  <a:lnTo>
                    <a:pt x="73841" y="503"/>
                  </a:lnTo>
                  <a:lnTo>
                    <a:pt x="78596" y="1792"/>
                  </a:lnTo>
                  <a:lnTo>
                    <a:pt x="83354" y="3603"/>
                  </a:lnTo>
                  <a:lnTo>
                    <a:pt x="87320" y="4811"/>
                  </a:lnTo>
                  <a:lnTo>
                    <a:pt x="90757" y="5616"/>
                  </a:lnTo>
                  <a:lnTo>
                    <a:pt x="93843" y="6153"/>
                  </a:lnTo>
                  <a:lnTo>
                    <a:pt x="96693" y="7463"/>
                  </a:lnTo>
                  <a:lnTo>
                    <a:pt x="99387" y="9289"/>
                  </a:lnTo>
                  <a:lnTo>
                    <a:pt x="101978" y="11459"/>
                  </a:lnTo>
                  <a:lnTo>
                    <a:pt x="103703" y="13858"/>
                  </a:lnTo>
                  <a:lnTo>
                    <a:pt x="104854" y="16410"/>
                  </a:lnTo>
                  <a:lnTo>
                    <a:pt x="105622" y="19064"/>
                  </a:lnTo>
                  <a:lnTo>
                    <a:pt x="106133" y="22738"/>
                  </a:lnTo>
                  <a:lnTo>
                    <a:pt x="106474" y="27092"/>
                  </a:lnTo>
                  <a:lnTo>
                    <a:pt x="106702" y="31900"/>
                  </a:lnTo>
                  <a:lnTo>
                    <a:pt x="106060" y="37011"/>
                  </a:lnTo>
                  <a:lnTo>
                    <a:pt x="104838" y="42323"/>
                  </a:lnTo>
                  <a:lnTo>
                    <a:pt x="103230" y="47769"/>
                  </a:lnTo>
                  <a:lnTo>
                    <a:pt x="101364" y="52352"/>
                  </a:lnTo>
                  <a:lnTo>
                    <a:pt x="97173" y="59985"/>
                  </a:lnTo>
                  <a:lnTo>
                    <a:pt x="94151" y="64306"/>
                  </a:lnTo>
                  <a:lnTo>
                    <a:pt x="90550" y="69092"/>
                  </a:lnTo>
                  <a:lnTo>
                    <a:pt x="82313" y="79490"/>
                  </a:lnTo>
                  <a:lnTo>
                    <a:pt x="73361" y="90461"/>
                  </a:lnTo>
                  <a:lnTo>
                    <a:pt x="68751" y="95101"/>
                  </a:lnTo>
                  <a:lnTo>
                    <a:pt x="64091" y="99147"/>
                  </a:lnTo>
                  <a:lnTo>
                    <a:pt x="59396" y="102797"/>
                  </a:lnTo>
                  <a:lnTo>
                    <a:pt x="54678" y="106182"/>
                  </a:lnTo>
                  <a:lnTo>
                    <a:pt x="49946" y="109392"/>
                  </a:lnTo>
                  <a:lnTo>
                    <a:pt x="45204" y="112484"/>
                  </a:lnTo>
                  <a:lnTo>
                    <a:pt x="41249" y="115498"/>
                  </a:lnTo>
                  <a:lnTo>
                    <a:pt x="37818" y="118460"/>
                  </a:lnTo>
                  <a:lnTo>
                    <a:pt x="34737" y="121387"/>
                  </a:lnTo>
                  <a:lnTo>
                    <a:pt x="31891" y="123339"/>
                  </a:lnTo>
                  <a:lnTo>
                    <a:pt x="29198" y="124640"/>
                  </a:lnTo>
                  <a:lnTo>
                    <a:pt x="21887" y="127089"/>
                  </a:lnTo>
                  <a:lnTo>
                    <a:pt x="25358" y="127196"/>
                  </a:lnTo>
                  <a:lnTo>
                    <a:pt x="31415" y="127228"/>
                  </a:lnTo>
                  <a:lnTo>
                    <a:pt x="34438" y="126280"/>
                  </a:lnTo>
                  <a:lnTo>
                    <a:pt x="38040" y="124695"/>
                  </a:lnTo>
                  <a:lnTo>
                    <a:pt x="42029" y="122687"/>
                  </a:lnTo>
                  <a:lnTo>
                    <a:pt x="46276" y="121347"/>
                  </a:lnTo>
                  <a:lnTo>
                    <a:pt x="50694" y="120455"/>
                  </a:lnTo>
                  <a:lnTo>
                    <a:pt x="55228" y="119859"/>
                  </a:lnTo>
                  <a:lnTo>
                    <a:pt x="59838" y="119462"/>
                  </a:lnTo>
                  <a:lnTo>
                    <a:pt x="64498" y="119198"/>
                  </a:lnTo>
                  <a:lnTo>
                    <a:pt x="74703" y="118904"/>
                  </a:lnTo>
                  <a:lnTo>
                    <a:pt x="87177" y="118773"/>
                  </a:lnTo>
                  <a:lnTo>
                    <a:pt x="93043" y="119691"/>
                  </a:lnTo>
                  <a:lnTo>
                    <a:pt x="98542" y="121255"/>
                  </a:lnTo>
                  <a:lnTo>
                    <a:pt x="103795" y="123251"/>
                  </a:lnTo>
                  <a:lnTo>
                    <a:pt x="109677" y="124581"/>
                  </a:lnTo>
                  <a:lnTo>
                    <a:pt x="115982" y="125468"/>
                  </a:lnTo>
                  <a:lnTo>
                    <a:pt x="122564" y="126059"/>
                  </a:lnTo>
                  <a:lnTo>
                    <a:pt x="127747" y="127406"/>
                  </a:lnTo>
                  <a:lnTo>
                    <a:pt x="131996" y="129256"/>
                  </a:lnTo>
                  <a:lnTo>
                    <a:pt x="135623" y="131442"/>
                  </a:lnTo>
                  <a:lnTo>
                    <a:pt x="138834" y="133852"/>
                  </a:lnTo>
                  <a:lnTo>
                    <a:pt x="141768" y="136411"/>
                  </a:lnTo>
                  <a:lnTo>
                    <a:pt x="144519" y="139069"/>
                  </a:lnTo>
                  <a:lnTo>
                    <a:pt x="146353" y="142747"/>
                  </a:lnTo>
                  <a:lnTo>
                    <a:pt x="147575" y="147103"/>
                  </a:lnTo>
                  <a:lnTo>
                    <a:pt x="148390" y="151913"/>
                  </a:lnTo>
                  <a:lnTo>
                    <a:pt x="148932" y="156071"/>
                  </a:lnTo>
                  <a:lnTo>
                    <a:pt x="149537" y="163232"/>
                  </a:lnTo>
                  <a:lnTo>
                    <a:pt x="148904" y="167428"/>
                  </a:lnTo>
                  <a:lnTo>
                    <a:pt x="147688" y="172130"/>
                  </a:lnTo>
                  <a:lnTo>
                    <a:pt x="146084" y="177169"/>
                  </a:lnTo>
                  <a:lnTo>
                    <a:pt x="144221" y="181482"/>
                  </a:lnTo>
                  <a:lnTo>
                    <a:pt x="140033" y="188813"/>
                  </a:lnTo>
                  <a:lnTo>
                    <a:pt x="137013" y="193054"/>
                  </a:lnTo>
                  <a:lnTo>
                    <a:pt x="133410" y="197786"/>
                  </a:lnTo>
                  <a:lnTo>
                    <a:pt x="129422" y="202846"/>
                  </a:lnTo>
                  <a:lnTo>
                    <a:pt x="125175" y="207172"/>
                  </a:lnTo>
                  <a:lnTo>
                    <a:pt x="120756" y="211009"/>
                  </a:lnTo>
                  <a:lnTo>
                    <a:pt x="116223" y="214519"/>
                  </a:lnTo>
                  <a:lnTo>
                    <a:pt x="112407" y="217811"/>
                  </a:lnTo>
                  <a:lnTo>
                    <a:pt x="109070" y="220959"/>
                  </a:lnTo>
                  <a:lnTo>
                    <a:pt x="106051" y="224010"/>
                  </a:lnTo>
                  <a:lnTo>
                    <a:pt x="102451" y="226996"/>
                  </a:lnTo>
                  <a:lnTo>
                    <a:pt x="98463" y="229939"/>
                  </a:lnTo>
                  <a:lnTo>
                    <a:pt x="94217" y="232854"/>
                  </a:lnTo>
                  <a:lnTo>
                    <a:pt x="85267" y="238633"/>
                  </a:lnTo>
                  <a:lnTo>
                    <a:pt x="80657" y="241507"/>
                  </a:lnTo>
                  <a:lnTo>
                    <a:pt x="75997" y="243424"/>
                  </a:lnTo>
                  <a:lnTo>
                    <a:pt x="71302" y="244701"/>
                  </a:lnTo>
                  <a:lnTo>
                    <a:pt x="66585" y="245553"/>
                  </a:lnTo>
                  <a:lnTo>
                    <a:pt x="62646" y="246121"/>
                  </a:lnTo>
                  <a:lnTo>
                    <a:pt x="59227" y="246499"/>
                  </a:lnTo>
                  <a:lnTo>
                    <a:pt x="56154" y="246752"/>
                  </a:lnTo>
                  <a:lnTo>
                    <a:pt x="53311" y="246920"/>
                  </a:lnTo>
                  <a:lnTo>
                    <a:pt x="44396" y="247212"/>
                  </a:lnTo>
                  <a:lnTo>
                    <a:pt x="41428" y="244697"/>
                  </a:lnTo>
                  <a:lnTo>
                    <a:pt x="35719" y="23868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42" name="SMARTInkAnnotation51"/>
            <p:cNvSpPr/>
            <p:nvPr/>
          </p:nvSpPr>
          <p:spPr>
            <a:xfrm>
              <a:off x="7780537" y="2340648"/>
              <a:ext cx="248573" cy="248232"/>
            </a:xfrm>
            <a:custGeom>
              <a:avLst/>
              <a:gdLst/>
              <a:ahLst/>
              <a:cxnLst/>
              <a:rect l="0" t="0" r="0" b="0"/>
              <a:pathLst>
                <a:path w="248573" h="248232">
                  <a:moveTo>
                    <a:pt x="6150" y="16789"/>
                  </a:moveTo>
                  <a:lnTo>
                    <a:pt x="0" y="16789"/>
                  </a:lnTo>
                  <a:lnTo>
                    <a:pt x="3093" y="16789"/>
                  </a:lnTo>
                  <a:lnTo>
                    <a:pt x="4112" y="15837"/>
                  </a:lnTo>
                  <a:lnTo>
                    <a:pt x="4791" y="14249"/>
                  </a:lnTo>
                  <a:lnTo>
                    <a:pt x="5244" y="12238"/>
                  </a:lnTo>
                  <a:lnTo>
                    <a:pt x="6340" y="10897"/>
                  </a:lnTo>
                  <a:lnTo>
                    <a:pt x="7865" y="10004"/>
                  </a:lnTo>
                  <a:lnTo>
                    <a:pt x="9675" y="9408"/>
                  </a:lnTo>
                  <a:lnTo>
                    <a:pt x="15919" y="8746"/>
                  </a:lnTo>
                  <a:lnTo>
                    <a:pt x="19807" y="8570"/>
                  </a:lnTo>
                  <a:lnTo>
                    <a:pt x="32863" y="8321"/>
                  </a:lnTo>
                  <a:lnTo>
                    <a:pt x="37452" y="7334"/>
                  </a:lnTo>
                  <a:lnTo>
                    <a:pt x="42100" y="5723"/>
                  </a:lnTo>
                  <a:lnTo>
                    <a:pt x="46785" y="3697"/>
                  </a:lnTo>
                  <a:lnTo>
                    <a:pt x="51496" y="2346"/>
                  </a:lnTo>
                  <a:lnTo>
                    <a:pt x="56224" y="1445"/>
                  </a:lnTo>
                  <a:lnTo>
                    <a:pt x="60964" y="845"/>
                  </a:lnTo>
                  <a:lnTo>
                    <a:pt x="66506" y="445"/>
                  </a:lnTo>
                  <a:lnTo>
                    <a:pt x="79013" y="0"/>
                  </a:lnTo>
                  <a:lnTo>
                    <a:pt x="85681" y="834"/>
                  </a:lnTo>
                  <a:lnTo>
                    <a:pt x="92508" y="2342"/>
                  </a:lnTo>
                  <a:lnTo>
                    <a:pt x="99441" y="4300"/>
                  </a:lnTo>
                  <a:lnTo>
                    <a:pt x="105651" y="5606"/>
                  </a:lnTo>
                  <a:lnTo>
                    <a:pt x="111378" y="6476"/>
                  </a:lnTo>
                  <a:lnTo>
                    <a:pt x="116783" y="7056"/>
                  </a:lnTo>
                  <a:lnTo>
                    <a:pt x="121974" y="8396"/>
                  </a:lnTo>
                  <a:lnTo>
                    <a:pt x="127022" y="10241"/>
                  </a:lnTo>
                  <a:lnTo>
                    <a:pt x="131976" y="12424"/>
                  </a:lnTo>
                  <a:lnTo>
                    <a:pt x="139596" y="17389"/>
                  </a:lnTo>
                  <a:lnTo>
                    <a:pt x="142739" y="20047"/>
                  </a:lnTo>
                  <a:lnTo>
                    <a:pt x="144834" y="22771"/>
                  </a:lnTo>
                  <a:lnTo>
                    <a:pt x="146231" y="25539"/>
                  </a:lnTo>
                  <a:lnTo>
                    <a:pt x="147163" y="28337"/>
                  </a:lnTo>
                  <a:lnTo>
                    <a:pt x="147783" y="32108"/>
                  </a:lnTo>
                  <a:lnTo>
                    <a:pt x="148198" y="36527"/>
                  </a:lnTo>
                  <a:lnTo>
                    <a:pt x="148473" y="41377"/>
                  </a:lnTo>
                  <a:lnTo>
                    <a:pt x="147864" y="45564"/>
                  </a:lnTo>
                  <a:lnTo>
                    <a:pt x="145070" y="52755"/>
                  </a:lnTo>
                  <a:lnTo>
                    <a:pt x="142420" y="56959"/>
                  </a:lnTo>
                  <a:lnTo>
                    <a:pt x="139065" y="61667"/>
                  </a:lnTo>
                  <a:lnTo>
                    <a:pt x="135242" y="66710"/>
                  </a:lnTo>
                  <a:lnTo>
                    <a:pt x="126760" y="77394"/>
                  </a:lnTo>
                  <a:lnTo>
                    <a:pt x="108379" y="99775"/>
                  </a:lnTo>
                  <a:lnTo>
                    <a:pt x="102878" y="105450"/>
                  </a:lnTo>
                  <a:lnTo>
                    <a:pt x="96829" y="111139"/>
                  </a:lnTo>
                  <a:lnTo>
                    <a:pt x="90415" y="116837"/>
                  </a:lnTo>
                  <a:lnTo>
                    <a:pt x="84552" y="121587"/>
                  </a:lnTo>
                  <a:lnTo>
                    <a:pt x="79056" y="125707"/>
                  </a:lnTo>
                  <a:lnTo>
                    <a:pt x="73804" y="129406"/>
                  </a:lnTo>
                  <a:lnTo>
                    <a:pt x="69509" y="132825"/>
                  </a:lnTo>
                  <a:lnTo>
                    <a:pt x="62620" y="139163"/>
                  </a:lnTo>
                  <a:lnTo>
                    <a:pt x="56913" y="142615"/>
                  </a:lnTo>
                  <a:lnTo>
                    <a:pt x="51730" y="144149"/>
                  </a:lnTo>
                  <a:lnTo>
                    <a:pt x="44053" y="145134"/>
                  </a:lnTo>
                  <a:lnTo>
                    <a:pt x="42300" y="145329"/>
                  </a:lnTo>
                  <a:lnTo>
                    <a:pt x="45789" y="145363"/>
                  </a:lnTo>
                  <a:lnTo>
                    <a:pt x="47658" y="144415"/>
                  </a:lnTo>
                  <a:lnTo>
                    <a:pt x="54873" y="138530"/>
                  </a:lnTo>
                  <a:lnTo>
                    <a:pt x="62465" y="133444"/>
                  </a:lnTo>
                  <a:lnTo>
                    <a:pt x="67506" y="131706"/>
                  </a:lnTo>
                  <a:lnTo>
                    <a:pt x="73247" y="130548"/>
                  </a:lnTo>
                  <a:lnTo>
                    <a:pt x="79456" y="129776"/>
                  </a:lnTo>
                  <a:lnTo>
                    <a:pt x="86771" y="128309"/>
                  </a:lnTo>
                  <a:lnTo>
                    <a:pt x="94823" y="126378"/>
                  </a:lnTo>
                  <a:lnTo>
                    <a:pt x="103366" y="124138"/>
                  </a:lnTo>
                  <a:lnTo>
                    <a:pt x="112235" y="122645"/>
                  </a:lnTo>
                  <a:lnTo>
                    <a:pt x="121324" y="121650"/>
                  </a:lnTo>
                  <a:lnTo>
                    <a:pt x="130558" y="120986"/>
                  </a:lnTo>
                  <a:lnTo>
                    <a:pt x="149285" y="120249"/>
                  </a:lnTo>
                  <a:lnTo>
                    <a:pt x="190981" y="119737"/>
                  </a:lnTo>
                  <a:lnTo>
                    <a:pt x="205773" y="119694"/>
                  </a:lnTo>
                  <a:lnTo>
                    <a:pt x="212258" y="120635"/>
                  </a:lnTo>
                  <a:lnTo>
                    <a:pt x="218167" y="122215"/>
                  </a:lnTo>
                  <a:lnTo>
                    <a:pt x="223694" y="124220"/>
                  </a:lnTo>
                  <a:lnTo>
                    <a:pt x="228173" y="126510"/>
                  </a:lnTo>
                  <a:lnTo>
                    <a:pt x="235267" y="131594"/>
                  </a:lnTo>
                  <a:lnTo>
                    <a:pt x="238270" y="135236"/>
                  </a:lnTo>
                  <a:lnTo>
                    <a:pt x="241065" y="139569"/>
                  </a:lnTo>
                  <a:lnTo>
                    <a:pt x="243722" y="144362"/>
                  </a:lnTo>
                  <a:lnTo>
                    <a:pt x="245494" y="148510"/>
                  </a:lnTo>
                  <a:lnTo>
                    <a:pt x="247463" y="155659"/>
                  </a:lnTo>
                  <a:lnTo>
                    <a:pt x="248339" y="162012"/>
                  </a:lnTo>
                  <a:lnTo>
                    <a:pt x="248572" y="165039"/>
                  </a:lnTo>
                  <a:lnTo>
                    <a:pt x="247139" y="168962"/>
                  </a:lnTo>
                  <a:lnTo>
                    <a:pt x="244597" y="173483"/>
                  </a:lnTo>
                  <a:lnTo>
                    <a:pt x="241315" y="178402"/>
                  </a:lnTo>
                  <a:lnTo>
                    <a:pt x="238333" y="183586"/>
                  </a:lnTo>
                  <a:lnTo>
                    <a:pt x="235552" y="188947"/>
                  </a:lnTo>
                  <a:lnTo>
                    <a:pt x="232903" y="194426"/>
                  </a:lnTo>
                  <a:lnTo>
                    <a:pt x="220819" y="202841"/>
                  </a:lnTo>
                  <a:lnTo>
                    <a:pt x="202444" y="213214"/>
                  </a:lnTo>
                  <a:lnTo>
                    <a:pt x="179875" y="224891"/>
                  </a:lnTo>
                  <a:lnTo>
                    <a:pt x="163242" y="232677"/>
                  </a:lnTo>
                  <a:lnTo>
                    <a:pt x="150565" y="237867"/>
                  </a:lnTo>
                  <a:lnTo>
                    <a:pt x="140527" y="241327"/>
                  </a:lnTo>
                  <a:lnTo>
                    <a:pt x="131453" y="243633"/>
                  </a:lnTo>
                  <a:lnTo>
                    <a:pt x="123023" y="245171"/>
                  </a:lnTo>
                  <a:lnTo>
                    <a:pt x="115022" y="246196"/>
                  </a:lnTo>
                  <a:lnTo>
                    <a:pt x="108100" y="246880"/>
                  </a:lnTo>
                  <a:lnTo>
                    <a:pt x="101898" y="247335"/>
                  </a:lnTo>
                  <a:lnTo>
                    <a:pt x="90774" y="247842"/>
                  </a:lnTo>
                  <a:lnTo>
                    <a:pt x="72813" y="248167"/>
                  </a:lnTo>
                  <a:lnTo>
                    <a:pt x="61387" y="248231"/>
                  </a:lnTo>
                  <a:lnTo>
                    <a:pt x="58850" y="247284"/>
                  </a:lnTo>
                  <a:lnTo>
                    <a:pt x="51191" y="241459"/>
                  </a:lnTo>
                  <a:lnTo>
                    <a:pt x="50464" y="240864"/>
                  </a:lnTo>
                  <a:lnTo>
                    <a:pt x="47542" y="240203"/>
                  </a:lnTo>
                  <a:lnTo>
                    <a:pt x="41869" y="239674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43" name="SMARTInkAnnotation52"/>
            <p:cNvSpPr/>
            <p:nvPr/>
          </p:nvSpPr>
          <p:spPr>
            <a:xfrm>
              <a:off x="5472112" y="2640330"/>
              <a:ext cx="885826" cy="17146"/>
            </a:xfrm>
            <a:custGeom>
              <a:avLst/>
              <a:gdLst/>
              <a:ahLst/>
              <a:cxnLst/>
              <a:rect l="0" t="0" r="0" b="0"/>
              <a:pathLst>
                <a:path w="885826" h="17146">
                  <a:moveTo>
                    <a:pt x="0" y="17145"/>
                  </a:moveTo>
                  <a:lnTo>
                    <a:pt x="9943" y="17145"/>
                  </a:lnTo>
                  <a:lnTo>
                    <a:pt x="16154" y="16192"/>
                  </a:lnTo>
                  <a:lnTo>
                    <a:pt x="35755" y="12594"/>
                  </a:lnTo>
                  <a:lnTo>
                    <a:pt x="44474" y="10301"/>
                  </a:lnTo>
                  <a:lnTo>
                    <a:pt x="51874" y="7819"/>
                  </a:lnTo>
                  <a:lnTo>
                    <a:pt x="58395" y="5213"/>
                  </a:lnTo>
                  <a:lnTo>
                    <a:pt x="64331" y="3475"/>
                  </a:lnTo>
                  <a:lnTo>
                    <a:pt x="69874" y="2317"/>
                  </a:lnTo>
                  <a:lnTo>
                    <a:pt x="75158" y="1544"/>
                  </a:lnTo>
                  <a:lnTo>
                    <a:pt x="81062" y="1030"/>
                  </a:lnTo>
                  <a:lnTo>
                    <a:pt x="87379" y="686"/>
                  </a:lnTo>
                  <a:lnTo>
                    <a:pt x="105530" y="203"/>
                  </a:lnTo>
                  <a:lnTo>
                    <a:pt x="331317" y="0"/>
                  </a:lnTo>
                  <a:lnTo>
                    <a:pt x="341528" y="952"/>
                  </a:lnTo>
                  <a:lnTo>
                    <a:pt x="352304" y="2540"/>
                  </a:lnTo>
                  <a:lnTo>
                    <a:pt x="363457" y="4551"/>
                  </a:lnTo>
                  <a:lnTo>
                    <a:pt x="374861" y="5891"/>
                  </a:lnTo>
                  <a:lnTo>
                    <a:pt x="386433" y="6785"/>
                  </a:lnTo>
                  <a:lnTo>
                    <a:pt x="409080" y="7778"/>
                  </a:lnTo>
                  <a:lnTo>
                    <a:pt x="429728" y="8219"/>
                  </a:lnTo>
                  <a:lnTo>
                    <a:pt x="440473" y="9289"/>
                  </a:lnTo>
                  <a:lnTo>
                    <a:pt x="451605" y="10955"/>
                  </a:lnTo>
                  <a:lnTo>
                    <a:pt x="462995" y="13019"/>
                  </a:lnTo>
                  <a:lnTo>
                    <a:pt x="473763" y="14394"/>
                  </a:lnTo>
                  <a:lnTo>
                    <a:pt x="484117" y="15311"/>
                  </a:lnTo>
                  <a:lnTo>
                    <a:pt x="494195" y="15922"/>
                  </a:lnTo>
                  <a:lnTo>
                    <a:pt x="515975" y="16602"/>
                  </a:lnTo>
                  <a:lnTo>
                    <a:pt x="885825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44" name="SMARTInkAnnotation53"/>
            <p:cNvSpPr/>
            <p:nvPr/>
          </p:nvSpPr>
          <p:spPr>
            <a:xfrm>
              <a:off x="6165056" y="2786062"/>
              <a:ext cx="7058" cy="8574"/>
            </a:xfrm>
            <a:custGeom>
              <a:avLst/>
              <a:gdLst/>
              <a:ahLst/>
              <a:cxnLst/>
              <a:rect l="0" t="0" r="0" b="0"/>
              <a:pathLst>
                <a:path w="7058" h="8574">
                  <a:moveTo>
                    <a:pt x="0" y="0"/>
                  </a:moveTo>
                  <a:lnTo>
                    <a:pt x="6151" y="0"/>
                  </a:lnTo>
                  <a:lnTo>
                    <a:pt x="6482" y="952"/>
                  </a:lnTo>
                  <a:lnTo>
                    <a:pt x="6702" y="2540"/>
                  </a:lnTo>
                  <a:lnTo>
                    <a:pt x="7057" y="7381"/>
                  </a:lnTo>
                  <a:lnTo>
                    <a:pt x="6292" y="7778"/>
                  </a:lnTo>
                  <a:lnTo>
                    <a:pt x="4988" y="8043"/>
                  </a:lnTo>
                  <a:lnTo>
                    <a:pt x="17" y="8571"/>
                  </a:lnTo>
                  <a:lnTo>
                    <a:pt x="0" y="857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45" name="SMARTInkAnnotation54"/>
            <p:cNvSpPr/>
            <p:nvPr/>
          </p:nvSpPr>
          <p:spPr>
            <a:xfrm>
              <a:off x="6258224" y="2717485"/>
              <a:ext cx="114002" cy="180021"/>
            </a:xfrm>
            <a:custGeom>
              <a:avLst/>
              <a:gdLst/>
              <a:ahLst/>
              <a:cxnLst/>
              <a:rect l="0" t="0" r="0" b="0"/>
              <a:pathLst>
                <a:path w="114002" h="180021">
                  <a:moveTo>
                    <a:pt x="78282" y="25715"/>
                  </a:moveTo>
                  <a:lnTo>
                    <a:pt x="78282" y="4403"/>
                  </a:lnTo>
                  <a:lnTo>
                    <a:pt x="77489" y="2934"/>
                  </a:lnTo>
                  <a:lnTo>
                    <a:pt x="76166" y="1955"/>
                  </a:lnTo>
                  <a:lnTo>
                    <a:pt x="74490" y="1303"/>
                  </a:lnTo>
                  <a:lnTo>
                    <a:pt x="72579" y="868"/>
                  </a:lnTo>
                  <a:lnTo>
                    <a:pt x="70511" y="578"/>
                  </a:lnTo>
                  <a:lnTo>
                    <a:pt x="68339" y="384"/>
                  </a:lnTo>
                  <a:lnTo>
                    <a:pt x="66097" y="255"/>
                  </a:lnTo>
                  <a:lnTo>
                    <a:pt x="61490" y="112"/>
                  </a:lnTo>
                  <a:lnTo>
                    <a:pt x="33329" y="0"/>
                  </a:lnTo>
                  <a:lnTo>
                    <a:pt x="30851" y="952"/>
                  </a:lnTo>
                  <a:lnTo>
                    <a:pt x="28405" y="2539"/>
                  </a:lnTo>
                  <a:lnTo>
                    <a:pt x="25981" y="4549"/>
                  </a:lnTo>
                  <a:lnTo>
                    <a:pt x="21984" y="9699"/>
                  </a:lnTo>
                  <a:lnTo>
                    <a:pt x="16937" y="16943"/>
                  </a:lnTo>
                  <a:lnTo>
                    <a:pt x="11192" y="25582"/>
                  </a:lnTo>
                  <a:lnTo>
                    <a:pt x="7361" y="33246"/>
                  </a:lnTo>
                  <a:lnTo>
                    <a:pt x="4808" y="40261"/>
                  </a:lnTo>
                  <a:lnTo>
                    <a:pt x="709" y="56105"/>
                  </a:lnTo>
                  <a:lnTo>
                    <a:pt x="149" y="60811"/>
                  </a:lnTo>
                  <a:lnTo>
                    <a:pt x="0" y="63400"/>
                  </a:lnTo>
                  <a:lnTo>
                    <a:pt x="694" y="65126"/>
                  </a:lnTo>
                  <a:lnTo>
                    <a:pt x="1950" y="66277"/>
                  </a:lnTo>
                  <a:lnTo>
                    <a:pt x="3582" y="67043"/>
                  </a:lnTo>
                  <a:lnTo>
                    <a:pt x="4669" y="68507"/>
                  </a:lnTo>
                  <a:lnTo>
                    <a:pt x="5394" y="70435"/>
                  </a:lnTo>
                  <a:lnTo>
                    <a:pt x="5878" y="72673"/>
                  </a:lnTo>
                  <a:lnTo>
                    <a:pt x="7787" y="74165"/>
                  </a:lnTo>
                  <a:lnTo>
                    <a:pt x="10648" y="75160"/>
                  </a:lnTo>
                  <a:lnTo>
                    <a:pt x="14142" y="75823"/>
                  </a:lnTo>
                  <a:lnTo>
                    <a:pt x="17266" y="75313"/>
                  </a:lnTo>
                  <a:lnTo>
                    <a:pt x="20142" y="74020"/>
                  </a:lnTo>
                  <a:lnTo>
                    <a:pt x="22853" y="72206"/>
                  </a:lnTo>
                  <a:lnTo>
                    <a:pt x="25455" y="70997"/>
                  </a:lnTo>
                  <a:lnTo>
                    <a:pt x="27983" y="70190"/>
                  </a:lnTo>
                  <a:lnTo>
                    <a:pt x="30462" y="69653"/>
                  </a:lnTo>
                  <a:lnTo>
                    <a:pt x="33702" y="68342"/>
                  </a:lnTo>
                  <a:lnTo>
                    <a:pt x="37449" y="66515"/>
                  </a:lnTo>
                  <a:lnTo>
                    <a:pt x="41535" y="64345"/>
                  </a:lnTo>
                  <a:lnTo>
                    <a:pt x="50309" y="59394"/>
                  </a:lnTo>
                  <a:lnTo>
                    <a:pt x="54870" y="56740"/>
                  </a:lnTo>
                  <a:lnTo>
                    <a:pt x="58706" y="54019"/>
                  </a:lnTo>
                  <a:lnTo>
                    <a:pt x="62056" y="51251"/>
                  </a:lnTo>
                  <a:lnTo>
                    <a:pt x="65083" y="48454"/>
                  </a:lnTo>
                  <a:lnTo>
                    <a:pt x="68689" y="45637"/>
                  </a:lnTo>
                  <a:lnTo>
                    <a:pt x="72681" y="42806"/>
                  </a:lnTo>
                  <a:lnTo>
                    <a:pt x="76929" y="39967"/>
                  </a:lnTo>
                  <a:lnTo>
                    <a:pt x="80555" y="37121"/>
                  </a:lnTo>
                  <a:lnTo>
                    <a:pt x="83766" y="34272"/>
                  </a:lnTo>
                  <a:lnTo>
                    <a:pt x="86701" y="31419"/>
                  </a:lnTo>
                  <a:lnTo>
                    <a:pt x="89451" y="29518"/>
                  </a:lnTo>
                  <a:lnTo>
                    <a:pt x="92078" y="28250"/>
                  </a:lnTo>
                  <a:lnTo>
                    <a:pt x="99674" y="25728"/>
                  </a:lnTo>
                  <a:lnTo>
                    <a:pt x="99701" y="30269"/>
                  </a:lnTo>
                  <a:lnTo>
                    <a:pt x="99713" y="148448"/>
                  </a:lnTo>
                  <a:lnTo>
                    <a:pt x="100507" y="152305"/>
                  </a:lnTo>
                  <a:lnTo>
                    <a:pt x="101830" y="156781"/>
                  </a:lnTo>
                  <a:lnTo>
                    <a:pt x="105864" y="168550"/>
                  </a:lnTo>
                  <a:lnTo>
                    <a:pt x="108533" y="172700"/>
                  </a:lnTo>
                  <a:lnTo>
                    <a:pt x="114001" y="1800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46" name="SMARTInkAnnotation55"/>
            <p:cNvSpPr/>
            <p:nvPr/>
          </p:nvSpPr>
          <p:spPr>
            <a:xfrm>
              <a:off x="6422360" y="2727277"/>
              <a:ext cx="107028" cy="170229"/>
            </a:xfrm>
            <a:custGeom>
              <a:avLst/>
              <a:gdLst/>
              <a:ahLst/>
              <a:cxnLst/>
              <a:rect l="0" t="0" r="0" b="0"/>
              <a:pathLst>
                <a:path w="107028" h="170229">
                  <a:moveTo>
                    <a:pt x="78452" y="15923"/>
                  </a:moveTo>
                  <a:lnTo>
                    <a:pt x="78452" y="7703"/>
                  </a:lnTo>
                  <a:lnTo>
                    <a:pt x="76336" y="4967"/>
                  </a:lnTo>
                  <a:lnTo>
                    <a:pt x="72301" y="0"/>
                  </a:lnTo>
                  <a:lnTo>
                    <a:pt x="68002" y="545"/>
                  </a:lnTo>
                  <a:lnTo>
                    <a:pt x="61167" y="1861"/>
                  </a:lnTo>
                  <a:lnTo>
                    <a:pt x="52641" y="3691"/>
                  </a:lnTo>
                  <a:lnTo>
                    <a:pt x="45370" y="5863"/>
                  </a:lnTo>
                  <a:lnTo>
                    <a:pt x="38935" y="8264"/>
                  </a:lnTo>
                  <a:lnTo>
                    <a:pt x="33057" y="10817"/>
                  </a:lnTo>
                  <a:lnTo>
                    <a:pt x="28346" y="14424"/>
                  </a:lnTo>
                  <a:lnTo>
                    <a:pt x="24410" y="18734"/>
                  </a:lnTo>
                  <a:lnTo>
                    <a:pt x="20993" y="23512"/>
                  </a:lnTo>
                  <a:lnTo>
                    <a:pt x="17921" y="27649"/>
                  </a:lnTo>
                  <a:lnTo>
                    <a:pt x="12392" y="34787"/>
                  </a:lnTo>
                  <a:lnTo>
                    <a:pt x="4815" y="44161"/>
                  </a:lnTo>
                  <a:lnTo>
                    <a:pt x="3168" y="47130"/>
                  </a:lnTo>
                  <a:lnTo>
                    <a:pt x="2069" y="50063"/>
                  </a:lnTo>
                  <a:lnTo>
                    <a:pt x="1336" y="52970"/>
                  </a:lnTo>
                  <a:lnTo>
                    <a:pt x="848" y="55861"/>
                  </a:lnTo>
                  <a:lnTo>
                    <a:pt x="523" y="58741"/>
                  </a:lnTo>
                  <a:lnTo>
                    <a:pt x="306" y="61613"/>
                  </a:lnTo>
                  <a:lnTo>
                    <a:pt x="161" y="64480"/>
                  </a:lnTo>
                  <a:lnTo>
                    <a:pt x="0" y="70206"/>
                  </a:lnTo>
                  <a:lnTo>
                    <a:pt x="751" y="73067"/>
                  </a:lnTo>
                  <a:lnTo>
                    <a:pt x="2045" y="75926"/>
                  </a:lnTo>
                  <a:lnTo>
                    <a:pt x="6034" y="82809"/>
                  </a:lnTo>
                  <a:lnTo>
                    <a:pt x="7154" y="83373"/>
                  </a:lnTo>
                  <a:lnTo>
                    <a:pt x="8696" y="83750"/>
                  </a:lnTo>
                  <a:lnTo>
                    <a:pt x="10517" y="84001"/>
                  </a:lnTo>
                  <a:lnTo>
                    <a:pt x="13318" y="84168"/>
                  </a:lnTo>
                  <a:lnTo>
                    <a:pt x="20664" y="84354"/>
                  </a:lnTo>
                  <a:lnTo>
                    <a:pt x="24052" y="83451"/>
                  </a:lnTo>
                  <a:lnTo>
                    <a:pt x="27104" y="81897"/>
                  </a:lnTo>
                  <a:lnTo>
                    <a:pt x="29933" y="79908"/>
                  </a:lnTo>
                  <a:lnTo>
                    <a:pt x="32613" y="77629"/>
                  </a:lnTo>
                  <a:lnTo>
                    <a:pt x="35192" y="75158"/>
                  </a:lnTo>
                  <a:lnTo>
                    <a:pt x="37706" y="72558"/>
                  </a:lnTo>
                  <a:lnTo>
                    <a:pt x="40176" y="69872"/>
                  </a:lnTo>
                  <a:lnTo>
                    <a:pt x="45036" y="64347"/>
                  </a:lnTo>
                  <a:lnTo>
                    <a:pt x="48238" y="61541"/>
                  </a:lnTo>
                  <a:lnTo>
                    <a:pt x="51959" y="58718"/>
                  </a:lnTo>
                  <a:lnTo>
                    <a:pt x="56028" y="55883"/>
                  </a:lnTo>
                  <a:lnTo>
                    <a:pt x="59534" y="53040"/>
                  </a:lnTo>
                  <a:lnTo>
                    <a:pt x="62665" y="50193"/>
                  </a:lnTo>
                  <a:lnTo>
                    <a:pt x="65546" y="47342"/>
                  </a:lnTo>
                  <a:lnTo>
                    <a:pt x="67467" y="44489"/>
                  </a:lnTo>
                  <a:lnTo>
                    <a:pt x="68747" y="41635"/>
                  </a:lnTo>
                  <a:lnTo>
                    <a:pt x="69601" y="38779"/>
                  </a:lnTo>
                  <a:lnTo>
                    <a:pt x="70964" y="35923"/>
                  </a:lnTo>
                  <a:lnTo>
                    <a:pt x="72667" y="33066"/>
                  </a:lnTo>
                  <a:lnTo>
                    <a:pt x="77309" y="26188"/>
                  </a:lnTo>
                  <a:lnTo>
                    <a:pt x="77945" y="22708"/>
                  </a:lnTo>
                  <a:lnTo>
                    <a:pt x="78352" y="17263"/>
                  </a:lnTo>
                  <a:lnTo>
                    <a:pt x="79179" y="16816"/>
                  </a:lnTo>
                  <a:lnTo>
                    <a:pt x="82215" y="16320"/>
                  </a:lnTo>
                  <a:lnTo>
                    <a:pt x="83342" y="17140"/>
                  </a:lnTo>
                  <a:lnTo>
                    <a:pt x="84094" y="18639"/>
                  </a:lnTo>
                  <a:lnTo>
                    <a:pt x="85300" y="23339"/>
                  </a:lnTo>
                  <a:lnTo>
                    <a:pt x="87581" y="26521"/>
                  </a:lnTo>
                  <a:lnTo>
                    <a:pt x="89301" y="28703"/>
                  </a:lnTo>
                  <a:lnTo>
                    <a:pt x="90447" y="32063"/>
                  </a:lnTo>
                  <a:lnTo>
                    <a:pt x="91212" y="36208"/>
                  </a:lnTo>
                  <a:lnTo>
                    <a:pt x="91720" y="40877"/>
                  </a:lnTo>
                  <a:lnTo>
                    <a:pt x="92060" y="44941"/>
                  </a:lnTo>
                  <a:lnTo>
                    <a:pt x="92287" y="48603"/>
                  </a:lnTo>
                  <a:lnTo>
                    <a:pt x="92438" y="51997"/>
                  </a:lnTo>
                  <a:lnTo>
                    <a:pt x="93332" y="56165"/>
                  </a:lnTo>
                  <a:lnTo>
                    <a:pt x="94722" y="60848"/>
                  </a:lnTo>
                  <a:lnTo>
                    <a:pt x="96443" y="65876"/>
                  </a:lnTo>
                  <a:lnTo>
                    <a:pt x="97590" y="71132"/>
                  </a:lnTo>
                  <a:lnTo>
                    <a:pt x="98355" y="76542"/>
                  </a:lnTo>
                  <a:lnTo>
                    <a:pt x="98864" y="82053"/>
                  </a:lnTo>
                  <a:lnTo>
                    <a:pt x="99203" y="87632"/>
                  </a:lnTo>
                  <a:lnTo>
                    <a:pt x="99431" y="93257"/>
                  </a:lnTo>
                  <a:lnTo>
                    <a:pt x="99682" y="104586"/>
                  </a:lnTo>
                  <a:lnTo>
                    <a:pt x="99875" y="142848"/>
                  </a:lnTo>
                  <a:lnTo>
                    <a:pt x="100672" y="147212"/>
                  </a:lnTo>
                  <a:lnTo>
                    <a:pt x="101997" y="151074"/>
                  </a:lnTo>
                  <a:lnTo>
                    <a:pt x="106033" y="159565"/>
                  </a:lnTo>
                  <a:lnTo>
                    <a:pt x="106585" y="163266"/>
                  </a:lnTo>
                  <a:lnTo>
                    <a:pt x="107027" y="17022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47" name="SMARTInkAnnotation56"/>
            <p:cNvSpPr/>
            <p:nvPr/>
          </p:nvSpPr>
          <p:spPr>
            <a:xfrm>
              <a:off x="6607968" y="2743200"/>
              <a:ext cx="107158" cy="51436"/>
            </a:xfrm>
            <a:custGeom>
              <a:avLst/>
              <a:gdLst/>
              <a:ahLst/>
              <a:cxnLst/>
              <a:rect l="0" t="0" r="0" b="0"/>
              <a:pathLst>
                <a:path w="107158" h="51436">
                  <a:moveTo>
                    <a:pt x="0" y="0"/>
                  </a:moveTo>
                  <a:lnTo>
                    <a:pt x="6152" y="7380"/>
                  </a:lnTo>
                  <a:lnTo>
                    <a:pt x="6483" y="8730"/>
                  </a:lnTo>
                  <a:lnTo>
                    <a:pt x="6703" y="10583"/>
                  </a:lnTo>
                  <a:lnTo>
                    <a:pt x="6850" y="12770"/>
                  </a:lnTo>
                  <a:lnTo>
                    <a:pt x="6948" y="15181"/>
                  </a:lnTo>
                  <a:lnTo>
                    <a:pt x="7057" y="20399"/>
                  </a:lnTo>
                  <a:lnTo>
                    <a:pt x="6292" y="23124"/>
                  </a:lnTo>
                  <a:lnTo>
                    <a:pt x="4989" y="25894"/>
                  </a:lnTo>
                  <a:lnTo>
                    <a:pt x="3326" y="28693"/>
                  </a:lnTo>
                  <a:lnTo>
                    <a:pt x="2218" y="31511"/>
                  </a:lnTo>
                  <a:lnTo>
                    <a:pt x="1478" y="34342"/>
                  </a:lnTo>
                  <a:lnTo>
                    <a:pt x="985" y="37182"/>
                  </a:lnTo>
                  <a:lnTo>
                    <a:pt x="658" y="40028"/>
                  </a:lnTo>
                  <a:lnTo>
                    <a:pt x="439" y="42878"/>
                  </a:lnTo>
                  <a:lnTo>
                    <a:pt x="27" y="50934"/>
                  </a:lnTo>
                  <a:lnTo>
                    <a:pt x="2129" y="51212"/>
                  </a:lnTo>
                  <a:lnTo>
                    <a:pt x="6153" y="51391"/>
                  </a:lnTo>
                  <a:lnTo>
                    <a:pt x="72525" y="51435"/>
                  </a:lnTo>
                  <a:lnTo>
                    <a:pt x="76132" y="50482"/>
                  </a:lnTo>
                  <a:lnTo>
                    <a:pt x="80123" y="48895"/>
                  </a:lnTo>
                  <a:lnTo>
                    <a:pt x="84372" y="46884"/>
                  </a:lnTo>
                  <a:lnTo>
                    <a:pt x="87999" y="45543"/>
                  </a:lnTo>
                  <a:lnTo>
                    <a:pt x="91209" y="44649"/>
                  </a:lnTo>
                  <a:lnTo>
                    <a:pt x="94144" y="44054"/>
                  </a:lnTo>
                  <a:lnTo>
                    <a:pt x="96894" y="44609"/>
                  </a:lnTo>
                  <a:lnTo>
                    <a:pt x="99521" y="45932"/>
                  </a:lnTo>
                  <a:lnTo>
                    <a:pt x="107157" y="5143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48" name="SMARTInkAnnotation57"/>
            <p:cNvSpPr/>
            <p:nvPr/>
          </p:nvSpPr>
          <p:spPr>
            <a:xfrm>
              <a:off x="6815140" y="2717485"/>
              <a:ext cx="114148" cy="180021"/>
            </a:xfrm>
            <a:custGeom>
              <a:avLst/>
              <a:gdLst/>
              <a:ahLst/>
              <a:cxnLst/>
              <a:rect l="0" t="0" r="0" b="0"/>
              <a:pathLst>
                <a:path w="114148" h="180021">
                  <a:moveTo>
                    <a:pt x="71435" y="8570"/>
                  </a:moveTo>
                  <a:lnTo>
                    <a:pt x="78567" y="11"/>
                  </a:lnTo>
                  <a:lnTo>
                    <a:pt x="78575" y="2"/>
                  </a:lnTo>
                  <a:lnTo>
                    <a:pt x="78577" y="0"/>
                  </a:lnTo>
                  <a:lnTo>
                    <a:pt x="58693" y="11929"/>
                  </a:lnTo>
                  <a:lnTo>
                    <a:pt x="55002" y="13667"/>
                  </a:lnTo>
                  <a:lnTo>
                    <a:pt x="51748" y="14826"/>
                  </a:lnTo>
                  <a:lnTo>
                    <a:pt x="48785" y="15598"/>
                  </a:lnTo>
                  <a:lnTo>
                    <a:pt x="45223" y="17065"/>
                  </a:lnTo>
                  <a:lnTo>
                    <a:pt x="41260" y="18996"/>
                  </a:lnTo>
                  <a:lnTo>
                    <a:pt x="37031" y="21236"/>
                  </a:lnTo>
                  <a:lnTo>
                    <a:pt x="32624" y="22729"/>
                  </a:lnTo>
                  <a:lnTo>
                    <a:pt x="28098" y="23724"/>
                  </a:lnTo>
                  <a:lnTo>
                    <a:pt x="23494" y="24388"/>
                  </a:lnTo>
                  <a:lnTo>
                    <a:pt x="19631" y="24830"/>
                  </a:lnTo>
                  <a:lnTo>
                    <a:pt x="16261" y="25125"/>
                  </a:lnTo>
                  <a:lnTo>
                    <a:pt x="13221" y="25322"/>
                  </a:lnTo>
                  <a:lnTo>
                    <a:pt x="11195" y="26405"/>
                  </a:lnTo>
                  <a:lnTo>
                    <a:pt x="9843" y="28080"/>
                  </a:lnTo>
                  <a:lnTo>
                    <a:pt x="8943" y="30149"/>
                  </a:lnTo>
                  <a:lnTo>
                    <a:pt x="7548" y="31528"/>
                  </a:lnTo>
                  <a:lnTo>
                    <a:pt x="5825" y="32448"/>
                  </a:lnTo>
                  <a:lnTo>
                    <a:pt x="338" y="34180"/>
                  </a:lnTo>
                  <a:lnTo>
                    <a:pt x="99" y="38807"/>
                  </a:lnTo>
                  <a:lnTo>
                    <a:pt x="3" y="43575"/>
                  </a:lnTo>
                  <a:lnTo>
                    <a:pt x="0" y="47305"/>
                  </a:lnTo>
                  <a:lnTo>
                    <a:pt x="793" y="48681"/>
                  </a:lnTo>
                  <a:lnTo>
                    <a:pt x="2115" y="49598"/>
                  </a:lnTo>
                  <a:lnTo>
                    <a:pt x="3791" y="50210"/>
                  </a:lnTo>
                  <a:lnTo>
                    <a:pt x="5701" y="51570"/>
                  </a:lnTo>
                  <a:lnTo>
                    <a:pt x="7768" y="53429"/>
                  </a:lnTo>
                  <a:lnTo>
                    <a:pt x="12998" y="58706"/>
                  </a:lnTo>
                  <a:lnTo>
                    <a:pt x="15829" y="61968"/>
                  </a:lnTo>
                  <a:lnTo>
                    <a:pt x="17697" y="64171"/>
                  </a:lnTo>
                  <a:lnTo>
                    <a:pt x="19734" y="65640"/>
                  </a:lnTo>
                  <a:lnTo>
                    <a:pt x="21886" y="66619"/>
                  </a:lnTo>
                  <a:lnTo>
                    <a:pt x="24116" y="67271"/>
                  </a:lnTo>
                  <a:lnTo>
                    <a:pt x="26395" y="68660"/>
                  </a:lnTo>
                  <a:lnTo>
                    <a:pt x="28708" y="70537"/>
                  </a:lnTo>
                  <a:lnTo>
                    <a:pt x="31044" y="72741"/>
                  </a:lnTo>
                  <a:lnTo>
                    <a:pt x="33395" y="74211"/>
                  </a:lnTo>
                  <a:lnTo>
                    <a:pt x="35756" y="75191"/>
                  </a:lnTo>
                  <a:lnTo>
                    <a:pt x="38124" y="75843"/>
                  </a:lnTo>
                  <a:lnTo>
                    <a:pt x="40496" y="76279"/>
                  </a:lnTo>
                  <a:lnTo>
                    <a:pt x="42872" y="76569"/>
                  </a:lnTo>
                  <a:lnTo>
                    <a:pt x="45249" y="76763"/>
                  </a:lnTo>
                  <a:lnTo>
                    <a:pt x="48421" y="76892"/>
                  </a:lnTo>
                  <a:lnTo>
                    <a:pt x="62802" y="77099"/>
                  </a:lnTo>
                  <a:lnTo>
                    <a:pt x="65681" y="77116"/>
                  </a:lnTo>
                  <a:lnTo>
                    <a:pt x="68392" y="78080"/>
                  </a:lnTo>
                  <a:lnTo>
                    <a:pt x="70993" y="79675"/>
                  </a:lnTo>
                  <a:lnTo>
                    <a:pt x="73522" y="81691"/>
                  </a:lnTo>
                  <a:lnTo>
                    <a:pt x="76001" y="83034"/>
                  </a:lnTo>
                  <a:lnTo>
                    <a:pt x="78448" y="83931"/>
                  </a:lnTo>
                  <a:lnTo>
                    <a:pt x="80872" y="84528"/>
                  </a:lnTo>
                  <a:lnTo>
                    <a:pt x="83283" y="84926"/>
                  </a:lnTo>
                  <a:lnTo>
                    <a:pt x="85683" y="85191"/>
                  </a:lnTo>
                  <a:lnTo>
                    <a:pt x="88078" y="85368"/>
                  </a:lnTo>
                  <a:lnTo>
                    <a:pt x="91261" y="86439"/>
                  </a:lnTo>
                  <a:lnTo>
                    <a:pt x="94971" y="88105"/>
                  </a:lnTo>
                  <a:lnTo>
                    <a:pt x="99032" y="90168"/>
                  </a:lnTo>
                  <a:lnTo>
                    <a:pt x="102533" y="92496"/>
                  </a:lnTo>
                  <a:lnTo>
                    <a:pt x="105660" y="95001"/>
                  </a:lnTo>
                  <a:lnTo>
                    <a:pt x="112592" y="101314"/>
                  </a:lnTo>
                  <a:lnTo>
                    <a:pt x="113160" y="103736"/>
                  </a:lnTo>
                  <a:lnTo>
                    <a:pt x="113539" y="107257"/>
                  </a:lnTo>
                  <a:lnTo>
                    <a:pt x="113792" y="111509"/>
                  </a:lnTo>
                  <a:lnTo>
                    <a:pt x="113960" y="115296"/>
                  </a:lnTo>
                  <a:lnTo>
                    <a:pt x="114147" y="122044"/>
                  </a:lnTo>
                  <a:lnTo>
                    <a:pt x="112610" y="125177"/>
                  </a:lnTo>
                  <a:lnTo>
                    <a:pt x="109997" y="128218"/>
                  </a:lnTo>
                  <a:lnTo>
                    <a:pt x="106668" y="131198"/>
                  </a:lnTo>
                  <a:lnTo>
                    <a:pt x="103655" y="134137"/>
                  </a:lnTo>
                  <a:lnTo>
                    <a:pt x="100852" y="137048"/>
                  </a:lnTo>
                  <a:lnTo>
                    <a:pt x="98190" y="139942"/>
                  </a:lnTo>
                  <a:lnTo>
                    <a:pt x="94828" y="142824"/>
                  </a:lnTo>
                  <a:lnTo>
                    <a:pt x="90999" y="145698"/>
                  </a:lnTo>
                  <a:lnTo>
                    <a:pt x="86858" y="148566"/>
                  </a:lnTo>
                  <a:lnTo>
                    <a:pt x="78025" y="154293"/>
                  </a:lnTo>
                  <a:lnTo>
                    <a:pt x="73447" y="157153"/>
                  </a:lnTo>
                  <a:lnTo>
                    <a:pt x="69601" y="160013"/>
                  </a:lnTo>
                  <a:lnTo>
                    <a:pt x="66243" y="162872"/>
                  </a:lnTo>
                  <a:lnTo>
                    <a:pt x="63211" y="165731"/>
                  </a:lnTo>
                  <a:lnTo>
                    <a:pt x="59602" y="167636"/>
                  </a:lnTo>
                  <a:lnTo>
                    <a:pt x="55609" y="168907"/>
                  </a:lnTo>
                  <a:lnTo>
                    <a:pt x="51360" y="169753"/>
                  </a:lnTo>
                  <a:lnTo>
                    <a:pt x="46938" y="171271"/>
                  </a:lnTo>
                  <a:lnTo>
                    <a:pt x="42404" y="173235"/>
                  </a:lnTo>
                  <a:lnTo>
                    <a:pt x="28572" y="18002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49" name="SMARTInkAnnotation58"/>
            <p:cNvSpPr/>
            <p:nvPr/>
          </p:nvSpPr>
          <p:spPr>
            <a:xfrm>
              <a:off x="7179468" y="2708910"/>
              <a:ext cx="692945" cy="34291"/>
            </a:xfrm>
            <a:custGeom>
              <a:avLst/>
              <a:gdLst/>
              <a:ahLst/>
              <a:cxnLst/>
              <a:rect l="0" t="0" r="0" b="0"/>
              <a:pathLst>
                <a:path w="692945" h="34291">
                  <a:moveTo>
                    <a:pt x="0" y="34290"/>
                  </a:moveTo>
                  <a:lnTo>
                    <a:pt x="58610" y="34290"/>
                  </a:lnTo>
                  <a:lnTo>
                    <a:pt x="66061" y="33337"/>
                  </a:lnTo>
                  <a:lnTo>
                    <a:pt x="74203" y="31750"/>
                  </a:lnTo>
                  <a:lnTo>
                    <a:pt x="82806" y="29739"/>
                  </a:lnTo>
                  <a:lnTo>
                    <a:pt x="91717" y="28398"/>
                  </a:lnTo>
                  <a:lnTo>
                    <a:pt x="100832" y="27504"/>
                  </a:lnTo>
                  <a:lnTo>
                    <a:pt x="119427" y="26512"/>
                  </a:lnTo>
                  <a:lnTo>
                    <a:pt x="138275" y="26070"/>
                  </a:lnTo>
                  <a:lnTo>
                    <a:pt x="148539" y="25000"/>
                  </a:lnTo>
                  <a:lnTo>
                    <a:pt x="159352" y="23334"/>
                  </a:lnTo>
                  <a:lnTo>
                    <a:pt x="170528" y="21271"/>
                  </a:lnTo>
                  <a:lnTo>
                    <a:pt x="182742" y="19895"/>
                  </a:lnTo>
                  <a:lnTo>
                    <a:pt x="195647" y="18979"/>
                  </a:lnTo>
                  <a:lnTo>
                    <a:pt x="209013" y="18367"/>
                  </a:lnTo>
                  <a:lnTo>
                    <a:pt x="221892" y="17007"/>
                  </a:lnTo>
                  <a:lnTo>
                    <a:pt x="234446" y="15148"/>
                  </a:lnTo>
                  <a:lnTo>
                    <a:pt x="246785" y="12956"/>
                  </a:lnTo>
                  <a:lnTo>
                    <a:pt x="259774" y="11495"/>
                  </a:lnTo>
                  <a:lnTo>
                    <a:pt x="273195" y="10521"/>
                  </a:lnTo>
                  <a:lnTo>
                    <a:pt x="300014" y="9438"/>
                  </a:lnTo>
                  <a:lnTo>
                    <a:pt x="325163" y="8957"/>
                  </a:lnTo>
                  <a:lnTo>
                    <a:pt x="338219" y="7876"/>
                  </a:lnTo>
                  <a:lnTo>
                    <a:pt x="351686" y="6203"/>
                  </a:lnTo>
                  <a:lnTo>
                    <a:pt x="365426" y="4135"/>
                  </a:lnTo>
                  <a:lnTo>
                    <a:pt x="378555" y="2757"/>
                  </a:lnTo>
                  <a:lnTo>
                    <a:pt x="391277" y="1838"/>
                  </a:lnTo>
                  <a:lnTo>
                    <a:pt x="415995" y="817"/>
                  </a:lnTo>
                  <a:lnTo>
                    <a:pt x="462084" y="161"/>
                  </a:lnTo>
                  <a:lnTo>
                    <a:pt x="657646" y="0"/>
                  </a:lnTo>
                  <a:lnTo>
                    <a:pt x="665443" y="953"/>
                  </a:lnTo>
                  <a:lnTo>
                    <a:pt x="671435" y="2540"/>
                  </a:lnTo>
                  <a:lnTo>
                    <a:pt x="676223" y="4551"/>
                  </a:lnTo>
                  <a:lnTo>
                    <a:pt x="680210" y="5891"/>
                  </a:lnTo>
                  <a:lnTo>
                    <a:pt x="683661" y="6785"/>
                  </a:lnTo>
                  <a:lnTo>
                    <a:pt x="692944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0" name="SMARTInkAnnotation59"/>
            <p:cNvSpPr/>
            <p:nvPr/>
          </p:nvSpPr>
          <p:spPr>
            <a:xfrm>
              <a:off x="7486661" y="2803592"/>
              <a:ext cx="114290" cy="205356"/>
            </a:xfrm>
            <a:custGeom>
              <a:avLst/>
              <a:gdLst/>
              <a:ahLst/>
              <a:cxnLst/>
              <a:rect l="0" t="0" r="0" b="0"/>
              <a:pathLst>
                <a:path w="114290" h="205356">
                  <a:moveTo>
                    <a:pt x="71426" y="25333"/>
                  </a:moveTo>
                  <a:lnTo>
                    <a:pt x="71426" y="3999"/>
                  </a:lnTo>
                  <a:lnTo>
                    <a:pt x="70633" y="2538"/>
                  </a:lnTo>
                  <a:lnTo>
                    <a:pt x="69310" y="1564"/>
                  </a:lnTo>
                  <a:lnTo>
                    <a:pt x="67634" y="914"/>
                  </a:lnTo>
                  <a:lnTo>
                    <a:pt x="65723" y="481"/>
                  </a:lnTo>
                  <a:lnTo>
                    <a:pt x="63655" y="193"/>
                  </a:lnTo>
                  <a:lnTo>
                    <a:pt x="61483" y="0"/>
                  </a:lnTo>
                  <a:lnTo>
                    <a:pt x="59241" y="824"/>
                  </a:lnTo>
                  <a:lnTo>
                    <a:pt x="56952" y="2326"/>
                  </a:lnTo>
                  <a:lnTo>
                    <a:pt x="54633" y="4280"/>
                  </a:lnTo>
                  <a:lnTo>
                    <a:pt x="52294" y="5582"/>
                  </a:lnTo>
                  <a:lnTo>
                    <a:pt x="49940" y="6451"/>
                  </a:lnTo>
                  <a:lnTo>
                    <a:pt x="47576" y="7030"/>
                  </a:lnTo>
                  <a:lnTo>
                    <a:pt x="45208" y="8368"/>
                  </a:lnTo>
                  <a:lnTo>
                    <a:pt x="42835" y="10213"/>
                  </a:lnTo>
                  <a:lnTo>
                    <a:pt x="40460" y="12395"/>
                  </a:lnTo>
                  <a:lnTo>
                    <a:pt x="37288" y="14803"/>
                  </a:lnTo>
                  <a:lnTo>
                    <a:pt x="33586" y="17360"/>
                  </a:lnTo>
                  <a:lnTo>
                    <a:pt x="29531" y="20018"/>
                  </a:lnTo>
                  <a:lnTo>
                    <a:pt x="26033" y="22742"/>
                  </a:lnTo>
                  <a:lnTo>
                    <a:pt x="22908" y="25511"/>
                  </a:lnTo>
                  <a:lnTo>
                    <a:pt x="20031" y="28309"/>
                  </a:lnTo>
                  <a:lnTo>
                    <a:pt x="17318" y="31127"/>
                  </a:lnTo>
                  <a:lnTo>
                    <a:pt x="14717" y="33958"/>
                  </a:lnTo>
                  <a:lnTo>
                    <a:pt x="9710" y="39644"/>
                  </a:lnTo>
                  <a:lnTo>
                    <a:pt x="4839" y="45345"/>
                  </a:lnTo>
                  <a:lnTo>
                    <a:pt x="3222" y="48200"/>
                  </a:lnTo>
                  <a:lnTo>
                    <a:pt x="1426" y="53911"/>
                  </a:lnTo>
                  <a:lnTo>
                    <a:pt x="628" y="59624"/>
                  </a:lnTo>
                  <a:lnTo>
                    <a:pt x="273" y="65338"/>
                  </a:lnTo>
                  <a:lnTo>
                    <a:pt x="115" y="71053"/>
                  </a:lnTo>
                  <a:lnTo>
                    <a:pt x="0" y="83647"/>
                  </a:lnTo>
                  <a:lnTo>
                    <a:pt x="790" y="84211"/>
                  </a:lnTo>
                  <a:lnTo>
                    <a:pt x="3784" y="84838"/>
                  </a:lnTo>
                  <a:lnTo>
                    <a:pt x="5694" y="85006"/>
                  </a:lnTo>
                  <a:lnTo>
                    <a:pt x="7761" y="85117"/>
                  </a:lnTo>
                  <a:lnTo>
                    <a:pt x="12175" y="85241"/>
                  </a:lnTo>
                  <a:lnTo>
                    <a:pt x="16782" y="85296"/>
                  </a:lnTo>
                  <a:lnTo>
                    <a:pt x="19121" y="84358"/>
                  </a:lnTo>
                  <a:lnTo>
                    <a:pt x="21475" y="82781"/>
                  </a:lnTo>
                  <a:lnTo>
                    <a:pt x="23838" y="80776"/>
                  </a:lnTo>
                  <a:lnTo>
                    <a:pt x="27001" y="78488"/>
                  </a:lnTo>
                  <a:lnTo>
                    <a:pt x="30697" y="76009"/>
                  </a:lnTo>
                  <a:lnTo>
                    <a:pt x="34748" y="73405"/>
                  </a:lnTo>
                  <a:lnTo>
                    <a:pt x="38244" y="70716"/>
                  </a:lnTo>
                  <a:lnTo>
                    <a:pt x="41367" y="67971"/>
                  </a:lnTo>
                  <a:lnTo>
                    <a:pt x="44243" y="65188"/>
                  </a:lnTo>
                  <a:lnTo>
                    <a:pt x="46954" y="62380"/>
                  </a:lnTo>
                  <a:lnTo>
                    <a:pt x="49555" y="59556"/>
                  </a:lnTo>
                  <a:lnTo>
                    <a:pt x="54562" y="53878"/>
                  </a:lnTo>
                  <a:lnTo>
                    <a:pt x="66638" y="39617"/>
                  </a:lnTo>
                  <a:lnTo>
                    <a:pt x="68234" y="36760"/>
                  </a:lnTo>
                  <a:lnTo>
                    <a:pt x="70007" y="31046"/>
                  </a:lnTo>
                  <a:lnTo>
                    <a:pt x="71275" y="29142"/>
                  </a:lnTo>
                  <a:lnTo>
                    <a:pt x="72912" y="27872"/>
                  </a:lnTo>
                  <a:lnTo>
                    <a:pt x="74798" y="27026"/>
                  </a:lnTo>
                  <a:lnTo>
                    <a:pt x="76056" y="25509"/>
                  </a:lnTo>
                  <a:lnTo>
                    <a:pt x="76894" y="23545"/>
                  </a:lnTo>
                  <a:lnTo>
                    <a:pt x="78239" y="18100"/>
                  </a:lnTo>
                  <a:lnTo>
                    <a:pt x="79143" y="17654"/>
                  </a:lnTo>
                  <a:lnTo>
                    <a:pt x="82265" y="17157"/>
                  </a:lnTo>
                  <a:lnTo>
                    <a:pt x="84692" y="16878"/>
                  </a:lnTo>
                  <a:lnTo>
                    <a:pt x="85033" y="17791"/>
                  </a:lnTo>
                  <a:lnTo>
                    <a:pt x="85624" y="24151"/>
                  </a:lnTo>
                  <a:lnTo>
                    <a:pt x="87791" y="29888"/>
                  </a:lnTo>
                  <a:lnTo>
                    <a:pt x="89479" y="34084"/>
                  </a:lnTo>
                  <a:lnTo>
                    <a:pt x="90605" y="37834"/>
                  </a:lnTo>
                  <a:lnTo>
                    <a:pt x="91356" y="41288"/>
                  </a:lnTo>
                  <a:lnTo>
                    <a:pt x="91857" y="44541"/>
                  </a:lnTo>
                  <a:lnTo>
                    <a:pt x="96354" y="85528"/>
                  </a:lnTo>
                  <a:lnTo>
                    <a:pt x="98363" y="97848"/>
                  </a:lnTo>
                  <a:lnTo>
                    <a:pt x="100496" y="107014"/>
                  </a:lnTo>
                  <a:lnTo>
                    <a:pt x="102712" y="114077"/>
                  </a:lnTo>
                  <a:lnTo>
                    <a:pt x="104191" y="120691"/>
                  </a:lnTo>
                  <a:lnTo>
                    <a:pt x="105175" y="127004"/>
                  </a:lnTo>
                  <a:lnTo>
                    <a:pt x="105832" y="133119"/>
                  </a:lnTo>
                  <a:lnTo>
                    <a:pt x="106270" y="139100"/>
                  </a:lnTo>
                  <a:lnTo>
                    <a:pt x="106562" y="144993"/>
                  </a:lnTo>
                  <a:lnTo>
                    <a:pt x="106886" y="155668"/>
                  </a:lnTo>
                  <a:lnTo>
                    <a:pt x="107030" y="163587"/>
                  </a:lnTo>
                  <a:lnTo>
                    <a:pt x="107135" y="189721"/>
                  </a:lnTo>
                  <a:lnTo>
                    <a:pt x="107932" y="192075"/>
                  </a:lnTo>
                  <a:lnTo>
                    <a:pt x="109257" y="193644"/>
                  </a:lnTo>
                  <a:lnTo>
                    <a:pt x="113296" y="196163"/>
                  </a:lnTo>
                  <a:lnTo>
                    <a:pt x="113626" y="197322"/>
                  </a:lnTo>
                  <a:lnTo>
                    <a:pt x="113847" y="199047"/>
                  </a:lnTo>
                  <a:lnTo>
                    <a:pt x="114289" y="20535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1" name="SMARTInkAnnotation60"/>
            <p:cNvSpPr/>
            <p:nvPr/>
          </p:nvSpPr>
          <p:spPr>
            <a:xfrm>
              <a:off x="7658128" y="2828957"/>
              <a:ext cx="92841" cy="171419"/>
            </a:xfrm>
            <a:custGeom>
              <a:avLst/>
              <a:gdLst/>
              <a:ahLst/>
              <a:cxnLst/>
              <a:rect l="0" t="0" r="0" b="0"/>
              <a:pathLst>
                <a:path w="92841" h="171419">
                  <a:moveTo>
                    <a:pt x="35690" y="25685"/>
                  </a:moveTo>
                  <a:lnTo>
                    <a:pt x="39483" y="21134"/>
                  </a:lnTo>
                  <a:lnTo>
                    <a:pt x="40600" y="18841"/>
                  </a:lnTo>
                  <a:lnTo>
                    <a:pt x="41842" y="13753"/>
                  </a:lnTo>
                  <a:lnTo>
                    <a:pt x="41378" y="12016"/>
                  </a:lnTo>
                  <a:lnTo>
                    <a:pt x="40276" y="10857"/>
                  </a:lnTo>
                  <a:lnTo>
                    <a:pt x="36596" y="8998"/>
                  </a:lnTo>
                  <a:lnTo>
                    <a:pt x="36294" y="7893"/>
                  </a:lnTo>
                  <a:lnTo>
                    <a:pt x="35869" y="2739"/>
                  </a:lnTo>
                  <a:lnTo>
                    <a:pt x="35769" y="1199"/>
                  </a:lnTo>
                  <a:lnTo>
                    <a:pt x="34950" y="789"/>
                  </a:lnTo>
                  <a:lnTo>
                    <a:pt x="33609" y="515"/>
                  </a:lnTo>
                  <a:lnTo>
                    <a:pt x="29546" y="76"/>
                  </a:lnTo>
                  <a:lnTo>
                    <a:pt x="26875" y="16"/>
                  </a:lnTo>
                  <a:lnTo>
                    <a:pt x="25051" y="0"/>
                  </a:lnTo>
                  <a:lnTo>
                    <a:pt x="23041" y="942"/>
                  </a:lnTo>
                  <a:lnTo>
                    <a:pt x="20907" y="2522"/>
                  </a:lnTo>
                  <a:lnTo>
                    <a:pt x="18691" y="4528"/>
                  </a:lnTo>
                  <a:lnTo>
                    <a:pt x="16420" y="5866"/>
                  </a:lnTo>
                  <a:lnTo>
                    <a:pt x="14112" y="6757"/>
                  </a:lnTo>
                  <a:lnTo>
                    <a:pt x="11779" y="7352"/>
                  </a:lnTo>
                  <a:lnTo>
                    <a:pt x="10225" y="8700"/>
                  </a:lnTo>
                  <a:lnTo>
                    <a:pt x="9189" y="10552"/>
                  </a:lnTo>
                  <a:lnTo>
                    <a:pt x="8497" y="12739"/>
                  </a:lnTo>
                  <a:lnTo>
                    <a:pt x="5612" y="17709"/>
                  </a:lnTo>
                  <a:lnTo>
                    <a:pt x="3733" y="20368"/>
                  </a:lnTo>
                  <a:lnTo>
                    <a:pt x="2478" y="23092"/>
                  </a:lnTo>
                  <a:lnTo>
                    <a:pt x="1643" y="25862"/>
                  </a:lnTo>
                  <a:lnTo>
                    <a:pt x="1086" y="28661"/>
                  </a:lnTo>
                  <a:lnTo>
                    <a:pt x="715" y="31479"/>
                  </a:lnTo>
                  <a:lnTo>
                    <a:pt x="467" y="34310"/>
                  </a:lnTo>
                  <a:lnTo>
                    <a:pt x="302" y="37150"/>
                  </a:lnTo>
                  <a:lnTo>
                    <a:pt x="192" y="39996"/>
                  </a:lnTo>
                  <a:lnTo>
                    <a:pt x="69" y="45698"/>
                  </a:lnTo>
                  <a:lnTo>
                    <a:pt x="0" y="54263"/>
                  </a:lnTo>
                  <a:lnTo>
                    <a:pt x="785" y="56167"/>
                  </a:lnTo>
                  <a:lnTo>
                    <a:pt x="2101" y="57436"/>
                  </a:lnTo>
                  <a:lnTo>
                    <a:pt x="3773" y="58283"/>
                  </a:lnTo>
                  <a:lnTo>
                    <a:pt x="4887" y="59799"/>
                  </a:lnTo>
                  <a:lnTo>
                    <a:pt x="5629" y="61763"/>
                  </a:lnTo>
                  <a:lnTo>
                    <a:pt x="6125" y="64024"/>
                  </a:lnTo>
                  <a:lnTo>
                    <a:pt x="7249" y="65532"/>
                  </a:lnTo>
                  <a:lnTo>
                    <a:pt x="8793" y="66537"/>
                  </a:lnTo>
                  <a:lnTo>
                    <a:pt x="10615" y="67207"/>
                  </a:lnTo>
                  <a:lnTo>
                    <a:pt x="12623" y="67654"/>
                  </a:lnTo>
                  <a:lnTo>
                    <a:pt x="14756" y="67952"/>
                  </a:lnTo>
                  <a:lnTo>
                    <a:pt x="16972" y="68151"/>
                  </a:lnTo>
                  <a:lnTo>
                    <a:pt x="18449" y="67330"/>
                  </a:lnTo>
                  <a:lnTo>
                    <a:pt x="19434" y="65831"/>
                  </a:lnTo>
                  <a:lnTo>
                    <a:pt x="20090" y="63879"/>
                  </a:lnTo>
                  <a:lnTo>
                    <a:pt x="22936" y="59170"/>
                  </a:lnTo>
                  <a:lnTo>
                    <a:pt x="24806" y="56581"/>
                  </a:lnTo>
                  <a:lnTo>
                    <a:pt x="26847" y="53902"/>
                  </a:lnTo>
                  <a:lnTo>
                    <a:pt x="31231" y="48386"/>
                  </a:lnTo>
                  <a:lnTo>
                    <a:pt x="33511" y="46534"/>
                  </a:lnTo>
                  <a:lnTo>
                    <a:pt x="35824" y="45299"/>
                  </a:lnTo>
                  <a:lnTo>
                    <a:pt x="38161" y="44477"/>
                  </a:lnTo>
                  <a:lnTo>
                    <a:pt x="40512" y="42975"/>
                  </a:lnTo>
                  <a:lnTo>
                    <a:pt x="42874" y="41022"/>
                  </a:lnTo>
                  <a:lnTo>
                    <a:pt x="45242" y="38767"/>
                  </a:lnTo>
                  <a:lnTo>
                    <a:pt x="47614" y="36312"/>
                  </a:lnTo>
                  <a:lnTo>
                    <a:pt x="49990" y="33722"/>
                  </a:lnTo>
                  <a:lnTo>
                    <a:pt x="52368" y="31043"/>
                  </a:lnTo>
                  <a:lnTo>
                    <a:pt x="53952" y="28305"/>
                  </a:lnTo>
                  <a:lnTo>
                    <a:pt x="55009" y="25527"/>
                  </a:lnTo>
                  <a:lnTo>
                    <a:pt x="55713" y="22722"/>
                  </a:lnTo>
                  <a:lnTo>
                    <a:pt x="56977" y="19900"/>
                  </a:lnTo>
                  <a:lnTo>
                    <a:pt x="58612" y="17065"/>
                  </a:lnTo>
                  <a:lnTo>
                    <a:pt x="64167" y="8688"/>
                  </a:lnTo>
                  <a:lnTo>
                    <a:pt x="66339" y="8606"/>
                  </a:lnTo>
                  <a:lnTo>
                    <a:pt x="68028" y="8584"/>
                  </a:lnTo>
                  <a:lnTo>
                    <a:pt x="69949" y="11427"/>
                  </a:lnTo>
                  <a:lnTo>
                    <a:pt x="72023" y="16179"/>
                  </a:lnTo>
                  <a:lnTo>
                    <a:pt x="74200" y="22206"/>
                  </a:lnTo>
                  <a:lnTo>
                    <a:pt x="75651" y="27176"/>
                  </a:lnTo>
                  <a:lnTo>
                    <a:pt x="76618" y="31441"/>
                  </a:lnTo>
                  <a:lnTo>
                    <a:pt x="77264" y="35238"/>
                  </a:lnTo>
                  <a:lnTo>
                    <a:pt x="77693" y="39673"/>
                  </a:lnTo>
                  <a:lnTo>
                    <a:pt x="77980" y="44536"/>
                  </a:lnTo>
                  <a:lnTo>
                    <a:pt x="78171" y="49682"/>
                  </a:lnTo>
                  <a:lnTo>
                    <a:pt x="79091" y="55018"/>
                  </a:lnTo>
                  <a:lnTo>
                    <a:pt x="80501" y="60480"/>
                  </a:lnTo>
                  <a:lnTo>
                    <a:pt x="82232" y="66027"/>
                  </a:lnTo>
                  <a:lnTo>
                    <a:pt x="83387" y="71630"/>
                  </a:lnTo>
                  <a:lnTo>
                    <a:pt x="84156" y="77270"/>
                  </a:lnTo>
                  <a:lnTo>
                    <a:pt x="84670" y="82935"/>
                  </a:lnTo>
                  <a:lnTo>
                    <a:pt x="85012" y="88617"/>
                  </a:lnTo>
                  <a:lnTo>
                    <a:pt x="85241" y="94310"/>
                  </a:lnTo>
                  <a:lnTo>
                    <a:pt x="85393" y="100010"/>
                  </a:lnTo>
                  <a:lnTo>
                    <a:pt x="86288" y="104762"/>
                  </a:lnTo>
                  <a:lnTo>
                    <a:pt x="87679" y="108883"/>
                  </a:lnTo>
                  <a:lnTo>
                    <a:pt x="89399" y="112583"/>
                  </a:lnTo>
                  <a:lnTo>
                    <a:pt x="90547" y="116955"/>
                  </a:lnTo>
                  <a:lnTo>
                    <a:pt x="91311" y="121774"/>
                  </a:lnTo>
                  <a:lnTo>
                    <a:pt x="91821" y="126892"/>
                  </a:lnTo>
                  <a:lnTo>
                    <a:pt x="92161" y="131256"/>
                  </a:lnTo>
                  <a:lnTo>
                    <a:pt x="92387" y="135119"/>
                  </a:lnTo>
                  <a:lnTo>
                    <a:pt x="92538" y="138646"/>
                  </a:lnTo>
                  <a:lnTo>
                    <a:pt x="92706" y="145105"/>
                  </a:lnTo>
                  <a:lnTo>
                    <a:pt x="92832" y="161117"/>
                  </a:lnTo>
                  <a:lnTo>
                    <a:pt x="92840" y="17141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2" name="SMARTInkAnnotation61"/>
            <p:cNvSpPr/>
            <p:nvPr/>
          </p:nvSpPr>
          <p:spPr>
            <a:xfrm>
              <a:off x="7800975" y="2828925"/>
              <a:ext cx="107157" cy="25718"/>
            </a:xfrm>
            <a:custGeom>
              <a:avLst/>
              <a:gdLst/>
              <a:ahLst/>
              <a:cxnLst/>
              <a:rect l="0" t="0" r="0" b="0"/>
              <a:pathLst>
                <a:path w="107157" h="25718">
                  <a:moveTo>
                    <a:pt x="0" y="0"/>
                  </a:moveTo>
                  <a:lnTo>
                    <a:pt x="7056" y="0"/>
                  </a:lnTo>
                  <a:lnTo>
                    <a:pt x="7085" y="952"/>
                  </a:lnTo>
                  <a:lnTo>
                    <a:pt x="7118" y="4550"/>
                  </a:lnTo>
                  <a:lnTo>
                    <a:pt x="7920" y="6844"/>
                  </a:lnTo>
                  <a:lnTo>
                    <a:pt x="9249" y="9325"/>
                  </a:lnTo>
                  <a:lnTo>
                    <a:pt x="13292" y="15600"/>
                  </a:lnTo>
                  <a:lnTo>
                    <a:pt x="14417" y="16115"/>
                  </a:lnTo>
                  <a:lnTo>
                    <a:pt x="15961" y="16458"/>
                  </a:lnTo>
                  <a:lnTo>
                    <a:pt x="17784" y="16687"/>
                  </a:lnTo>
                  <a:lnTo>
                    <a:pt x="19001" y="17792"/>
                  </a:lnTo>
                  <a:lnTo>
                    <a:pt x="19811" y="19481"/>
                  </a:lnTo>
                  <a:lnTo>
                    <a:pt x="21403" y="25609"/>
                  </a:lnTo>
                  <a:lnTo>
                    <a:pt x="23535" y="25669"/>
                  </a:lnTo>
                  <a:lnTo>
                    <a:pt x="106486" y="25717"/>
                  </a:lnTo>
                  <a:lnTo>
                    <a:pt x="107156" y="1714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3" name="SMARTInkAnnotation62"/>
            <p:cNvSpPr/>
            <p:nvPr/>
          </p:nvSpPr>
          <p:spPr>
            <a:xfrm>
              <a:off x="7989762" y="2794739"/>
              <a:ext cx="132584" cy="214209"/>
            </a:xfrm>
            <a:custGeom>
              <a:avLst/>
              <a:gdLst/>
              <a:ahLst/>
              <a:cxnLst/>
              <a:rect l="0" t="0" r="0" b="0"/>
              <a:pathLst>
                <a:path w="132584" h="214209">
                  <a:moveTo>
                    <a:pt x="75531" y="8468"/>
                  </a:moveTo>
                  <a:lnTo>
                    <a:pt x="75531" y="0"/>
                  </a:lnTo>
                  <a:lnTo>
                    <a:pt x="75531" y="4477"/>
                  </a:lnTo>
                  <a:lnTo>
                    <a:pt x="73945" y="5808"/>
                  </a:lnTo>
                  <a:lnTo>
                    <a:pt x="71298" y="6695"/>
                  </a:lnTo>
                  <a:lnTo>
                    <a:pt x="67947" y="7286"/>
                  </a:lnTo>
                  <a:lnTo>
                    <a:pt x="64919" y="7680"/>
                  </a:lnTo>
                  <a:lnTo>
                    <a:pt x="62106" y="7943"/>
                  </a:lnTo>
                  <a:lnTo>
                    <a:pt x="59438" y="8118"/>
                  </a:lnTo>
                  <a:lnTo>
                    <a:pt x="52239" y="8312"/>
                  </a:lnTo>
                  <a:lnTo>
                    <a:pt x="48097" y="8364"/>
                  </a:lnTo>
                  <a:lnTo>
                    <a:pt x="44542" y="9351"/>
                  </a:lnTo>
                  <a:lnTo>
                    <a:pt x="41378" y="10962"/>
                  </a:lnTo>
                  <a:lnTo>
                    <a:pt x="38475" y="12988"/>
                  </a:lnTo>
                  <a:lnTo>
                    <a:pt x="34159" y="14339"/>
                  </a:lnTo>
                  <a:lnTo>
                    <a:pt x="28899" y="15240"/>
                  </a:lnTo>
                  <a:lnTo>
                    <a:pt x="14726" y="16685"/>
                  </a:lnTo>
                  <a:lnTo>
                    <a:pt x="10672" y="16883"/>
                  </a:lnTo>
                  <a:lnTo>
                    <a:pt x="4208" y="17038"/>
                  </a:lnTo>
                  <a:lnTo>
                    <a:pt x="335" y="17040"/>
                  </a:lnTo>
                  <a:lnTo>
                    <a:pt x="0" y="17992"/>
                  </a:lnTo>
                  <a:lnTo>
                    <a:pt x="572" y="19581"/>
                  </a:lnTo>
                  <a:lnTo>
                    <a:pt x="3398" y="24421"/>
                  </a:lnTo>
                  <a:lnTo>
                    <a:pt x="3888" y="29811"/>
                  </a:lnTo>
                  <a:lnTo>
                    <a:pt x="4002" y="34781"/>
                  </a:lnTo>
                  <a:lnTo>
                    <a:pt x="4088" y="54223"/>
                  </a:lnTo>
                  <a:lnTo>
                    <a:pt x="4884" y="57069"/>
                  </a:lnTo>
                  <a:lnTo>
                    <a:pt x="7884" y="62771"/>
                  </a:lnTo>
                  <a:lnTo>
                    <a:pt x="9003" y="66578"/>
                  </a:lnTo>
                  <a:lnTo>
                    <a:pt x="9748" y="71020"/>
                  </a:lnTo>
                  <a:lnTo>
                    <a:pt x="10944" y="82737"/>
                  </a:lnTo>
                  <a:lnTo>
                    <a:pt x="11151" y="89317"/>
                  </a:lnTo>
                  <a:lnTo>
                    <a:pt x="11236" y="102286"/>
                  </a:lnTo>
                  <a:lnTo>
                    <a:pt x="15030" y="107174"/>
                  </a:lnTo>
                  <a:lnTo>
                    <a:pt x="17388" y="110105"/>
                  </a:lnTo>
                  <a:lnTo>
                    <a:pt x="18513" y="109563"/>
                  </a:lnTo>
                  <a:lnTo>
                    <a:pt x="21879" y="106422"/>
                  </a:lnTo>
                  <a:lnTo>
                    <a:pt x="24445" y="103849"/>
                  </a:lnTo>
                  <a:lnTo>
                    <a:pt x="27162" y="103247"/>
                  </a:lnTo>
                  <a:lnTo>
                    <a:pt x="28998" y="103087"/>
                  </a:lnTo>
                  <a:lnTo>
                    <a:pt x="31809" y="102027"/>
                  </a:lnTo>
                  <a:lnTo>
                    <a:pt x="35270" y="100369"/>
                  </a:lnTo>
                  <a:lnTo>
                    <a:pt x="39165" y="98310"/>
                  </a:lnTo>
                  <a:lnTo>
                    <a:pt x="42556" y="96938"/>
                  </a:lnTo>
                  <a:lnTo>
                    <a:pt x="45611" y="96023"/>
                  </a:lnTo>
                  <a:lnTo>
                    <a:pt x="48441" y="95413"/>
                  </a:lnTo>
                  <a:lnTo>
                    <a:pt x="51915" y="94054"/>
                  </a:lnTo>
                  <a:lnTo>
                    <a:pt x="55818" y="92195"/>
                  </a:lnTo>
                  <a:lnTo>
                    <a:pt x="60008" y="90004"/>
                  </a:lnTo>
                  <a:lnTo>
                    <a:pt x="63596" y="88543"/>
                  </a:lnTo>
                  <a:lnTo>
                    <a:pt x="66781" y="87569"/>
                  </a:lnTo>
                  <a:lnTo>
                    <a:pt x="69697" y="86919"/>
                  </a:lnTo>
                  <a:lnTo>
                    <a:pt x="73229" y="86487"/>
                  </a:lnTo>
                  <a:lnTo>
                    <a:pt x="77172" y="86198"/>
                  </a:lnTo>
                  <a:lnTo>
                    <a:pt x="81387" y="86005"/>
                  </a:lnTo>
                  <a:lnTo>
                    <a:pt x="85786" y="86830"/>
                  </a:lnTo>
                  <a:lnTo>
                    <a:pt x="90305" y="88332"/>
                  </a:lnTo>
                  <a:lnTo>
                    <a:pt x="94906" y="90286"/>
                  </a:lnTo>
                  <a:lnTo>
                    <a:pt x="98766" y="91588"/>
                  </a:lnTo>
                  <a:lnTo>
                    <a:pt x="102134" y="92457"/>
                  </a:lnTo>
                  <a:lnTo>
                    <a:pt x="105173" y="93036"/>
                  </a:lnTo>
                  <a:lnTo>
                    <a:pt x="107993" y="93422"/>
                  </a:lnTo>
                  <a:lnTo>
                    <a:pt x="110666" y="93679"/>
                  </a:lnTo>
                  <a:lnTo>
                    <a:pt x="113242" y="93850"/>
                  </a:lnTo>
                  <a:lnTo>
                    <a:pt x="115754" y="94917"/>
                  </a:lnTo>
                  <a:lnTo>
                    <a:pt x="118221" y="96581"/>
                  </a:lnTo>
                  <a:lnTo>
                    <a:pt x="120660" y="98642"/>
                  </a:lnTo>
                  <a:lnTo>
                    <a:pt x="122286" y="100970"/>
                  </a:lnTo>
                  <a:lnTo>
                    <a:pt x="123369" y="103473"/>
                  </a:lnTo>
                  <a:lnTo>
                    <a:pt x="124093" y="106095"/>
                  </a:lnTo>
                  <a:lnTo>
                    <a:pt x="127013" y="111548"/>
                  </a:lnTo>
                  <a:lnTo>
                    <a:pt x="128902" y="114335"/>
                  </a:lnTo>
                  <a:lnTo>
                    <a:pt x="130162" y="117146"/>
                  </a:lnTo>
                  <a:lnTo>
                    <a:pt x="131562" y="122809"/>
                  </a:lnTo>
                  <a:lnTo>
                    <a:pt x="132184" y="128501"/>
                  </a:lnTo>
                  <a:lnTo>
                    <a:pt x="132460" y="134206"/>
                  </a:lnTo>
                  <a:lnTo>
                    <a:pt x="132583" y="139917"/>
                  </a:lnTo>
                  <a:lnTo>
                    <a:pt x="131822" y="143726"/>
                  </a:lnTo>
                  <a:lnTo>
                    <a:pt x="130522" y="148170"/>
                  </a:lnTo>
                  <a:lnTo>
                    <a:pt x="128861" y="153038"/>
                  </a:lnTo>
                  <a:lnTo>
                    <a:pt x="126960" y="157235"/>
                  </a:lnTo>
                  <a:lnTo>
                    <a:pt x="124898" y="160986"/>
                  </a:lnTo>
                  <a:lnTo>
                    <a:pt x="122730" y="164439"/>
                  </a:lnTo>
                  <a:lnTo>
                    <a:pt x="119697" y="167694"/>
                  </a:lnTo>
                  <a:lnTo>
                    <a:pt x="116088" y="170816"/>
                  </a:lnTo>
                  <a:lnTo>
                    <a:pt x="112095" y="173850"/>
                  </a:lnTo>
                  <a:lnTo>
                    <a:pt x="107845" y="176825"/>
                  </a:lnTo>
                  <a:lnTo>
                    <a:pt x="103424" y="179761"/>
                  </a:lnTo>
                  <a:lnTo>
                    <a:pt x="94278" y="185563"/>
                  </a:lnTo>
                  <a:lnTo>
                    <a:pt x="84921" y="191317"/>
                  </a:lnTo>
                  <a:lnTo>
                    <a:pt x="79410" y="194185"/>
                  </a:lnTo>
                  <a:lnTo>
                    <a:pt x="73355" y="197049"/>
                  </a:lnTo>
                  <a:lnTo>
                    <a:pt x="66936" y="199912"/>
                  </a:lnTo>
                  <a:lnTo>
                    <a:pt x="61071" y="202772"/>
                  </a:lnTo>
                  <a:lnTo>
                    <a:pt x="55573" y="205632"/>
                  </a:lnTo>
                  <a:lnTo>
                    <a:pt x="50319" y="208491"/>
                  </a:lnTo>
                  <a:lnTo>
                    <a:pt x="45230" y="210396"/>
                  </a:lnTo>
                  <a:lnTo>
                    <a:pt x="40249" y="211667"/>
                  </a:lnTo>
                  <a:lnTo>
                    <a:pt x="35341" y="212514"/>
                  </a:lnTo>
                  <a:lnTo>
                    <a:pt x="31276" y="213079"/>
                  </a:lnTo>
                  <a:lnTo>
                    <a:pt x="27771" y="213455"/>
                  </a:lnTo>
                  <a:lnTo>
                    <a:pt x="18381" y="21420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4" name="SMARTInkAnnotation63"/>
            <p:cNvSpPr/>
            <p:nvPr/>
          </p:nvSpPr>
          <p:spPr>
            <a:xfrm>
              <a:off x="6416420" y="3437606"/>
              <a:ext cx="248699" cy="239981"/>
            </a:xfrm>
            <a:custGeom>
              <a:avLst/>
              <a:gdLst/>
              <a:ahLst/>
              <a:cxnLst/>
              <a:rect l="0" t="0" r="0" b="0"/>
              <a:pathLst>
                <a:path w="248699" h="239981">
                  <a:moveTo>
                    <a:pt x="184405" y="51401"/>
                  </a:moveTo>
                  <a:lnTo>
                    <a:pt x="177348" y="42933"/>
                  </a:lnTo>
                  <a:lnTo>
                    <a:pt x="177287" y="38309"/>
                  </a:lnTo>
                  <a:lnTo>
                    <a:pt x="176484" y="36958"/>
                  </a:lnTo>
                  <a:lnTo>
                    <a:pt x="175156" y="36057"/>
                  </a:lnTo>
                  <a:lnTo>
                    <a:pt x="171112" y="34612"/>
                  </a:lnTo>
                  <a:lnTo>
                    <a:pt x="170781" y="33541"/>
                  </a:lnTo>
                  <a:lnTo>
                    <a:pt x="170412" y="29811"/>
                  </a:lnTo>
                  <a:lnTo>
                    <a:pt x="169521" y="28435"/>
                  </a:lnTo>
                  <a:lnTo>
                    <a:pt x="168132" y="27518"/>
                  </a:lnTo>
                  <a:lnTo>
                    <a:pt x="166413" y="26906"/>
                  </a:lnTo>
                  <a:lnTo>
                    <a:pt x="165266" y="25546"/>
                  </a:lnTo>
                  <a:lnTo>
                    <a:pt x="164503" y="23687"/>
                  </a:lnTo>
                  <a:lnTo>
                    <a:pt x="163993" y="21495"/>
                  </a:lnTo>
                  <a:lnTo>
                    <a:pt x="162859" y="20034"/>
                  </a:lnTo>
                  <a:lnTo>
                    <a:pt x="161310" y="19060"/>
                  </a:lnTo>
                  <a:lnTo>
                    <a:pt x="159484" y="18410"/>
                  </a:lnTo>
                  <a:lnTo>
                    <a:pt x="155337" y="15148"/>
                  </a:lnTo>
                  <a:lnTo>
                    <a:pt x="153120" y="12945"/>
                  </a:lnTo>
                  <a:lnTo>
                    <a:pt x="150055" y="11476"/>
                  </a:lnTo>
                  <a:lnTo>
                    <a:pt x="142416" y="9844"/>
                  </a:lnTo>
                  <a:lnTo>
                    <a:pt x="135845" y="6579"/>
                  </a:lnTo>
                  <a:lnTo>
                    <a:pt x="132981" y="4375"/>
                  </a:lnTo>
                  <a:lnTo>
                    <a:pt x="125567" y="1925"/>
                  </a:lnTo>
                  <a:lnTo>
                    <a:pt x="121366" y="1272"/>
                  </a:lnTo>
                  <a:lnTo>
                    <a:pt x="114584" y="546"/>
                  </a:lnTo>
                  <a:lnTo>
                    <a:pt x="108129" y="224"/>
                  </a:lnTo>
                  <a:lnTo>
                    <a:pt x="90243" y="0"/>
                  </a:lnTo>
                  <a:lnTo>
                    <a:pt x="87499" y="941"/>
                  </a:lnTo>
                  <a:lnTo>
                    <a:pt x="82334" y="4527"/>
                  </a:lnTo>
                  <a:lnTo>
                    <a:pt x="75275" y="6756"/>
                  </a:lnTo>
                  <a:lnTo>
                    <a:pt x="71171" y="7350"/>
                  </a:lnTo>
                  <a:lnTo>
                    <a:pt x="67640" y="8699"/>
                  </a:lnTo>
                  <a:lnTo>
                    <a:pt x="61602" y="12737"/>
                  </a:lnTo>
                  <a:lnTo>
                    <a:pt x="58086" y="16100"/>
                  </a:lnTo>
                  <a:lnTo>
                    <a:pt x="54155" y="20247"/>
                  </a:lnTo>
                  <a:lnTo>
                    <a:pt x="46347" y="28982"/>
                  </a:lnTo>
                  <a:lnTo>
                    <a:pt x="36695" y="40208"/>
                  </a:lnTo>
                  <a:lnTo>
                    <a:pt x="18806" y="61545"/>
                  </a:lnTo>
                  <a:lnTo>
                    <a:pt x="16855" y="65784"/>
                  </a:lnTo>
                  <a:lnTo>
                    <a:pt x="15555" y="70515"/>
                  </a:lnTo>
                  <a:lnTo>
                    <a:pt x="14689" y="75574"/>
                  </a:lnTo>
                  <a:lnTo>
                    <a:pt x="13317" y="80851"/>
                  </a:lnTo>
                  <a:lnTo>
                    <a:pt x="11609" y="86275"/>
                  </a:lnTo>
                  <a:lnTo>
                    <a:pt x="9676" y="91795"/>
                  </a:lnTo>
                  <a:lnTo>
                    <a:pt x="7594" y="97380"/>
                  </a:lnTo>
                  <a:lnTo>
                    <a:pt x="3164" y="108667"/>
                  </a:lnTo>
                  <a:lnTo>
                    <a:pt x="1665" y="114343"/>
                  </a:lnTo>
                  <a:lnTo>
                    <a:pt x="666" y="120032"/>
                  </a:lnTo>
                  <a:lnTo>
                    <a:pt x="0" y="125730"/>
                  </a:lnTo>
                  <a:lnTo>
                    <a:pt x="349" y="130482"/>
                  </a:lnTo>
                  <a:lnTo>
                    <a:pt x="1377" y="134601"/>
                  </a:lnTo>
                  <a:lnTo>
                    <a:pt x="2854" y="138300"/>
                  </a:lnTo>
                  <a:lnTo>
                    <a:pt x="3840" y="142671"/>
                  </a:lnTo>
                  <a:lnTo>
                    <a:pt x="4497" y="147491"/>
                  </a:lnTo>
                  <a:lnTo>
                    <a:pt x="4935" y="152608"/>
                  </a:lnTo>
                  <a:lnTo>
                    <a:pt x="6021" y="157925"/>
                  </a:lnTo>
                  <a:lnTo>
                    <a:pt x="7539" y="163375"/>
                  </a:lnTo>
                  <a:lnTo>
                    <a:pt x="9344" y="168913"/>
                  </a:lnTo>
                  <a:lnTo>
                    <a:pt x="13723" y="177367"/>
                  </a:lnTo>
                  <a:lnTo>
                    <a:pt x="19817" y="187766"/>
                  </a:lnTo>
                  <a:lnTo>
                    <a:pt x="27055" y="199461"/>
                  </a:lnTo>
                  <a:lnTo>
                    <a:pt x="33467" y="208210"/>
                  </a:lnTo>
                  <a:lnTo>
                    <a:pt x="39330" y="214996"/>
                  </a:lnTo>
                  <a:lnTo>
                    <a:pt x="44826" y="220472"/>
                  </a:lnTo>
                  <a:lnTo>
                    <a:pt x="49283" y="225075"/>
                  </a:lnTo>
                  <a:lnTo>
                    <a:pt x="53049" y="229096"/>
                  </a:lnTo>
                  <a:lnTo>
                    <a:pt x="56353" y="232730"/>
                  </a:lnTo>
                  <a:lnTo>
                    <a:pt x="60143" y="235152"/>
                  </a:lnTo>
                  <a:lnTo>
                    <a:pt x="64257" y="236767"/>
                  </a:lnTo>
                  <a:lnTo>
                    <a:pt x="68588" y="237843"/>
                  </a:lnTo>
                  <a:lnTo>
                    <a:pt x="75516" y="239039"/>
                  </a:lnTo>
                  <a:lnTo>
                    <a:pt x="82035" y="239571"/>
                  </a:lnTo>
                  <a:lnTo>
                    <a:pt x="90224" y="239807"/>
                  </a:lnTo>
                  <a:lnTo>
                    <a:pt x="117824" y="239980"/>
                  </a:lnTo>
                  <a:lnTo>
                    <a:pt x="122556" y="239033"/>
                  </a:lnTo>
                  <a:lnTo>
                    <a:pt x="127296" y="237449"/>
                  </a:lnTo>
                  <a:lnTo>
                    <a:pt x="132045" y="235441"/>
                  </a:lnTo>
                  <a:lnTo>
                    <a:pt x="136798" y="234102"/>
                  </a:lnTo>
                  <a:lnTo>
                    <a:pt x="141555" y="233209"/>
                  </a:lnTo>
                  <a:lnTo>
                    <a:pt x="146313" y="232614"/>
                  </a:lnTo>
                  <a:lnTo>
                    <a:pt x="151073" y="231265"/>
                  </a:lnTo>
                  <a:lnTo>
                    <a:pt x="155833" y="229413"/>
                  </a:lnTo>
                  <a:lnTo>
                    <a:pt x="160595" y="227226"/>
                  </a:lnTo>
                  <a:lnTo>
                    <a:pt x="165357" y="224815"/>
                  </a:lnTo>
                  <a:lnTo>
                    <a:pt x="170119" y="222256"/>
                  </a:lnTo>
                  <a:lnTo>
                    <a:pt x="179643" y="216872"/>
                  </a:lnTo>
                  <a:lnTo>
                    <a:pt x="189168" y="211304"/>
                  </a:lnTo>
                  <a:lnTo>
                    <a:pt x="193930" y="209438"/>
                  </a:lnTo>
                  <a:lnTo>
                    <a:pt x="198693" y="208194"/>
                  </a:lnTo>
                  <a:lnTo>
                    <a:pt x="203455" y="207365"/>
                  </a:lnTo>
                  <a:lnTo>
                    <a:pt x="208217" y="205859"/>
                  </a:lnTo>
                  <a:lnTo>
                    <a:pt x="212980" y="203903"/>
                  </a:lnTo>
                  <a:lnTo>
                    <a:pt x="217742" y="201647"/>
                  </a:lnTo>
                  <a:lnTo>
                    <a:pt x="225151" y="196599"/>
                  </a:lnTo>
                  <a:lnTo>
                    <a:pt x="231882" y="191181"/>
                  </a:lnTo>
                  <a:lnTo>
                    <a:pt x="235901" y="188403"/>
                  </a:lnTo>
                  <a:lnTo>
                    <a:pt x="248698" y="17998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5" name="SMARTInkAnnotation64"/>
            <p:cNvSpPr/>
            <p:nvPr/>
          </p:nvSpPr>
          <p:spPr>
            <a:xfrm>
              <a:off x="6772275" y="3446145"/>
              <a:ext cx="157163" cy="25613"/>
            </a:xfrm>
            <a:custGeom>
              <a:avLst/>
              <a:gdLst/>
              <a:ahLst/>
              <a:cxnLst/>
              <a:rect l="0" t="0" r="0" b="0"/>
              <a:pathLst>
                <a:path w="157163" h="25613">
                  <a:moveTo>
                    <a:pt x="0" y="17145"/>
                  </a:moveTo>
                  <a:lnTo>
                    <a:pt x="0" y="21696"/>
                  </a:lnTo>
                  <a:lnTo>
                    <a:pt x="794" y="23036"/>
                  </a:lnTo>
                  <a:lnTo>
                    <a:pt x="2116" y="23930"/>
                  </a:lnTo>
                  <a:lnTo>
                    <a:pt x="3792" y="24526"/>
                  </a:lnTo>
                  <a:lnTo>
                    <a:pt x="7770" y="25188"/>
                  </a:lnTo>
                  <a:lnTo>
                    <a:pt x="12185" y="25482"/>
                  </a:lnTo>
                  <a:lnTo>
                    <a:pt x="16793" y="25612"/>
                  </a:lnTo>
                  <a:lnTo>
                    <a:pt x="19926" y="24695"/>
                  </a:lnTo>
                  <a:lnTo>
                    <a:pt x="23603" y="23131"/>
                  </a:lnTo>
                  <a:lnTo>
                    <a:pt x="27642" y="21135"/>
                  </a:lnTo>
                  <a:lnTo>
                    <a:pt x="31127" y="19805"/>
                  </a:lnTo>
                  <a:lnTo>
                    <a:pt x="34245" y="18919"/>
                  </a:lnTo>
                  <a:lnTo>
                    <a:pt x="37118" y="18327"/>
                  </a:lnTo>
                  <a:lnTo>
                    <a:pt x="40620" y="17933"/>
                  </a:lnTo>
                  <a:lnTo>
                    <a:pt x="44543" y="17670"/>
                  </a:lnTo>
                  <a:lnTo>
                    <a:pt x="53134" y="17378"/>
                  </a:lnTo>
                  <a:lnTo>
                    <a:pt x="76298" y="17175"/>
                  </a:lnTo>
                  <a:lnTo>
                    <a:pt x="84997" y="16213"/>
                  </a:lnTo>
                  <a:lnTo>
                    <a:pt x="126180" y="10364"/>
                  </a:lnTo>
                  <a:lnTo>
                    <a:pt x="131745" y="9766"/>
                  </a:lnTo>
                  <a:lnTo>
                    <a:pt x="137042" y="8416"/>
                  </a:lnTo>
                  <a:lnTo>
                    <a:pt x="142161" y="6563"/>
                  </a:lnTo>
                  <a:lnTo>
                    <a:pt x="157162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6" name="SMARTInkAnnotation65"/>
            <p:cNvSpPr/>
            <p:nvPr/>
          </p:nvSpPr>
          <p:spPr>
            <a:xfrm>
              <a:off x="6736556" y="3394710"/>
              <a:ext cx="300038" cy="120016"/>
            </a:xfrm>
            <a:custGeom>
              <a:avLst/>
              <a:gdLst/>
              <a:ahLst/>
              <a:cxnLst/>
              <a:rect l="0" t="0" r="0" b="0"/>
              <a:pathLst>
                <a:path w="300038" h="120016">
                  <a:moveTo>
                    <a:pt x="0" y="120015"/>
                  </a:moveTo>
                  <a:lnTo>
                    <a:pt x="3793" y="120015"/>
                  </a:lnTo>
                  <a:lnTo>
                    <a:pt x="4910" y="119062"/>
                  </a:lnTo>
                  <a:lnTo>
                    <a:pt x="5654" y="117475"/>
                  </a:lnTo>
                  <a:lnTo>
                    <a:pt x="6151" y="115464"/>
                  </a:lnTo>
                  <a:lnTo>
                    <a:pt x="7276" y="114123"/>
                  </a:lnTo>
                  <a:lnTo>
                    <a:pt x="8819" y="113230"/>
                  </a:lnTo>
                  <a:lnTo>
                    <a:pt x="10643" y="112634"/>
                  </a:lnTo>
                  <a:lnTo>
                    <a:pt x="14784" y="109431"/>
                  </a:lnTo>
                  <a:lnTo>
                    <a:pt x="17000" y="107244"/>
                  </a:lnTo>
                  <a:lnTo>
                    <a:pt x="19271" y="105786"/>
                  </a:lnTo>
                  <a:lnTo>
                    <a:pt x="26259" y="102781"/>
                  </a:lnTo>
                  <a:lnTo>
                    <a:pt x="28619" y="100906"/>
                  </a:lnTo>
                  <a:lnTo>
                    <a:pt x="30985" y="98703"/>
                  </a:lnTo>
                  <a:lnTo>
                    <a:pt x="33357" y="96282"/>
                  </a:lnTo>
                  <a:lnTo>
                    <a:pt x="35732" y="93715"/>
                  </a:lnTo>
                  <a:lnTo>
                    <a:pt x="40487" y="88323"/>
                  </a:lnTo>
                  <a:lnTo>
                    <a:pt x="45247" y="82752"/>
                  </a:lnTo>
                  <a:lnTo>
                    <a:pt x="48420" y="79933"/>
                  </a:lnTo>
                  <a:lnTo>
                    <a:pt x="52124" y="77101"/>
                  </a:lnTo>
                  <a:lnTo>
                    <a:pt x="56181" y="74261"/>
                  </a:lnTo>
                  <a:lnTo>
                    <a:pt x="62804" y="71105"/>
                  </a:lnTo>
                  <a:lnTo>
                    <a:pt x="65683" y="70263"/>
                  </a:lnTo>
                  <a:lnTo>
                    <a:pt x="70996" y="66788"/>
                  </a:lnTo>
                  <a:lnTo>
                    <a:pt x="73525" y="64528"/>
                  </a:lnTo>
                  <a:lnTo>
                    <a:pt x="78451" y="62016"/>
                  </a:lnTo>
                  <a:lnTo>
                    <a:pt x="84079" y="59948"/>
                  </a:lnTo>
                  <a:lnTo>
                    <a:pt x="87803" y="58062"/>
                  </a:lnTo>
                  <a:lnTo>
                    <a:pt x="96174" y="54381"/>
                  </a:lnTo>
                  <a:lnTo>
                    <a:pt x="105186" y="52744"/>
                  </a:lnTo>
                  <a:lnTo>
                    <a:pt x="112366" y="52016"/>
                  </a:lnTo>
                  <a:lnTo>
                    <a:pt x="120871" y="51607"/>
                  </a:lnTo>
                  <a:lnTo>
                    <a:pt x="123443" y="51550"/>
                  </a:lnTo>
                  <a:lnTo>
                    <a:pt x="125952" y="52464"/>
                  </a:lnTo>
                  <a:lnTo>
                    <a:pt x="130856" y="56020"/>
                  </a:lnTo>
                  <a:lnTo>
                    <a:pt x="135681" y="58235"/>
                  </a:lnTo>
                  <a:lnTo>
                    <a:pt x="142860" y="59482"/>
                  </a:lnTo>
                  <a:lnTo>
                    <a:pt x="145246" y="59657"/>
                  </a:lnTo>
                  <a:lnTo>
                    <a:pt x="147631" y="60726"/>
                  </a:lnTo>
                  <a:lnTo>
                    <a:pt x="152397" y="64454"/>
                  </a:lnTo>
                  <a:lnTo>
                    <a:pt x="154779" y="66782"/>
                  </a:lnTo>
                  <a:lnTo>
                    <a:pt x="157161" y="69286"/>
                  </a:lnTo>
                  <a:lnTo>
                    <a:pt x="159543" y="71908"/>
                  </a:lnTo>
                  <a:lnTo>
                    <a:pt x="161924" y="73656"/>
                  </a:lnTo>
                  <a:lnTo>
                    <a:pt x="166686" y="75598"/>
                  </a:lnTo>
                  <a:lnTo>
                    <a:pt x="168275" y="77069"/>
                  </a:lnTo>
                  <a:lnTo>
                    <a:pt x="169333" y="79002"/>
                  </a:lnTo>
                  <a:lnTo>
                    <a:pt x="170039" y="81243"/>
                  </a:lnTo>
                  <a:lnTo>
                    <a:pt x="171303" y="83689"/>
                  </a:lnTo>
                  <a:lnTo>
                    <a:pt x="172940" y="86273"/>
                  </a:lnTo>
                  <a:lnTo>
                    <a:pt x="174825" y="88948"/>
                  </a:lnTo>
                  <a:lnTo>
                    <a:pt x="176874" y="90731"/>
                  </a:lnTo>
                  <a:lnTo>
                    <a:pt x="181269" y="92712"/>
                  </a:lnTo>
                  <a:lnTo>
                    <a:pt x="182759" y="94193"/>
                  </a:lnTo>
                  <a:lnTo>
                    <a:pt x="183751" y="96133"/>
                  </a:lnTo>
                  <a:lnTo>
                    <a:pt x="184414" y="98378"/>
                  </a:lnTo>
                  <a:lnTo>
                    <a:pt x="187236" y="98923"/>
                  </a:lnTo>
                  <a:lnTo>
                    <a:pt x="191499" y="98334"/>
                  </a:lnTo>
                  <a:lnTo>
                    <a:pt x="196723" y="96988"/>
                  </a:lnTo>
                  <a:lnTo>
                    <a:pt x="204642" y="95493"/>
                  </a:lnTo>
                  <a:lnTo>
                    <a:pt x="207865" y="95095"/>
                  </a:lnTo>
                  <a:lnTo>
                    <a:pt x="210809" y="93876"/>
                  </a:lnTo>
                  <a:lnTo>
                    <a:pt x="213564" y="92112"/>
                  </a:lnTo>
                  <a:lnTo>
                    <a:pt x="216195" y="89983"/>
                  </a:lnTo>
                  <a:lnTo>
                    <a:pt x="221234" y="87617"/>
                  </a:lnTo>
                  <a:lnTo>
                    <a:pt x="226914" y="85613"/>
                  </a:lnTo>
                  <a:lnTo>
                    <a:pt x="230651" y="83746"/>
                  </a:lnTo>
                  <a:lnTo>
                    <a:pt x="234730" y="81548"/>
                  </a:lnTo>
                  <a:lnTo>
                    <a:pt x="238243" y="79130"/>
                  </a:lnTo>
                  <a:lnTo>
                    <a:pt x="241379" y="76566"/>
                  </a:lnTo>
                  <a:lnTo>
                    <a:pt x="244263" y="73904"/>
                  </a:lnTo>
                  <a:lnTo>
                    <a:pt x="249584" y="70946"/>
                  </a:lnTo>
                  <a:lnTo>
                    <a:pt x="252115" y="70157"/>
                  </a:lnTo>
                  <a:lnTo>
                    <a:pt x="254595" y="67727"/>
                  </a:lnTo>
                  <a:lnTo>
                    <a:pt x="257042" y="64201"/>
                  </a:lnTo>
                  <a:lnTo>
                    <a:pt x="259468" y="59946"/>
                  </a:lnTo>
                  <a:lnTo>
                    <a:pt x="261879" y="56156"/>
                  </a:lnTo>
                  <a:lnTo>
                    <a:pt x="264280" y="52677"/>
                  </a:lnTo>
                  <a:lnTo>
                    <a:pt x="266673" y="49406"/>
                  </a:lnTo>
                  <a:lnTo>
                    <a:pt x="269063" y="46272"/>
                  </a:lnTo>
                  <a:lnTo>
                    <a:pt x="273837" y="40250"/>
                  </a:lnTo>
                  <a:lnTo>
                    <a:pt x="276219" y="38263"/>
                  </a:lnTo>
                  <a:lnTo>
                    <a:pt x="283368" y="34515"/>
                  </a:lnTo>
                  <a:lnTo>
                    <a:pt x="285749" y="32535"/>
                  </a:lnTo>
                  <a:lnTo>
                    <a:pt x="288130" y="30262"/>
                  </a:lnTo>
                  <a:lnTo>
                    <a:pt x="290512" y="27795"/>
                  </a:lnTo>
                  <a:lnTo>
                    <a:pt x="292894" y="25197"/>
                  </a:lnTo>
                  <a:lnTo>
                    <a:pt x="295275" y="22513"/>
                  </a:lnTo>
                  <a:lnTo>
                    <a:pt x="296862" y="19771"/>
                  </a:lnTo>
                  <a:lnTo>
                    <a:pt x="297921" y="16991"/>
                  </a:lnTo>
                  <a:lnTo>
                    <a:pt x="299619" y="10235"/>
                  </a:lnTo>
                  <a:lnTo>
                    <a:pt x="299851" y="6771"/>
                  </a:lnTo>
                  <a:lnTo>
                    <a:pt x="30003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7" name="SMARTInkAnnotation66"/>
            <p:cNvSpPr/>
            <p:nvPr/>
          </p:nvSpPr>
          <p:spPr>
            <a:xfrm>
              <a:off x="6743700" y="3557914"/>
              <a:ext cx="278607" cy="72928"/>
            </a:xfrm>
            <a:custGeom>
              <a:avLst/>
              <a:gdLst/>
              <a:ahLst/>
              <a:cxnLst/>
              <a:rect l="0" t="0" r="0" b="0"/>
              <a:pathLst>
                <a:path w="278607" h="72928">
                  <a:moveTo>
                    <a:pt x="0" y="68253"/>
                  </a:moveTo>
                  <a:lnTo>
                    <a:pt x="4116" y="68253"/>
                  </a:lnTo>
                  <a:lnTo>
                    <a:pt x="698" y="68253"/>
                  </a:lnTo>
                  <a:lnTo>
                    <a:pt x="465" y="67301"/>
                  </a:lnTo>
                  <a:lnTo>
                    <a:pt x="310" y="65713"/>
                  </a:lnTo>
                  <a:lnTo>
                    <a:pt x="62" y="60872"/>
                  </a:lnTo>
                  <a:lnTo>
                    <a:pt x="835" y="59523"/>
                  </a:lnTo>
                  <a:lnTo>
                    <a:pt x="2144" y="57670"/>
                  </a:lnTo>
                  <a:lnTo>
                    <a:pt x="3811" y="55483"/>
                  </a:lnTo>
                  <a:lnTo>
                    <a:pt x="4922" y="53072"/>
                  </a:lnTo>
                  <a:lnTo>
                    <a:pt x="5663" y="50513"/>
                  </a:lnTo>
                  <a:lnTo>
                    <a:pt x="6156" y="47854"/>
                  </a:lnTo>
                  <a:lnTo>
                    <a:pt x="7279" y="45129"/>
                  </a:lnTo>
                  <a:lnTo>
                    <a:pt x="8821" y="42360"/>
                  </a:lnTo>
                  <a:lnTo>
                    <a:pt x="10644" y="39561"/>
                  </a:lnTo>
                  <a:lnTo>
                    <a:pt x="12651" y="36742"/>
                  </a:lnTo>
                  <a:lnTo>
                    <a:pt x="14785" y="33911"/>
                  </a:lnTo>
                  <a:lnTo>
                    <a:pt x="17000" y="31071"/>
                  </a:lnTo>
                  <a:lnTo>
                    <a:pt x="20064" y="29178"/>
                  </a:lnTo>
                  <a:lnTo>
                    <a:pt x="27703" y="27074"/>
                  </a:lnTo>
                  <a:lnTo>
                    <a:pt x="35931" y="23655"/>
                  </a:lnTo>
                  <a:lnTo>
                    <a:pt x="46973" y="18519"/>
                  </a:lnTo>
                  <a:lnTo>
                    <a:pt x="59890" y="12237"/>
                  </a:lnTo>
                  <a:lnTo>
                    <a:pt x="70089" y="8049"/>
                  </a:lnTo>
                  <a:lnTo>
                    <a:pt x="78476" y="5257"/>
                  </a:lnTo>
                  <a:lnTo>
                    <a:pt x="85655" y="3396"/>
                  </a:lnTo>
                  <a:lnTo>
                    <a:pt x="92028" y="2155"/>
                  </a:lnTo>
                  <a:lnTo>
                    <a:pt x="97865" y="1328"/>
                  </a:lnTo>
                  <a:lnTo>
                    <a:pt x="103343" y="776"/>
                  </a:lnTo>
                  <a:lnTo>
                    <a:pt x="111546" y="163"/>
                  </a:lnTo>
                  <a:lnTo>
                    <a:pt x="114846" y="0"/>
                  </a:lnTo>
                  <a:lnTo>
                    <a:pt x="117838" y="844"/>
                  </a:lnTo>
                  <a:lnTo>
                    <a:pt x="120628" y="2358"/>
                  </a:lnTo>
                  <a:lnTo>
                    <a:pt x="123281" y="4321"/>
                  </a:lnTo>
                  <a:lnTo>
                    <a:pt x="126638" y="6581"/>
                  </a:lnTo>
                  <a:lnTo>
                    <a:pt x="134600" y="11634"/>
                  </a:lnTo>
                  <a:lnTo>
                    <a:pt x="138152" y="13362"/>
                  </a:lnTo>
                  <a:lnTo>
                    <a:pt x="144215" y="15282"/>
                  </a:lnTo>
                  <a:lnTo>
                    <a:pt x="146943" y="17699"/>
                  </a:lnTo>
                  <a:lnTo>
                    <a:pt x="149556" y="21215"/>
                  </a:lnTo>
                  <a:lnTo>
                    <a:pt x="152092" y="25465"/>
                  </a:lnTo>
                  <a:lnTo>
                    <a:pt x="154575" y="29250"/>
                  </a:lnTo>
                  <a:lnTo>
                    <a:pt x="157026" y="32726"/>
                  </a:lnTo>
                  <a:lnTo>
                    <a:pt x="159453" y="35996"/>
                  </a:lnTo>
                  <a:lnTo>
                    <a:pt x="164265" y="42169"/>
                  </a:lnTo>
                  <a:lnTo>
                    <a:pt x="166661" y="45149"/>
                  </a:lnTo>
                  <a:lnTo>
                    <a:pt x="168257" y="48088"/>
                  </a:lnTo>
                  <a:lnTo>
                    <a:pt x="169321" y="51000"/>
                  </a:lnTo>
                  <a:lnTo>
                    <a:pt x="170031" y="53893"/>
                  </a:lnTo>
                  <a:lnTo>
                    <a:pt x="171298" y="55823"/>
                  </a:lnTo>
                  <a:lnTo>
                    <a:pt x="172935" y="57109"/>
                  </a:lnTo>
                  <a:lnTo>
                    <a:pt x="174821" y="57966"/>
                  </a:lnTo>
                  <a:lnTo>
                    <a:pt x="176872" y="59490"/>
                  </a:lnTo>
                  <a:lnTo>
                    <a:pt x="179034" y="61459"/>
                  </a:lnTo>
                  <a:lnTo>
                    <a:pt x="181268" y="63724"/>
                  </a:lnTo>
                  <a:lnTo>
                    <a:pt x="183552" y="65234"/>
                  </a:lnTo>
                  <a:lnTo>
                    <a:pt x="188206" y="66911"/>
                  </a:lnTo>
                  <a:lnTo>
                    <a:pt x="189764" y="68311"/>
                  </a:lnTo>
                  <a:lnTo>
                    <a:pt x="190803" y="70197"/>
                  </a:lnTo>
                  <a:lnTo>
                    <a:pt x="191496" y="72407"/>
                  </a:lnTo>
                  <a:lnTo>
                    <a:pt x="192751" y="72927"/>
                  </a:lnTo>
                  <a:lnTo>
                    <a:pt x="194382" y="72322"/>
                  </a:lnTo>
                  <a:lnTo>
                    <a:pt x="196263" y="70966"/>
                  </a:lnTo>
                  <a:lnTo>
                    <a:pt x="200469" y="69459"/>
                  </a:lnTo>
                  <a:lnTo>
                    <a:pt x="207301" y="68611"/>
                  </a:lnTo>
                  <a:lnTo>
                    <a:pt x="209637" y="68492"/>
                  </a:lnTo>
                  <a:lnTo>
                    <a:pt x="211990" y="67460"/>
                  </a:lnTo>
                  <a:lnTo>
                    <a:pt x="214352" y="65819"/>
                  </a:lnTo>
                  <a:lnTo>
                    <a:pt x="216720" y="63773"/>
                  </a:lnTo>
                  <a:lnTo>
                    <a:pt x="219092" y="61457"/>
                  </a:lnTo>
                  <a:lnTo>
                    <a:pt x="221468" y="58960"/>
                  </a:lnTo>
                  <a:lnTo>
                    <a:pt x="223846" y="56343"/>
                  </a:lnTo>
                  <a:lnTo>
                    <a:pt x="228603" y="50895"/>
                  </a:lnTo>
                  <a:lnTo>
                    <a:pt x="230984" y="48108"/>
                  </a:lnTo>
                  <a:lnTo>
                    <a:pt x="234157" y="45299"/>
                  </a:lnTo>
                  <a:lnTo>
                    <a:pt x="237861" y="42472"/>
                  </a:lnTo>
                  <a:lnTo>
                    <a:pt x="241918" y="39636"/>
                  </a:lnTo>
                  <a:lnTo>
                    <a:pt x="245416" y="35840"/>
                  </a:lnTo>
                  <a:lnTo>
                    <a:pt x="248542" y="31405"/>
                  </a:lnTo>
                  <a:lnTo>
                    <a:pt x="251420" y="26543"/>
                  </a:lnTo>
                  <a:lnTo>
                    <a:pt x="254132" y="22348"/>
                  </a:lnTo>
                  <a:lnTo>
                    <a:pt x="256733" y="18600"/>
                  </a:lnTo>
                  <a:lnTo>
                    <a:pt x="259262" y="15148"/>
                  </a:lnTo>
                  <a:lnTo>
                    <a:pt x="261741" y="12848"/>
                  </a:lnTo>
                  <a:lnTo>
                    <a:pt x="264188" y="11314"/>
                  </a:lnTo>
                  <a:lnTo>
                    <a:pt x="269023" y="9609"/>
                  </a:lnTo>
                  <a:lnTo>
                    <a:pt x="271424" y="9155"/>
                  </a:lnTo>
                  <a:lnTo>
                    <a:pt x="278606" y="824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8" name="SMARTInkAnnotation67"/>
            <p:cNvSpPr/>
            <p:nvPr/>
          </p:nvSpPr>
          <p:spPr>
            <a:xfrm>
              <a:off x="7208375" y="3283271"/>
              <a:ext cx="206715" cy="360042"/>
            </a:xfrm>
            <a:custGeom>
              <a:avLst/>
              <a:gdLst/>
              <a:ahLst/>
              <a:cxnLst/>
              <a:rect l="0" t="0" r="0" b="0"/>
              <a:pathLst>
                <a:path w="206715" h="360042">
                  <a:moveTo>
                    <a:pt x="42531" y="34286"/>
                  </a:moveTo>
                  <a:lnTo>
                    <a:pt x="42531" y="29736"/>
                  </a:lnTo>
                  <a:lnTo>
                    <a:pt x="43325" y="28395"/>
                  </a:lnTo>
                  <a:lnTo>
                    <a:pt x="44648" y="27501"/>
                  </a:lnTo>
                  <a:lnTo>
                    <a:pt x="46324" y="26905"/>
                  </a:lnTo>
                  <a:lnTo>
                    <a:pt x="47441" y="25556"/>
                  </a:lnTo>
                  <a:lnTo>
                    <a:pt x="48185" y="23703"/>
                  </a:lnTo>
                  <a:lnTo>
                    <a:pt x="48682" y="21516"/>
                  </a:lnTo>
                  <a:lnTo>
                    <a:pt x="50600" y="19105"/>
                  </a:lnTo>
                  <a:lnTo>
                    <a:pt x="60092" y="11162"/>
                  </a:lnTo>
                  <a:lnTo>
                    <a:pt x="65682" y="5594"/>
                  </a:lnTo>
                  <a:lnTo>
                    <a:pt x="68283" y="3728"/>
                  </a:lnTo>
                  <a:lnTo>
                    <a:pt x="73291" y="1655"/>
                  </a:lnTo>
                  <a:lnTo>
                    <a:pt x="76533" y="1102"/>
                  </a:lnTo>
                  <a:lnTo>
                    <a:pt x="80280" y="733"/>
                  </a:lnTo>
                  <a:lnTo>
                    <a:pt x="87883" y="324"/>
                  </a:lnTo>
                  <a:lnTo>
                    <a:pt x="93908" y="142"/>
                  </a:lnTo>
                  <a:lnTo>
                    <a:pt x="126966" y="0"/>
                  </a:lnTo>
                  <a:lnTo>
                    <a:pt x="130571" y="951"/>
                  </a:lnTo>
                  <a:lnTo>
                    <a:pt x="136693" y="4548"/>
                  </a:lnTo>
                  <a:lnTo>
                    <a:pt x="142060" y="9322"/>
                  </a:lnTo>
                  <a:lnTo>
                    <a:pt x="147885" y="14619"/>
                  </a:lnTo>
                  <a:lnTo>
                    <a:pt x="151661" y="17364"/>
                  </a:lnTo>
                  <a:lnTo>
                    <a:pt x="155765" y="20147"/>
                  </a:lnTo>
                  <a:lnTo>
                    <a:pt x="159295" y="22956"/>
                  </a:lnTo>
                  <a:lnTo>
                    <a:pt x="165336" y="28615"/>
                  </a:lnTo>
                  <a:lnTo>
                    <a:pt x="170666" y="34306"/>
                  </a:lnTo>
                  <a:lnTo>
                    <a:pt x="173197" y="37157"/>
                  </a:lnTo>
                  <a:lnTo>
                    <a:pt x="178128" y="45405"/>
                  </a:lnTo>
                  <a:lnTo>
                    <a:pt x="182966" y="55420"/>
                  </a:lnTo>
                  <a:lnTo>
                    <a:pt x="187761" y="66222"/>
                  </a:lnTo>
                  <a:lnTo>
                    <a:pt x="192539" y="74832"/>
                  </a:lnTo>
                  <a:lnTo>
                    <a:pt x="197307" y="82787"/>
                  </a:lnTo>
                  <a:lnTo>
                    <a:pt x="202073" y="92672"/>
                  </a:lnTo>
                  <a:lnTo>
                    <a:pt x="204720" y="103416"/>
                  </a:lnTo>
                  <a:lnTo>
                    <a:pt x="205425" y="108947"/>
                  </a:lnTo>
                  <a:lnTo>
                    <a:pt x="205897" y="115493"/>
                  </a:lnTo>
                  <a:lnTo>
                    <a:pt x="206211" y="122714"/>
                  </a:lnTo>
                  <a:lnTo>
                    <a:pt x="206558" y="137405"/>
                  </a:lnTo>
                  <a:lnTo>
                    <a:pt x="206714" y="150284"/>
                  </a:lnTo>
                  <a:lnTo>
                    <a:pt x="205961" y="156386"/>
                  </a:lnTo>
                  <a:lnTo>
                    <a:pt x="204666" y="162358"/>
                  </a:lnTo>
                  <a:lnTo>
                    <a:pt x="193091" y="203835"/>
                  </a:lnTo>
                  <a:lnTo>
                    <a:pt x="189736" y="214947"/>
                  </a:lnTo>
                  <a:lnTo>
                    <a:pt x="186706" y="224259"/>
                  </a:lnTo>
                  <a:lnTo>
                    <a:pt x="183892" y="232372"/>
                  </a:lnTo>
                  <a:lnTo>
                    <a:pt x="180428" y="239686"/>
                  </a:lnTo>
                  <a:lnTo>
                    <a:pt x="176531" y="246467"/>
                  </a:lnTo>
                  <a:lnTo>
                    <a:pt x="172345" y="252893"/>
                  </a:lnTo>
                  <a:lnTo>
                    <a:pt x="168762" y="259081"/>
                  </a:lnTo>
                  <a:lnTo>
                    <a:pt x="165578" y="265112"/>
                  </a:lnTo>
                  <a:lnTo>
                    <a:pt x="159925" y="275941"/>
                  </a:lnTo>
                  <a:lnTo>
                    <a:pt x="154767" y="283928"/>
                  </a:lnTo>
                  <a:lnTo>
                    <a:pt x="151486" y="287392"/>
                  </a:lnTo>
                  <a:lnTo>
                    <a:pt x="147711" y="290653"/>
                  </a:lnTo>
                  <a:lnTo>
                    <a:pt x="143608" y="293780"/>
                  </a:lnTo>
                  <a:lnTo>
                    <a:pt x="139284" y="296817"/>
                  </a:lnTo>
                  <a:lnTo>
                    <a:pt x="134815" y="299794"/>
                  </a:lnTo>
                  <a:lnTo>
                    <a:pt x="130247" y="302731"/>
                  </a:lnTo>
                  <a:lnTo>
                    <a:pt x="126409" y="305642"/>
                  </a:lnTo>
                  <a:lnTo>
                    <a:pt x="120027" y="311416"/>
                  </a:lnTo>
                  <a:lnTo>
                    <a:pt x="116420" y="314290"/>
                  </a:lnTo>
                  <a:lnTo>
                    <a:pt x="112428" y="317158"/>
                  </a:lnTo>
                  <a:lnTo>
                    <a:pt x="108179" y="320022"/>
                  </a:lnTo>
                  <a:lnTo>
                    <a:pt x="103759" y="321932"/>
                  </a:lnTo>
                  <a:lnTo>
                    <a:pt x="99224" y="323205"/>
                  </a:lnTo>
                  <a:lnTo>
                    <a:pt x="94614" y="324054"/>
                  </a:lnTo>
                  <a:lnTo>
                    <a:pt x="90747" y="325572"/>
                  </a:lnTo>
                  <a:lnTo>
                    <a:pt x="84333" y="329799"/>
                  </a:lnTo>
                  <a:lnTo>
                    <a:pt x="78837" y="332313"/>
                  </a:lnTo>
                  <a:lnTo>
                    <a:pt x="72954" y="333430"/>
                  </a:lnTo>
                  <a:lnTo>
                    <a:pt x="69163" y="333728"/>
                  </a:lnTo>
                  <a:lnTo>
                    <a:pt x="61512" y="334059"/>
                  </a:lnTo>
                  <a:lnTo>
                    <a:pt x="52741" y="334245"/>
                  </a:lnTo>
                  <a:lnTo>
                    <a:pt x="33033" y="334320"/>
                  </a:lnTo>
                  <a:lnTo>
                    <a:pt x="30643" y="333369"/>
                  </a:lnTo>
                  <a:lnTo>
                    <a:pt x="25871" y="329772"/>
                  </a:lnTo>
                  <a:lnTo>
                    <a:pt x="21103" y="327538"/>
                  </a:lnTo>
                  <a:lnTo>
                    <a:pt x="18721" y="326943"/>
                  </a:lnTo>
                  <a:lnTo>
                    <a:pt x="13957" y="323741"/>
                  </a:lnTo>
                  <a:lnTo>
                    <a:pt x="11576" y="321553"/>
                  </a:lnTo>
                  <a:lnTo>
                    <a:pt x="9988" y="319143"/>
                  </a:lnTo>
                  <a:lnTo>
                    <a:pt x="8930" y="316583"/>
                  </a:lnTo>
                  <a:lnTo>
                    <a:pt x="8224" y="313924"/>
                  </a:lnTo>
                  <a:lnTo>
                    <a:pt x="6960" y="312151"/>
                  </a:lnTo>
                  <a:lnTo>
                    <a:pt x="5323" y="310970"/>
                  </a:lnTo>
                  <a:lnTo>
                    <a:pt x="3439" y="310182"/>
                  </a:lnTo>
                  <a:lnTo>
                    <a:pt x="2182" y="308704"/>
                  </a:lnTo>
                  <a:lnTo>
                    <a:pt x="1344" y="306767"/>
                  </a:lnTo>
                  <a:lnTo>
                    <a:pt x="413" y="302074"/>
                  </a:lnTo>
                  <a:lnTo>
                    <a:pt x="0" y="296813"/>
                  </a:lnTo>
                  <a:lnTo>
                    <a:pt x="683" y="294076"/>
                  </a:lnTo>
                  <a:lnTo>
                    <a:pt x="5848" y="284550"/>
                  </a:lnTo>
                  <a:lnTo>
                    <a:pt x="6384" y="281087"/>
                  </a:lnTo>
                  <a:lnTo>
                    <a:pt x="6527" y="278830"/>
                  </a:lnTo>
                  <a:lnTo>
                    <a:pt x="8210" y="276373"/>
                  </a:lnTo>
                  <a:lnTo>
                    <a:pt x="14313" y="271103"/>
                  </a:lnTo>
                  <a:lnTo>
                    <a:pt x="20200" y="265586"/>
                  </a:lnTo>
                  <a:lnTo>
                    <a:pt x="22881" y="262781"/>
                  </a:lnTo>
                  <a:lnTo>
                    <a:pt x="26257" y="260911"/>
                  </a:lnTo>
                  <a:lnTo>
                    <a:pt x="30094" y="259664"/>
                  </a:lnTo>
                  <a:lnTo>
                    <a:pt x="34240" y="258833"/>
                  </a:lnTo>
                  <a:lnTo>
                    <a:pt x="37797" y="257327"/>
                  </a:lnTo>
                  <a:lnTo>
                    <a:pt x="43867" y="253113"/>
                  </a:lnTo>
                  <a:lnTo>
                    <a:pt x="47390" y="251608"/>
                  </a:lnTo>
                  <a:lnTo>
                    <a:pt x="51327" y="250605"/>
                  </a:lnTo>
                  <a:lnTo>
                    <a:pt x="55538" y="249936"/>
                  </a:lnTo>
                  <a:lnTo>
                    <a:pt x="59934" y="250443"/>
                  </a:lnTo>
                  <a:lnTo>
                    <a:pt x="64452" y="251733"/>
                  </a:lnTo>
                  <a:lnTo>
                    <a:pt x="69051" y="253546"/>
                  </a:lnTo>
                  <a:lnTo>
                    <a:pt x="72911" y="254754"/>
                  </a:lnTo>
                  <a:lnTo>
                    <a:pt x="79316" y="256097"/>
                  </a:lnTo>
                  <a:lnTo>
                    <a:pt x="83724" y="257407"/>
                  </a:lnTo>
                  <a:lnTo>
                    <a:pt x="89043" y="259234"/>
                  </a:lnTo>
                  <a:lnTo>
                    <a:pt x="94970" y="261404"/>
                  </a:lnTo>
                  <a:lnTo>
                    <a:pt x="100509" y="263803"/>
                  </a:lnTo>
                  <a:lnTo>
                    <a:pt x="105790" y="266355"/>
                  </a:lnTo>
                  <a:lnTo>
                    <a:pt x="110898" y="269009"/>
                  </a:lnTo>
                  <a:lnTo>
                    <a:pt x="120805" y="274497"/>
                  </a:lnTo>
                  <a:lnTo>
                    <a:pt x="140102" y="285782"/>
                  </a:lnTo>
                  <a:lnTo>
                    <a:pt x="143297" y="288628"/>
                  </a:lnTo>
                  <a:lnTo>
                    <a:pt x="145428" y="291477"/>
                  </a:lnTo>
                  <a:lnTo>
                    <a:pt x="146848" y="294330"/>
                  </a:lnTo>
                  <a:lnTo>
                    <a:pt x="152658" y="300038"/>
                  </a:lnTo>
                  <a:lnTo>
                    <a:pt x="156431" y="302894"/>
                  </a:lnTo>
                  <a:lnTo>
                    <a:pt x="162738" y="308608"/>
                  </a:lnTo>
                  <a:lnTo>
                    <a:pt x="165532" y="311465"/>
                  </a:lnTo>
                  <a:lnTo>
                    <a:pt x="167394" y="314322"/>
                  </a:lnTo>
                  <a:lnTo>
                    <a:pt x="169463" y="320036"/>
                  </a:lnTo>
                  <a:lnTo>
                    <a:pt x="171603" y="322894"/>
                  </a:lnTo>
                  <a:lnTo>
                    <a:pt x="174616" y="325752"/>
                  </a:lnTo>
                  <a:lnTo>
                    <a:pt x="178213" y="328609"/>
                  </a:lnTo>
                  <a:lnTo>
                    <a:pt x="180611" y="331466"/>
                  </a:lnTo>
                  <a:lnTo>
                    <a:pt x="182210" y="334324"/>
                  </a:lnTo>
                  <a:lnTo>
                    <a:pt x="183275" y="337181"/>
                  </a:lnTo>
                  <a:lnTo>
                    <a:pt x="184779" y="339086"/>
                  </a:lnTo>
                  <a:lnTo>
                    <a:pt x="186575" y="340356"/>
                  </a:lnTo>
                  <a:lnTo>
                    <a:pt x="188568" y="341203"/>
                  </a:lnTo>
                  <a:lnTo>
                    <a:pt x="192898" y="344683"/>
                  </a:lnTo>
                  <a:lnTo>
                    <a:pt x="198351" y="350128"/>
                  </a:lnTo>
                  <a:lnTo>
                    <a:pt x="198800" y="351528"/>
                  </a:lnTo>
                  <a:lnTo>
                    <a:pt x="199693" y="360041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59" name="SMARTInkAnnotation68"/>
            <p:cNvSpPr/>
            <p:nvPr/>
          </p:nvSpPr>
          <p:spPr>
            <a:xfrm>
              <a:off x="7708106" y="3257550"/>
              <a:ext cx="28576" cy="308611"/>
            </a:xfrm>
            <a:custGeom>
              <a:avLst/>
              <a:gdLst/>
              <a:ahLst/>
              <a:cxnLst/>
              <a:rect l="0" t="0" r="0" b="0"/>
              <a:pathLst>
                <a:path w="28576" h="308611">
                  <a:moveTo>
                    <a:pt x="0" y="0"/>
                  </a:moveTo>
                  <a:lnTo>
                    <a:pt x="6151" y="7380"/>
                  </a:lnTo>
                  <a:lnTo>
                    <a:pt x="6702" y="13123"/>
                  </a:lnTo>
                  <a:lnTo>
                    <a:pt x="6947" y="21072"/>
                  </a:lnTo>
                  <a:lnTo>
                    <a:pt x="7057" y="27780"/>
                  </a:lnTo>
                  <a:lnTo>
                    <a:pt x="7880" y="32808"/>
                  </a:lnTo>
                  <a:lnTo>
                    <a:pt x="9222" y="39016"/>
                  </a:lnTo>
                  <a:lnTo>
                    <a:pt x="10910" y="46013"/>
                  </a:lnTo>
                  <a:lnTo>
                    <a:pt x="12035" y="52583"/>
                  </a:lnTo>
                  <a:lnTo>
                    <a:pt x="12787" y="58868"/>
                  </a:lnTo>
                  <a:lnTo>
                    <a:pt x="13287" y="64963"/>
                  </a:lnTo>
                  <a:lnTo>
                    <a:pt x="14414" y="70931"/>
                  </a:lnTo>
                  <a:lnTo>
                    <a:pt x="15959" y="76815"/>
                  </a:lnTo>
                  <a:lnTo>
                    <a:pt x="17784" y="82642"/>
                  </a:lnTo>
                  <a:lnTo>
                    <a:pt x="18999" y="89384"/>
                  </a:lnTo>
                  <a:lnTo>
                    <a:pt x="19810" y="96737"/>
                  </a:lnTo>
                  <a:lnTo>
                    <a:pt x="20351" y="104496"/>
                  </a:lnTo>
                  <a:lnTo>
                    <a:pt x="21505" y="112527"/>
                  </a:lnTo>
                  <a:lnTo>
                    <a:pt x="23068" y="120738"/>
                  </a:lnTo>
                  <a:lnTo>
                    <a:pt x="24904" y="129069"/>
                  </a:lnTo>
                  <a:lnTo>
                    <a:pt x="26128" y="136528"/>
                  </a:lnTo>
                  <a:lnTo>
                    <a:pt x="26943" y="143407"/>
                  </a:lnTo>
                  <a:lnTo>
                    <a:pt x="27487" y="149897"/>
                  </a:lnTo>
                  <a:lnTo>
                    <a:pt x="27849" y="157081"/>
                  </a:lnTo>
                  <a:lnTo>
                    <a:pt x="28252" y="172684"/>
                  </a:lnTo>
                  <a:lnTo>
                    <a:pt x="28511" y="200092"/>
                  </a:lnTo>
                  <a:lnTo>
                    <a:pt x="28575" y="30861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60" name="SMARTInkAnnotation69"/>
            <p:cNvSpPr/>
            <p:nvPr/>
          </p:nvSpPr>
          <p:spPr>
            <a:xfrm>
              <a:off x="7829558" y="3283267"/>
              <a:ext cx="171443" cy="154306"/>
            </a:xfrm>
            <a:custGeom>
              <a:avLst/>
              <a:gdLst/>
              <a:ahLst/>
              <a:cxnLst/>
              <a:rect l="0" t="0" r="0" b="0"/>
              <a:pathLst>
                <a:path w="171443" h="154306">
                  <a:moveTo>
                    <a:pt x="49998" y="0"/>
                  </a:moveTo>
                  <a:lnTo>
                    <a:pt x="43149" y="0"/>
                  </a:lnTo>
                  <a:lnTo>
                    <a:pt x="46734" y="4551"/>
                  </a:lnTo>
                  <a:lnTo>
                    <a:pt x="47029" y="6844"/>
                  </a:lnTo>
                  <a:lnTo>
                    <a:pt x="46430" y="9325"/>
                  </a:lnTo>
                  <a:lnTo>
                    <a:pt x="45238" y="11932"/>
                  </a:lnTo>
                  <a:lnTo>
                    <a:pt x="44444" y="15575"/>
                  </a:lnTo>
                  <a:lnTo>
                    <a:pt x="43914" y="19908"/>
                  </a:lnTo>
                  <a:lnTo>
                    <a:pt x="43560" y="24702"/>
                  </a:lnTo>
                  <a:lnTo>
                    <a:pt x="43325" y="28851"/>
                  </a:lnTo>
                  <a:lnTo>
                    <a:pt x="43063" y="36000"/>
                  </a:lnTo>
                  <a:lnTo>
                    <a:pt x="42201" y="40193"/>
                  </a:lnTo>
                  <a:lnTo>
                    <a:pt x="40831" y="44893"/>
                  </a:lnTo>
                  <a:lnTo>
                    <a:pt x="39123" y="49931"/>
                  </a:lnTo>
                  <a:lnTo>
                    <a:pt x="37192" y="55195"/>
                  </a:lnTo>
                  <a:lnTo>
                    <a:pt x="32929" y="66124"/>
                  </a:lnTo>
                  <a:lnTo>
                    <a:pt x="31475" y="71705"/>
                  </a:lnTo>
                  <a:lnTo>
                    <a:pt x="30506" y="77331"/>
                  </a:lnTo>
                  <a:lnTo>
                    <a:pt x="29859" y="82987"/>
                  </a:lnTo>
                  <a:lnTo>
                    <a:pt x="28635" y="88662"/>
                  </a:lnTo>
                  <a:lnTo>
                    <a:pt x="27025" y="94351"/>
                  </a:lnTo>
                  <a:lnTo>
                    <a:pt x="25157" y="100048"/>
                  </a:lnTo>
                  <a:lnTo>
                    <a:pt x="23120" y="104799"/>
                  </a:lnTo>
                  <a:lnTo>
                    <a:pt x="20966" y="108918"/>
                  </a:lnTo>
                  <a:lnTo>
                    <a:pt x="18737" y="112617"/>
                  </a:lnTo>
                  <a:lnTo>
                    <a:pt x="16458" y="116036"/>
                  </a:lnTo>
                  <a:lnTo>
                    <a:pt x="14143" y="119267"/>
                  </a:lnTo>
                  <a:lnTo>
                    <a:pt x="11808" y="122374"/>
                  </a:lnTo>
                  <a:lnTo>
                    <a:pt x="10251" y="125398"/>
                  </a:lnTo>
                  <a:lnTo>
                    <a:pt x="9212" y="128366"/>
                  </a:lnTo>
                  <a:lnTo>
                    <a:pt x="8520" y="131298"/>
                  </a:lnTo>
                  <a:lnTo>
                    <a:pt x="7265" y="133251"/>
                  </a:lnTo>
                  <a:lnTo>
                    <a:pt x="5634" y="134555"/>
                  </a:lnTo>
                  <a:lnTo>
                    <a:pt x="3753" y="135423"/>
                  </a:lnTo>
                  <a:lnTo>
                    <a:pt x="2500" y="136954"/>
                  </a:lnTo>
                  <a:lnTo>
                    <a:pt x="1663" y="138928"/>
                  </a:lnTo>
                  <a:lnTo>
                    <a:pt x="11" y="145654"/>
                  </a:lnTo>
                  <a:lnTo>
                    <a:pt x="0" y="145698"/>
                  </a:lnTo>
                  <a:lnTo>
                    <a:pt x="6143" y="145730"/>
                  </a:lnTo>
                  <a:lnTo>
                    <a:pt x="10634" y="141181"/>
                  </a:lnTo>
                  <a:lnTo>
                    <a:pt x="12643" y="139841"/>
                  </a:lnTo>
                  <a:lnTo>
                    <a:pt x="16992" y="138352"/>
                  </a:lnTo>
                  <a:lnTo>
                    <a:pt x="21571" y="137690"/>
                  </a:lnTo>
                  <a:lnTo>
                    <a:pt x="23902" y="137513"/>
                  </a:lnTo>
                  <a:lnTo>
                    <a:pt x="30727" y="137317"/>
                  </a:lnTo>
                  <a:lnTo>
                    <a:pt x="97920" y="137161"/>
                  </a:lnTo>
                  <a:lnTo>
                    <a:pt x="101790" y="138113"/>
                  </a:lnTo>
                  <a:lnTo>
                    <a:pt x="105164" y="139700"/>
                  </a:lnTo>
                  <a:lnTo>
                    <a:pt x="108207" y="141711"/>
                  </a:lnTo>
                  <a:lnTo>
                    <a:pt x="111822" y="143052"/>
                  </a:lnTo>
                  <a:lnTo>
                    <a:pt x="115821" y="143945"/>
                  </a:lnTo>
                  <a:lnTo>
                    <a:pt x="120073" y="144541"/>
                  </a:lnTo>
                  <a:lnTo>
                    <a:pt x="123703" y="144938"/>
                  </a:lnTo>
                  <a:lnTo>
                    <a:pt x="126916" y="145203"/>
                  </a:lnTo>
                  <a:lnTo>
                    <a:pt x="129852" y="145380"/>
                  </a:lnTo>
                  <a:lnTo>
                    <a:pt x="135230" y="145576"/>
                  </a:lnTo>
                  <a:lnTo>
                    <a:pt x="145150" y="145702"/>
                  </a:lnTo>
                  <a:lnTo>
                    <a:pt x="147564" y="146665"/>
                  </a:lnTo>
                  <a:lnTo>
                    <a:pt x="152363" y="150274"/>
                  </a:lnTo>
                  <a:lnTo>
                    <a:pt x="157141" y="152513"/>
                  </a:lnTo>
                  <a:lnTo>
                    <a:pt x="162884" y="153951"/>
                  </a:lnTo>
                  <a:lnTo>
                    <a:pt x="165786" y="154148"/>
                  </a:lnTo>
                  <a:lnTo>
                    <a:pt x="171442" y="15430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61" name="SMARTInkAnnotation70"/>
            <p:cNvSpPr/>
            <p:nvPr/>
          </p:nvSpPr>
          <p:spPr>
            <a:xfrm>
              <a:off x="7936793" y="3257581"/>
              <a:ext cx="28489" cy="377160"/>
            </a:xfrm>
            <a:custGeom>
              <a:avLst/>
              <a:gdLst/>
              <a:ahLst/>
              <a:cxnLst/>
              <a:rect l="0" t="0" r="0" b="0"/>
              <a:pathLst>
                <a:path w="28489" h="377160">
                  <a:moveTo>
                    <a:pt x="7057" y="8541"/>
                  </a:moveTo>
                  <a:lnTo>
                    <a:pt x="7057" y="3991"/>
                  </a:lnTo>
                  <a:lnTo>
                    <a:pt x="6263" y="2650"/>
                  </a:lnTo>
                  <a:lnTo>
                    <a:pt x="4940" y="1756"/>
                  </a:lnTo>
                  <a:lnTo>
                    <a:pt x="0" y="0"/>
                  </a:lnTo>
                  <a:lnTo>
                    <a:pt x="6071" y="7353"/>
                  </a:lnTo>
                  <a:lnTo>
                    <a:pt x="6764" y="17290"/>
                  </a:lnTo>
                  <a:lnTo>
                    <a:pt x="6970" y="27750"/>
                  </a:lnTo>
                  <a:lnTo>
                    <a:pt x="7793" y="30872"/>
                  </a:lnTo>
                  <a:lnTo>
                    <a:pt x="9135" y="33906"/>
                  </a:lnTo>
                  <a:lnTo>
                    <a:pt x="10823" y="36881"/>
                  </a:lnTo>
                  <a:lnTo>
                    <a:pt x="11948" y="41722"/>
                  </a:lnTo>
                  <a:lnTo>
                    <a:pt x="12700" y="47807"/>
                  </a:lnTo>
                  <a:lnTo>
                    <a:pt x="13200" y="54721"/>
                  </a:lnTo>
                  <a:lnTo>
                    <a:pt x="13534" y="61235"/>
                  </a:lnTo>
                  <a:lnTo>
                    <a:pt x="13904" y="73554"/>
                  </a:lnTo>
                  <a:lnTo>
                    <a:pt x="14112" y="95749"/>
                  </a:lnTo>
                  <a:lnTo>
                    <a:pt x="14935" y="103827"/>
                  </a:lnTo>
                  <a:lnTo>
                    <a:pt x="16278" y="112071"/>
                  </a:lnTo>
                  <a:lnTo>
                    <a:pt x="17967" y="120424"/>
                  </a:lnTo>
                  <a:lnTo>
                    <a:pt x="19092" y="128849"/>
                  </a:lnTo>
                  <a:lnTo>
                    <a:pt x="19843" y="137324"/>
                  </a:lnTo>
                  <a:lnTo>
                    <a:pt x="20343" y="145831"/>
                  </a:lnTo>
                  <a:lnTo>
                    <a:pt x="20677" y="154361"/>
                  </a:lnTo>
                  <a:lnTo>
                    <a:pt x="21048" y="171458"/>
                  </a:lnTo>
                  <a:lnTo>
                    <a:pt x="21336" y="249411"/>
                  </a:lnTo>
                  <a:lnTo>
                    <a:pt x="22132" y="257704"/>
                  </a:lnTo>
                  <a:lnTo>
                    <a:pt x="23457" y="266089"/>
                  </a:lnTo>
                  <a:lnTo>
                    <a:pt x="25134" y="274537"/>
                  </a:lnTo>
                  <a:lnTo>
                    <a:pt x="26252" y="282075"/>
                  </a:lnTo>
                  <a:lnTo>
                    <a:pt x="26998" y="289004"/>
                  </a:lnTo>
                  <a:lnTo>
                    <a:pt x="27495" y="295529"/>
                  </a:lnTo>
                  <a:lnTo>
                    <a:pt x="27825" y="301785"/>
                  </a:lnTo>
                  <a:lnTo>
                    <a:pt x="28047" y="307859"/>
                  </a:lnTo>
                  <a:lnTo>
                    <a:pt x="28292" y="319689"/>
                  </a:lnTo>
                  <a:lnTo>
                    <a:pt x="28488" y="377159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67" name="Group 5166"/>
          <p:cNvGrpSpPr/>
          <p:nvPr/>
        </p:nvGrpSpPr>
        <p:grpSpPr>
          <a:xfrm>
            <a:off x="3721893" y="1208723"/>
            <a:ext cx="3349391" cy="2408838"/>
            <a:chOff x="3721893" y="1208723"/>
            <a:chExt cx="3349391" cy="2408838"/>
          </a:xfrm>
        </p:grpSpPr>
        <p:sp>
          <p:nvSpPr>
            <p:cNvPr id="5163" name="SMARTInkAnnotation548"/>
            <p:cNvSpPr/>
            <p:nvPr/>
          </p:nvSpPr>
          <p:spPr>
            <a:xfrm>
              <a:off x="3721893" y="1208723"/>
              <a:ext cx="7145" cy="8573"/>
            </a:xfrm>
            <a:custGeom>
              <a:avLst/>
              <a:gdLst/>
              <a:ahLst/>
              <a:cxnLst/>
              <a:rect l="0" t="0" r="0" b="0"/>
              <a:pathLst>
                <a:path w="7145" h="8573">
                  <a:moveTo>
                    <a:pt x="7144" y="8572"/>
                  </a:moveTo>
                  <a:lnTo>
                    <a:pt x="7144" y="0"/>
                  </a:lnTo>
                  <a:lnTo>
                    <a:pt x="0" y="857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64" name="SMARTInkAnnotation549"/>
            <p:cNvSpPr/>
            <p:nvPr/>
          </p:nvSpPr>
          <p:spPr>
            <a:xfrm>
              <a:off x="6800850" y="1311592"/>
              <a:ext cx="42863" cy="308608"/>
            </a:xfrm>
            <a:custGeom>
              <a:avLst/>
              <a:gdLst/>
              <a:ahLst/>
              <a:cxnLst/>
              <a:rect l="0" t="0" r="0" b="0"/>
              <a:pathLst>
                <a:path w="42863" h="308608">
                  <a:moveTo>
                    <a:pt x="0" y="0"/>
                  </a:moveTo>
                  <a:lnTo>
                    <a:pt x="0" y="11932"/>
                  </a:lnTo>
                  <a:lnTo>
                    <a:pt x="794" y="13670"/>
                  </a:lnTo>
                  <a:lnTo>
                    <a:pt x="2116" y="14828"/>
                  </a:lnTo>
                  <a:lnTo>
                    <a:pt x="3792" y="15600"/>
                  </a:lnTo>
                  <a:lnTo>
                    <a:pt x="4909" y="17068"/>
                  </a:lnTo>
                  <a:lnTo>
                    <a:pt x="5654" y="18999"/>
                  </a:lnTo>
                  <a:lnTo>
                    <a:pt x="6482" y="23684"/>
                  </a:lnTo>
                  <a:lnTo>
                    <a:pt x="6947" y="31677"/>
                  </a:lnTo>
                  <a:lnTo>
                    <a:pt x="7086" y="40077"/>
                  </a:lnTo>
                  <a:lnTo>
                    <a:pt x="7142" y="71438"/>
                  </a:lnTo>
                  <a:lnTo>
                    <a:pt x="7937" y="74296"/>
                  </a:lnTo>
                  <a:lnTo>
                    <a:pt x="9259" y="77153"/>
                  </a:lnTo>
                  <a:lnTo>
                    <a:pt x="10935" y="80010"/>
                  </a:lnTo>
                  <a:lnTo>
                    <a:pt x="12053" y="82868"/>
                  </a:lnTo>
                  <a:lnTo>
                    <a:pt x="13294" y="88583"/>
                  </a:lnTo>
                  <a:lnTo>
                    <a:pt x="21578" y="129011"/>
                  </a:lnTo>
                  <a:lnTo>
                    <a:pt x="24704" y="141252"/>
                  </a:lnTo>
                  <a:lnTo>
                    <a:pt x="27582" y="150366"/>
                  </a:lnTo>
                  <a:lnTo>
                    <a:pt x="30295" y="157394"/>
                  </a:lnTo>
                  <a:lnTo>
                    <a:pt x="32102" y="163984"/>
                  </a:lnTo>
                  <a:lnTo>
                    <a:pt x="33308" y="170283"/>
                  </a:lnTo>
                  <a:lnTo>
                    <a:pt x="34111" y="176387"/>
                  </a:lnTo>
                  <a:lnTo>
                    <a:pt x="35004" y="185709"/>
                  </a:lnTo>
                  <a:lnTo>
                    <a:pt x="35243" y="189529"/>
                  </a:lnTo>
                  <a:lnTo>
                    <a:pt x="36195" y="193980"/>
                  </a:lnTo>
                  <a:lnTo>
                    <a:pt x="37624" y="198853"/>
                  </a:lnTo>
                  <a:lnTo>
                    <a:pt x="39370" y="204006"/>
                  </a:lnTo>
                  <a:lnTo>
                    <a:pt x="40534" y="208394"/>
                  </a:lnTo>
                  <a:lnTo>
                    <a:pt x="41828" y="215810"/>
                  </a:lnTo>
                  <a:lnTo>
                    <a:pt x="42402" y="224821"/>
                  </a:lnTo>
                  <a:lnTo>
                    <a:pt x="42658" y="234223"/>
                  </a:lnTo>
                  <a:lnTo>
                    <a:pt x="42822" y="248020"/>
                  </a:lnTo>
                  <a:lnTo>
                    <a:pt x="42862" y="308607"/>
                  </a:lnTo>
                  <a:lnTo>
                    <a:pt x="42862" y="3000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65" name="SMARTInkAnnotation550"/>
            <p:cNvSpPr/>
            <p:nvPr/>
          </p:nvSpPr>
          <p:spPr>
            <a:xfrm>
              <a:off x="5736431" y="1774507"/>
              <a:ext cx="32673" cy="282894"/>
            </a:xfrm>
            <a:custGeom>
              <a:avLst/>
              <a:gdLst/>
              <a:ahLst/>
              <a:cxnLst/>
              <a:rect l="0" t="0" r="0" b="0"/>
              <a:pathLst>
                <a:path w="32673" h="282894">
                  <a:moveTo>
                    <a:pt x="0" y="0"/>
                  </a:moveTo>
                  <a:lnTo>
                    <a:pt x="0" y="7381"/>
                  </a:lnTo>
                  <a:lnTo>
                    <a:pt x="794" y="8731"/>
                  </a:lnTo>
                  <a:lnTo>
                    <a:pt x="2117" y="10583"/>
                  </a:lnTo>
                  <a:lnTo>
                    <a:pt x="3793" y="12770"/>
                  </a:lnTo>
                  <a:lnTo>
                    <a:pt x="4909" y="15181"/>
                  </a:lnTo>
                  <a:lnTo>
                    <a:pt x="5654" y="17741"/>
                  </a:lnTo>
                  <a:lnTo>
                    <a:pt x="6482" y="23125"/>
                  </a:lnTo>
                  <a:lnTo>
                    <a:pt x="6849" y="28693"/>
                  </a:lnTo>
                  <a:lnTo>
                    <a:pt x="7742" y="31511"/>
                  </a:lnTo>
                  <a:lnTo>
                    <a:pt x="9130" y="34342"/>
                  </a:lnTo>
                  <a:lnTo>
                    <a:pt x="10849" y="37182"/>
                  </a:lnTo>
                  <a:lnTo>
                    <a:pt x="11995" y="40028"/>
                  </a:lnTo>
                  <a:lnTo>
                    <a:pt x="12759" y="42878"/>
                  </a:lnTo>
                  <a:lnTo>
                    <a:pt x="13609" y="48585"/>
                  </a:lnTo>
                  <a:lnTo>
                    <a:pt x="13986" y="54296"/>
                  </a:lnTo>
                  <a:lnTo>
                    <a:pt x="14880" y="58105"/>
                  </a:lnTo>
                  <a:lnTo>
                    <a:pt x="16270" y="62549"/>
                  </a:lnTo>
                  <a:lnTo>
                    <a:pt x="17990" y="67417"/>
                  </a:lnTo>
                  <a:lnTo>
                    <a:pt x="19137" y="71615"/>
                  </a:lnTo>
                  <a:lnTo>
                    <a:pt x="19902" y="75366"/>
                  </a:lnTo>
                  <a:lnTo>
                    <a:pt x="20412" y="78819"/>
                  </a:lnTo>
                  <a:lnTo>
                    <a:pt x="21545" y="83026"/>
                  </a:lnTo>
                  <a:lnTo>
                    <a:pt x="23095" y="87736"/>
                  </a:lnTo>
                  <a:lnTo>
                    <a:pt x="24921" y="92781"/>
                  </a:lnTo>
                  <a:lnTo>
                    <a:pt x="26139" y="98049"/>
                  </a:lnTo>
                  <a:lnTo>
                    <a:pt x="26951" y="103466"/>
                  </a:lnTo>
                  <a:lnTo>
                    <a:pt x="27492" y="108982"/>
                  </a:lnTo>
                  <a:lnTo>
                    <a:pt x="27853" y="114565"/>
                  </a:lnTo>
                  <a:lnTo>
                    <a:pt x="28094" y="120192"/>
                  </a:lnTo>
                  <a:lnTo>
                    <a:pt x="28361" y="131524"/>
                  </a:lnTo>
                  <a:lnTo>
                    <a:pt x="28480" y="142910"/>
                  </a:lnTo>
                  <a:lnTo>
                    <a:pt x="29305" y="148613"/>
                  </a:lnTo>
                  <a:lnTo>
                    <a:pt x="30649" y="154321"/>
                  </a:lnTo>
                  <a:lnTo>
                    <a:pt x="32339" y="160030"/>
                  </a:lnTo>
                  <a:lnTo>
                    <a:pt x="32672" y="165742"/>
                  </a:lnTo>
                  <a:lnTo>
                    <a:pt x="32101" y="171455"/>
                  </a:lnTo>
                  <a:lnTo>
                    <a:pt x="30925" y="177168"/>
                  </a:lnTo>
                  <a:lnTo>
                    <a:pt x="30142" y="182882"/>
                  </a:lnTo>
                  <a:lnTo>
                    <a:pt x="29619" y="188597"/>
                  </a:lnTo>
                  <a:lnTo>
                    <a:pt x="29271" y="194311"/>
                  </a:lnTo>
                  <a:lnTo>
                    <a:pt x="29039" y="200026"/>
                  </a:lnTo>
                  <a:lnTo>
                    <a:pt x="28782" y="211455"/>
                  </a:lnTo>
                  <a:lnTo>
                    <a:pt x="28593" y="233813"/>
                  </a:lnTo>
                  <a:lnTo>
                    <a:pt x="28575" y="28289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66" name="SMARTInkAnnotation551"/>
            <p:cNvSpPr/>
            <p:nvPr/>
          </p:nvSpPr>
          <p:spPr>
            <a:xfrm>
              <a:off x="7036594" y="3574732"/>
              <a:ext cx="34690" cy="42829"/>
            </a:xfrm>
            <a:custGeom>
              <a:avLst/>
              <a:gdLst/>
              <a:ahLst/>
              <a:cxnLst/>
              <a:rect l="0" t="0" r="0" b="0"/>
              <a:pathLst>
                <a:path w="34690" h="42829">
                  <a:moveTo>
                    <a:pt x="7143" y="17145"/>
                  </a:moveTo>
                  <a:lnTo>
                    <a:pt x="7143" y="33584"/>
                  </a:lnTo>
                  <a:lnTo>
                    <a:pt x="6350" y="33819"/>
                  </a:lnTo>
                  <a:lnTo>
                    <a:pt x="5027" y="33977"/>
                  </a:lnTo>
                  <a:lnTo>
                    <a:pt x="26" y="34289"/>
                  </a:lnTo>
                  <a:lnTo>
                    <a:pt x="0" y="18442"/>
                  </a:lnTo>
                  <a:lnTo>
                    <a:pt x="794" y="17057"/>
                  </a:lnTo>
                  <a:lnTo>
                    <a:pt x="2116" y="15181"/>
                  </a:lnTo>
                  <a:lnTo>
                    <a:pt x="3792" y="12978"/>
                  </a:lnTo>
                  <a:lnTo>
                    <a:pt x="5704" y="11510"/>
                  </a:lnTo>
                  <a:lnTo>
                    <a:pt x="7771" y="10531"/>
                  </a:lnTo>
                  <a:lnTo>
                    <a:pt x="9942" y="9878"/>
                  </a:lnTo>
                  <a:lnTo>
                    <a:pt x="12185" y="9443"/>
                  </a:lnTo>
                  <a:lnTo>
                    <a:pt x="14473" y="9153"/>
                  </a:lnTo>
                  <a:lnTo>
                    <a:pt x="16793" y="8960"/>
                  </a:lnTo>
                  <a:lnTo>
                    <a:pt x="19132" y="8831"/>
                  </a:lnTo>
                  <a:lnTo>
                    <a:pt x="28160" y="8583"/>
                  </a:lnTo>
                  <a:lnTo>
                    <a:pt x="29092" y="9532"/>
                  </a:lnTo>
                  <a:lnTo>
                    <a:pt x="30507" y="11117"/>
                  </a:lnTo>
                  <a:lnTo>
                    <a:pt x="32244" y="13127"/>
                  </a:lnTo>
                  <a:lnTo>
                    <a:pt x="33402" y="15419"/>
                  </a:lnTo>
                  <a:lnTo>
                    <a:pt x="34175" y="17899"/>
                  </a:lnTo>
                  <a:lnTo>
                    <a:pt x="34689" y="20505"/>
                  </a:lnTo>
                  <a:lnTo>
                    <a:pt x="34238" y="23195"/>
                  </a:lnTo>
                  <a:lnTo>
                    <a:pt x="33145" y="25941"/>
                  </a:lnTo>
                  <a:lnTo>
                    <a:pt x="29477" y="32641"/>
                  </a:lnTo>
                  <a:lnTo>
                    <a:pt x="28383" y="34143"/>
                  </a:lnTo>
                  <a:lnTo>
                    <a:pt x="26860" y="36097"/>
                  </a:lnTo>
                  <a:lnTo>
                    <a:pt x="22503" y="41526"/>
                  </a:lnTo>
                  <a:lnTo>
                    <a:pt x="21352" y="41972"/>
                  </a:lnTo>
                  <a:lnTo>
                    <a:pt x="19791" y="42269"/>
                  </a:lnTo>
                  <a:lnTo>
                    <a:pt x="15374" y="42746"/>
                  </a:lnTo>
                  <a:lnTo>
                    <a:pt x="14219" y="42784"/>
                  </a:lnTo>
                  <a:lnTo>
                    <a:pt x="10817" y="42828"/>
                  </a:lnTo>
                  <a:lnTo>
                    <a:pt x="9593" y="41887"/>
                  </a:lnTo>
                  <a:lnTo>
                    <a:pt x="8776" y="40307"/>
                  </a:lnTo>
                  <a:lnTo>
                    <a:pt x="8231" y="38302"/>
                  </a:lnTo>
                  <a:lnTo>
                    <a:pt x="7076" y="36964"/>
                  </a:lnTo>
                  <a:lnTo>
                    <a:pt x="5511" y="36073"/>
                  </a:lnTo>
                  <a:lnTo>
                    <a:pt x="3673" y="35479"/>
                  </a:lnTo>
                  <a:lnTo>
                    <a:pt x="2449" y="34130"/>
                  </a:lnTo>
                  <a:lnTo>
                    <a:pt x="1632" y="32278"/>
                  </a:lnTo>
                  <a:lnTo>
                    <a:pt x="322" y="27014"/>
                  </a:lnTo>
                  <a:lnTo>
                    <a:pt x="215" y="25629"/>
                  </a:lnTo>
                  <a:lnTo>
                    <a:pt x="143" y="23754"/>
                  </a:lnTo>
                  <a:lnTo>
                    <a:pt x="64" y="19130"/>
                  </a:lnTo>
                  <a:lnTo>
                    <a:pt x="1" y="4160"/>
                  </a:lnTo>
                  <a:lnTo>
                    <a:pt x="794" y="2774"/>
                  </a:lnTo>
                  <a:lnTo>
                    <a:pt x="2117" y="1849"/>
                  </a:lnTo>
                  <a:lnTo>
                    <a:pt x="6151" y="365"/>
                  </a:lnTo>
                  <a:lnTo>
                    <a:pt x="7276" y="244"/>
                  </a:lnTo>
                  <a:lnTo>
                    <a:pt x="8819" y="163"/>
                  </a:lnTo>
                  <a:lnTo>
                    <a:pt x="1428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59666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168</Words>
  <Application>Microsoft Office PowerPoint</Application>
  <PresentationFormat>On-screen Show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Law of Sines and Cosines – Test Review</vt:lpstr>
      <vt:lpstr>Law of Sines and Law of Cosines</vt:lpstr>
      <vt:lpstr>When to use law of sines or law of cosines</vt:lpstr>
      <vt:lpstr>SSS – Law of Cosines</vt:lpstr>
      <vt:lpstr>SAS – Law of Cosines</vt:lpstr>
      <vt:lpstr>ASA – Law of Sines</vt:lpstr>
      <vt:lpstr>SSA – Law of Sines</vt:lpstr>
      <vt:lpstr>AAS – Law of Sines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Law of Sines and Cosines – Test Review</dc:title>
  <dc:creator>Ameena</dc:creator>
  <cp:lastModifiedBy>Ameena</cp:lastModifiedBy>
  <cp:revision>7</cp:revision>
  <dcterms:created xsi:type="dcterms:W3CDTF">2010-03-01T16:14:32Z</dcterms:created>
  <dcterms:modified xsi:type="dcterms:W3CDTF">2010-03-01T18:05:30Z</dcterms:modified>
</cp:coreProperties>
</file>